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heme/theme4.xml" ContentType="application/vnd.openxmlformats-officedocument.theme+xml"/>
  <Override PartName="/ppt/theme/theme5.xml" ContentType="application/vnd.openxmlformats-officedocument.theme+xml"/>
  <Override PartName="/ppt/tags/tag78.xml" ContentType="application/vnd.openxmlformats-officedocument.presentationml.tags+xml"/>
  <Override PartName="/ppt/tags/tag79.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27" r:id="rId4"/>
    <p:sldMasterId id="2147483939" r:id="rId5"/>
    <p:sldMasterId id="2147483946" r:id="rId6"/>
  </p:sldMasterIdLst>
  <p:notesMasterIdLst>
    <p:notesMasterId r:id="rId22"/>
  </p:notesMasterIdLst>
  <p:handoutMasterIdLst>
    <p:handoutMasterId r:id="rId23"/>
  </p:handoutMasterIdLst>
  <p:sldIdLst>
    <p:sldId id="642" r:id="rId7"/>
    <p:sldId id="643" r:id="rId8"/>
    <p:sldId id="644" r:id="rId9"/>
    <p:sldId id="631" r:id="rId10"/>
    <p:sldId id="632" r:id="rId11"/>
    <p:sldId id="629" r:id="rId12"/>
    <p:sldId id="633" r:id="rId13"/>
    <p:sldId id="630" r:id="rId14"/>
    <p:sldId id="634" r:id="rId15"/>
    <p:sldId id="627" r:id="rId16"/>
    <p:sldId id="637" r:id="rId17"/>
    <p:sldId id="639" r:id="rId18"/>
    <p:sldId id="640" r:id="rId19"/>
    <p:sldId id="638" r:id="rId20"/>
    <p:sldId id="628" r:id="rId21"/>
  </p:sldIdLst>
  <p:sldSz cx="9906000" cy="6858000" type="A4"/>
  <p:notesSz cx="6896100" cy="10033000"/>
  <p:custDataLst>
    <p:tags r:id="rId24"/>
  </p:custDataLst>
  <p:defaultTextStyle>
    <a:defPPr>
      <a:defRPr lang="de-DE"/>
    </a:defPPr>
    <a:lvl1pPr marL="0" algn="l" defTabSz="957756" rtl="0" eaLnBrk="1" latinLnBrk="0" hangingPunct="1">
      <a:defRPr sz="1900" kern="1200">
        <a:solidFill>
          <a:schemeClr val="tx1"/>
        </a:solidFill>
        <a:latin typeface="+mn-lt"/>
        <a:ea typeface="+mn-ea"/>
        <a:cs typeface="+mn-cs"/>
      </a:defRPr>
    </a:lvl1pPr>
    <a:lvl2pPr marL="478878" algn="l" defTabSz="957756" rtl="0" eaLnBrk="1" latinLnBrk="0" hangingPunct="1">
      <a:defRPr sz="1900" kern="1200">
        <a:solidFill>
          <a:schemeClr val="tx1"/>
        </a:solidFill>
        <a:latin typeface="+mn-lt"/>
        <a:ea typeface="+mn-ea"/>
        <a:cs typeface="+mn-cs"/>
      </a:defRPr>
    </a:lvl2pPr>
    <a:lvl3pPr marL="957756" algn="l" defTabSz="957756" rtl="0" eaLnBrk="1" latinLnBrk="0" hangingPunct="1">
      <a:defRPr sz="1900" kern="1200">
        <a:solidFill>
          <a:schemeClr val="tx1"/>
        </a:solidFill>
        <a:latin typeface="+mn-lt"/>
        <a:ea typeface="+mn-ea"/>
        <a:cs typeface="+mn-cs"/>
      </a:defRPr>
    </a:lvl3pPr>
    <a:lvl4pPr marL="1436634" algn="l" defTabSz="957756" rtl="0" eaLnBrk="1" latinLnBrk="0" hangingPunct="1">
      <a:defRPr sz="1900" kern="1200">
        <a:solidFill>
          <a:schemeClr val="tx1"/>
        </a:solidFill>
        <a:latin typeface="+mn-lt"/>
        <a:ea typeface="+mn-ea"/>
        <a:cs typeface="+mn-cs"/>
      </a:defRPr>
    </a:lvl4pPr>
    <a:lvl5pPr marL="1915510" algn="l" defTabSz="957756" rtl="0" eaLnBrk="1" latinLnBrk="0" hangingPunct="1">
      <a:defRPr sz="1900" kern="1200">
        <a:solidFill>
          <a:schemeClr val="tx1"/>
        </a:solidFill>
        <a:latin typeface="+mn-lt"/>
        <a:ea typeface="+mn-ea"/>
        <a:cs typeface="+mn-cs"/>
      </a:defRPr>
    </a:lvl5pPr>
    <a:lvl6pPr marL="2394388" algn="l" defTabSz="957756" rtl="0" eaLnBrk="1" latinLnBrk="0" hangingPunct="1">
      <a:defRPr sz="1900" kern="1200">
        <a:solidFill>
          <a:schemeClr val="tx1"/>
        </a:solidFill>
        <a:latin typeface="+mn-lt"/>
        <a:ea typeface="+mn-ea"/>
        <a:cs typeface="+mn-cs"/>
      </a:defRPr>
    </a:lvl6pPr>
    <a:lvl7pPr marL="2873265" algn="l" defTabSz="957756" rtl="0" eaLnBrk="1" latinLnBrk="0" hangingPunct="1">
      <a:defRPr sz="1900" kern="1200">
        <a:solidFill>
          <a:schemeClr val="tx1"/>
        </a:solidFill>
        <a:latin typeface="+mn-lt"/>
        <a:ea typeface="+mn-ea"/>
        <a:cs typeface="+mn-cs"/>
      </a:defRPr>
    </a:lvl7pPr>
    <a:lvl8pPr marL="3352143" algn="l" defTabSz="957756" rtl="0" eaLnBrk="1" latinLnBrk="0" hangingPunct="1">
      <a:defRPr sz="1900" kern="1200">
        <a:solidFill>
          <a:schemeClr val="tx1"/>
        </a:solidFill>
        <a:latin typeface="+mn-lt"/>
        <a:ea typeface="+mn-ea"/>
        <a:cs typeface="+mn-cs"/>
      </a:defRPr>
    </a:lvl8pPr>
    <a:lvl9pPr marL="3831021" algn="l" defTabSz="957756" rtl="0" eaLnBrk="1" latinLnBrk="0" hangingPunct="1">
      <a:defRPr sz="1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35">
          <p15:clr>
            <a:srgbClr val="A4A3A4"/>
          </p15:clr>
        </p15:guide>
        <p15:guide id="2" orient="horz" pos="1117">
          <p15:clr>
            <a:srgbClr val="A4A3A4"/>
          </p15:clr>
        </p15:guide>
        <p15:guide id="3" pos="172">
          <p15:clr>
            <a:srgbClr val="A4A3A4"/>
          </p15:clr>
        </p15:guide>
        <p15:guide id="4" pos="6068">
          <p15:clr>
            <a:srgbClr val="A4A3A4"/>
          </p15:clr>
        </p15:guide>
        <p15:guide id="5" pos="3120">
          <p15:clr>
            <a:srgbClr val="A4A3A4"/>
          </p15:clr>
        </p15:guide>
      </p15:sldGuideLst>
    </p:ext>
    <p:ext uri="{2D200454-40CA-4A62-9FC3-DE9A4176ACB9}">
      <p15:notesGuideLst xmlns:p15="http://schemas.microsoft.com/office/powerpoint/2012/main">
        <p15:guide id="1" orient="horz" pos="3161">
          <p15:clr>
            <a:srgbClr val="A4A3A4"/>
          </p15:clr>
        </p15:guide>
        <p15:guide id="2" pos="2173">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F1C63"/>
    <a:srgbClr val="00698A"/>
    <a:srgbClr val="6A9529"/>
    <a:srgbClr val="25CBFF"/>
    <a:srgbClr val="263147"/>
    <a:srgbClr val="000000"/>
    <a:srgbClr val="A2BFAF"/>
    <a:srgbClr val="ACB7B2"/>
    <a:srgbClr val="00A0D6"/>
    <a:srgbClr val="0085B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787" autoAdjust="0"/>
    <p:restoredTop sz="74890" autoAdjust="0"/>
  </p:normalViewPr>
  <p:slideViewPr>
    <p:cSldViewPr>
      <p:cViewPr varScale="1">
        <p:scale>
          <a:sx n="91" d="100"/>
          <a:sy n="91" d="100"/>
        </p:scale>
        <p:origin x="1356" y="84"/>
      </p:cViewPr>
      <p:guideLst>
        <p:guide orient="horz" pos="935"/>
        <p:guide orient="horz" pos="1117"/>
        <p:guide pos="172"/>
        <p:guide pos="6068"/>
        <p:guide pos="312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76" d="100"/>
          <a:sy n="76" d="100"/>
        </p:scale>
        <p:origin x="-4062" y="-102"/>
      </p:cViewPr>
      <p:guideLst>
        <p:guide orient="horz" pos="3161"/>
        <p:guide pos="2173"/>
      </p:guideLst>
    </p:cSldViewPr>
  </p:notes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tags" Target="tags/tag1.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notesMaster" Target="notesMasters/notesMaster1.xml"/><Relationship Id="rId27"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2"/>
            <a:ext cx="6896100" cy="501105"/>
          </a:xfrm>
          <a:prstGeom prst="rect">
            <a:avLst/>
          </a:prstGeom>
        </p:spPr>
        <p:txBody>
          <a:bodyPr vert="horz" lIns="35154" tIns="35154" rIns="246080" bIns="35154" rtlCol="0" anchor="ctr"/>
          <a:lstStyle>
            <a:lvl1pPr algn="l">
              <a:defRPr sz="1200"/>
            </a:lvl1pPr>
          </a:lstStyle>
          <a:p>
            <a:pPr algn="r"/>
            <a:endParaRPr lang="de-DE" sz="1500" dirty="0">
              <a:latin typeface="Arial" pitchFamily="34" charset="0"/>
              <a:cs typeface="Arial" pitchFamily="34" charset="0"/>
            </a:endParaRPr>
          </a:p>
        </p:txBody>
      </p:sp>
      <p:sp>
        <p:nvSpPr>
          <p:cNvPr id="4" name="Footer Placeholder 3"/>
          <p:cNvSpPr>
            <a:spLocks noGrp="1"/>
          </p:cNvSpPr>
          <p:nvPr>
            <p:ph type="ftr" sz="quarter" idx="2"/>
          </p:nvPr>
        </p:nvSpPr>
        <p:spPr>
          <a:xfrm>
            <a:off x="1" y="9530339"/>
            <a:ext cx="2988515" cy="501105"/>
          </a:xfrm>
          <a:prstGeom prst="rect">
            <a:avLst/>
          </a:prstGeom>
        </p:spPr>
        <p:txBody>
          <a:bodyPr vert="horz" lIns="89291" tIns="44646" rIns="89291" bIns="44646" rtlCol="0" anchor="b"/>
          <a:lstStyle>
            <a:lvl1pPr algn="l">
              <a:defRPr sz="1200"/>
            </a:lvl1pPr>
          </a:lstStyle>
          <a:p>
            <a:r>
              <a:rPr lang="de-DE" sz="800" dirty="0" smtClean="0">
                <a:latin typeface="Arial" pitchFamily="34" charset="0"/>
                <a:cs typeface="Arial" pitchFamily="34" charset="0"/>
              </a:rPr>
              <a:t>GLOBAL TEMPLATE_3.PPTX</a:t>
            </a:r>
            <a:endParaRPr lang="de-DE" sz="800" dirty="0">
              <a:latin typeface="Arial" pitchFamily="34" charset="0"/>
              <a:cs typeface="Arial" pitchFamily="34" charset="0"/>
            </a:endParaRPr>
          </a:p>
        </p:txBody>
      </p:sp>
      <p:sp>
        <p:nvSpPr>
          <p:cNvPr id="5" name="Slide Number Placeholder 4"/>
          <p:cNvSpPr>
            <a:spLocks noGrp="1"/>
          </p:cNvSpPr>
          <p:nvPr>
            <p:ph type="sldNum" sz="quarter" idx="3"/>
          </p:nvPr>
        </p:nvSpPr>
        <p:spPr>
          <a:xfrm>
            <a:off x="3906044" y="9530339"/>
            <a:ext cx="2988515" cy="501105"/>
          </a:xfrm>
          <a:prstGeom prst="rect">
            <a:avLst/>
          </a:prstGeom>
        </p:spPr>
        <p:txBody>
          <a:bodyPr vert="horz" lIns="89291" tIns="44646" rIns="89291" bIns="44646" rtlCol="0" anchor="b"/>
          <a:lstStyle>
            <a:lvl1pPr algn="r">
              <a:defRPr sz="1200"/>
            </a:lvl1pPr>
          </a:lstStyle>
          <a:p>
            <a:fld id="{9EC16AE0-9542-4D5B-AF70-A50F5AFBFBE0}" type="slidenum">
              <a:rPr lang="de-DE" sz="800" smtClean="0">
                <a:latin typeface="Arial" pitchFamily="34" charset="0"/>
                <a:cs typeface="Arial" pitchFamily="34" charset="0"/>
              </a:rPr>
              <a:pPr/>
              <a:t>‹#›</a:t>
            </a:fld>
            <a:endParaRPr lang="de-DE" sz="800" dirty="0">
              <a:latin typeface="Arial" pitchFamily="34" charset="0"/>
              <a:cs typeface="Arial" pitchFamily="34" charset="0"/>
            </a:endParaRPr>
          </a:p>
        </p:txBody>
      </p:sp>
    </p:spTree>
    <p:extLst>
      <p:ext uri="{BB962C8B-B14F-4D97-AF65-F5344CB8AC3E}">
        <p14:creationId xmlns:p14="http://schemas.microsoft.com/office/powerpoint/2010/main" val="3181294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88310" cy="501651"/>
          </a:xfrm>
          <a:prstGeom prst="rect">
            <a:avLst/>
          </a:prstGeom>
        </p:spPr>
        <p:txBody>
          <a:bodyPr vert="horz" lIns="96721" tIns="48361" rIns="96721" bIns="48361" rtlCol="0"/>
          <a:lstStyle>
            <a:lvl1pPr algn="l">
              <a:defRPr sz="1200"/>
            </a:lvl1pPr>
          </a:lstStyle>
          <a:p>
            <a:endParaRPr lang="en-US" dirty="0"/>
          </a:p>
        </p:txBody>
      </p:sp>
      <p:sp>
        <p:nvSpPr>
          <p:cNvPr id="3" name="Date Placeholder 2"/>
          <p:cNvSpPr>
            <a:spLocks noGrp="1"/>
          </p:cNvSpPr>
          <p:nvPr>
            <p:ph type="dt" idx="1"/>
          </p:nvPr>
        </p:nvSpPr>
        <p:spPr>
          <a:xfrm>
            <a:off x="3906195" y="1"/>
            <a:ext cx="2988310" cy="501651"/>
          </a:xfrm>
          <a:prstGeom prst="rect">
            <a:avLst/>
          </a:prstGeom>
        </p:spPr>
        <p:txBody>
          <a:bodyPr vert="horz" lIns="96721" tIns="48361" rIns="96721" bIns="48361" rtlCol="0"/>
          <a:lstStyle>
            <a:lvl1pPr algn="r">
              <a:defRPr sz="1200"/>
            </a:lvl1pPr>
          </a:lstStyle>
          <a:p>
            <a:fld id="{2FB4FF29-EE9A-4D47-9F1A-289A80693C0F}" type="datetimeFigureOut">
              <a:rPr lang="en-US" smtClean="0"/>
              <a:pPr/>
              <a:t>10/23/2017</a:t>
            </a:fld>
            <a:endParaRPr lang="en-US" dirty="0"/>
          </a:p>
        </p:txBody>
      </p:sp>
      <p:sp>
        <p:nvSpPr>
          <p:cNvPr id="4" name="Slide Image Placeholder 3"/>
          <p:cNvSpPr>
            <a:spLocks noGrp="1" noRot="1" noChangeAspect="1"/>
          </p:cNvSpPr>
          <p:nvPr>
            <p:ph type="sldImg" idx="2"/>
          </p:nvPr>
        </p:nvSpPr>
        <p:spPr>
          <a:xfrm>
            <a:off x="731838" y="754063"/>
            <a:ext cx="5432425" cy="3760787"/>
          </a:xfrm>
          <a:prstGeom prst="rect">
            <a:avLst/>
          </a:prstGeom>
          <a:noFill/>
          <a:ln w="12700">
            <a:solidFill>
              <a:prstClr val="black"/>
            </a:solidFill>
          </a:ln>
        </p:spPr>
        <p:txBody>
          <a:bodyPr vert="horz" lIns="96721" tIns="48361" rIns="96721" bIns="48361" rtlCol="0" anchor="ctr"/>
          <a:lstStyle/>
          <a:p>
            <a:endParaRPr lang="de-DE"/>
          </a:p>
        </p:txBody>
      </p:sp>
      <p:sp>
        <p:nvSpPr>
          <p:cNvPr id="5" name="Notes Placeholder 4"/>
          <p:cNvSpPr>
            <a:spLocks noGrp="1"/>
          </p:cNvSpPr>
          <p:nvPr>
            <p:ph type="body" sz="quarter" idx="3"/>
          </p:nvPr>
        </p:nvSpPr>
        <p:spPr>
          <a:xfrm>
            <a:off x="689611" y="4765676"/>
            <a:ext cx="5516880" cy="4514851"/>
          </a:xfrm>
          <a:prstGeom prst="rect">
            <a:avLst/>
          </a:prstGeom>
        </p:spPr>
        <p:txBody>
          <a:bodyPr vert="horz" lIns="96721" tIns="48361" rIns="96721" bIns="48361"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9529610"/>
            <a:ext cx="2988310" cy="501651"/>
          </a:xfrm>
          <a:prstGeom prst="rect">
            <a:avLst/>
          </a:prstGeom>
        </p:spPr>
        <p:txBody>
          <a:bodyPr vert="horz" lIns="96721" tIns="48361" rIns="96721" bIns="48361" rtlCol="0" anchor="b"/>
          <a:lstStyle>
            <a:lvl1pPr algn="l">
              <a:defRPr sz="800"/>
            </a:lvl1pPr>
          </a:lstStyle>
          <a:p>
            <a:r>
              <a:rPr lang="en-US" smtClean="0"/>
              <a:t>GLOBAL TEMPLATE_3.PPTX</a:t>
            </a:r>
            <a:endParaRPr lang="en-US" dirty="0"/>
          </a:p>
        </p:txBody>
      </p:sp>
      <p:sp>
        <p:nvSpPr>
          <p:cNvPr id="7" name="Slide Number Placeholder 6"/>
          <p:cNvSpPr>
            <a:spLocks noGrp="1"/>
          </p:cNvSpPr>
          <p:nvPr>
            <p:ph type="sldNum" sz="quarter" idx="5"/>
          </p:nvPr>
        </p:nvSpPr>
        <p:spPr>
          <a:xfrm>
            <a:off x="3906195" y="9529610"/>
            <a:ext cx="2988310" cy="501651"/>
          </a:xfrm>
          <a:prstGeom prst="rect">
            <a:avLst/>
          </a:prstGeom>
        </p:spPr>
        <p:txBody>
          <a:bodyPr vert="horz" lIns="96721" tIns="48361" rIns="96721" bIns="48361" rtlCol="0" anchor="b"/>
          <a:lstStyle>
            <a:lvl1pPr algn="r">
              <a:defRPr sz="800"/>
            </a:lvl1pPr>
          </a:lstStyle>
          <a:p>
            <a:fld id="{71E7D22E-2FCF-4181-8686-08BDCDF94062}" type="slidenum">
              <a:rPr lang="en-US" smtClean="0"/>
              <a:pPr/>
              <a:t>‹#›</a:t>
            </a:fld>
            <a:endParaRPr lang="en-US"/>
          </a:p>
        </p:txBody>
      </p:sp>
    </p:spTree>
    <p:extLst>
      <p:ext uri="{BB962C8B-B14F-4D97-AF65-F5344CB8AC3E}">
        <p14:creationId xmlns:p14="http://schemas.microsoft.com/office/powerpoint/2010/main" val="2231223542"/>
      </p:ext>
    </p:extLst>
  </p:cSld>
  <p:clrMap bg1="lt1" tx1="dk1" bg2="lt2" tx2="dk2" accent1="accent1" accent2="accent2" accent3="accent3" accent4="accent4" accent5="accent5" accent6="accent6" hlink="hlink" folHlink="folHlink"/>
  <p:notesStyle>
    <a:lvl1pPr marL="0" algn="l" defTabSz="914342" rtl="0" eaLnBrk="1" latinLnBrk="0" hangingPunct="1">
      <a:lnSpc>
        <a:spcPct val="90000"/>
      </a:lnSpc>
      <a:spcAft>
        <a:spcPts val="400"/>
      </a:spcAft>
      <a:defRPr sz="1200" kern="1200">
        <a:solidFill>
          <a:schemeClr val="tx1"/>
        </a:solidFill>
        <a:latin typeface="+mn-lt"/>
        <a:ea typeface="+mn-ea"/>
        <a:cs typeface="+mn-cs"/>
      </a:defRPr>
    </a:lvl1pPr>
    <a:lvl2pPr marL="177800" indent="-177800" algn="l" defTabSz="914342" rtl="0" eaLnBrk="1" latinLnBrk="0" hangingPunct="1">
      <a:lnSpc>
        <a:spcPct val="90000"/>
      </a:lnSpc>
      <a:spcAft>
        <a:spcPts val="400"/>
      </a:spcAft>
      <a:buClr>
        <a:schemeClr val="tx2"/>
      </a:buClr>
      <a:buFont typeface="Wingdings" pitchFamily="2" charset="2"/>
      <a:buChar char="§"/>
      <a:defRPr sz="1200" kern="1200">
        <a:solidFill>
          <a:schemeClr val="tx1"/>
        </a:solidFill>
        <a:latin typeface="+mn-lt"/>
        <a:ea typeface="+mn-ea"/>
        <a:cs typeface="+mn-cs"/>
      </a:defRPr>
    </a:lvl2pPr>
    <a:lvl3pPr marL="361950" indent="-184150" algn="l" defTabSz="914342" rtl="0" eaLnBrk="1" latinLnBrk="0" hangingPunct="1">
      <a:lnSpc>
        <a:spcPct val="90000"/>
      </a:lnSpc>
      <a:spcAft>
        <a:spcPts val="400"/>
      </a:spcAft>
      <a:buClr>
        <a:schemeClr val="tx2"/>
      </a:buClr>
      <a:buFont typeface="Arial" pitchFamily="34" charset="0"/>
      <a:buChar char="•"/>
      <a:defRPr sz="1200" kern="1200">
        <a:solidFill>
          <a:schemeClr val="tx1"/>
        </a:solidFill>
        <a:latin typeface="+mn-lt"/>
        <a:ea typeface="+mn-ea"/>
        <a:cs typeface="+mn-cs"/>
      </a:defRPr>
    </a:lvl3pPr>
    <a:lvl4pPr marL="539750" indent="-177800" algn="l" defTabSz="914342" rtl="0" eaLnBrk="1" latinLnBrk="0" hangingPunct="1">
      <a:lnSpc>
        <a:spcPct val="90000"/>
      </a:lnSpc>
      <a:spcAft>
        <a:spcPts val="400"/>
      </a:spcAft>
      <a:buClr>
        <a:schemeClr val="tx2"/>
      </a:buClr>
      <a:buFont typeface="Symbol" pitchFamily="18" charset="2"/>
      <a:buChar char="-"/>
      <a:defRPr sz="1200" kern="1200">
        <a:solidFill>
          <a:schemeClr val="tx1"/>
        </a:solidFill>
        <a:latin typeface="+mn-lt"/>
        <a:ea typeface="+mn-ea"/>
        <a:cs typeface="+mn-cs"/>
      </a:defRPr>
    </a:lvl4pPr>
    <a:lvl5pPr marL="717550" indent="-177800" algn="l" defTabSz="914342" rtl="0" eaLnBrk="1" latinLnBrk="0" hangingPunct="1">
      <a:lnSpc>
        <a:spcPct val="90000"/>
      </a:lnSpc>
      <a:spcAft>
        <a:spcPts val="400"/>
      </a:spcAft>
      <a:buClr>
        <a:schemeClr val="tx2"/>
      </a:buClr>
      <a:buFont typeface="Symbol" pitchFamily="18" charset="2"/>
      <a:buChar char="-"/>
      <a:defRPr sz="1200" kern="1200">
        <a:solidFill>
          <a:schemeClr val="tx1"/>
        </a:solidFill>
        <a:latin typeface="+mn-lt"/>
        <a:ea typeface="+mn-ea"/>
        <a:cs typeface="+mn-cs"/>
      </a:defRPr>
    </a:lvl5pPr>
    <a:lvl6pPr marL="2285855" algn="l" defTabSz="914342" rtl="0" eaLnBrk="1" latinLnBrk="0" hangingPunct="1">
      <a:defRPr sz="1200" kern="1200">
        <a:solidFill>
          <a:schemeClr val="tx1"/>
        </a:solidFill>
        <a:latin typeface="+mn-lt"/>
        <a:ea typeface="+mn-ea"/>
        <a:cs typeface="+mn-cs"/>
      </a:defRPr>
    </a:lvl6pPr>
    <a:lvl7pPr marL="2743026" algn="l" defTabSz="914342" rtl="0" eaLnBrk="1" latinLnBrk="0" hangingPunct="1">
      <a:defRPr sz="1200" kern="1200">
        <a:solidFill>
          <a:schemeClr val="tx1"/>
        </a:solidFill>
        <a:latin typeface="+mn-lt"/>
        <a:ea typeface="+mn-ea"/>
        <a:cs typeface="+mn-cs"/>
      </a:defRPr>
    </a:lvl7pPr>
    <a:lvl8pPr marL="3200198" algn="l" defTabSz="914342" rtl="0" eaLnBrk="1" latinLnBrk="0" hangingPunct="1">
      <a:defRPr sz="1200" kern="1200">
        <a:solidFill>
          <a:schemeClr val="tx1"/>
        </a:solidFill>
        <a:latin typeface="+mn-lt"/>
        <a:ea typeface="+mn-ea"/>
        <a:cs typeface="+mn-cs"/>
      </a:defRPr>
    </a:lvl8pPr>
    <a:lvl9pPr marL="3657369" algn="l" defTabSz="9143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1838" y="754063"/>
            <a:ext cx="5432425" cy="3760787"/>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pPr/>
              <a:t>1</a:t>
            </a:fld>
            <a:endParaRPr lang="en-US" dirty="0"/>
          </a:p>
        </p:txBody>
      </p:sp>
    </p:spTree>
    <p:extLst>
      <p:ext uri="{BB962C8B-B14F-4D97-AF65-F5344CB8AC3E}">
        <p14:creationId xmlns:p14="http://schemas.microsoft.com/office/powerpoint/2010/main" val="42186485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5"/>
        <p:cNvGrpSpPr/>
        <p:nvPr/>
      </p:nvGrpSpPr>
      <p:grpSpPr>
        <a:xfrm>
          <a:off x="0" y="0"/>
          <a:ext cx="0" cy="0"/>
          <a:chOff x="0" y="0"/>
          <a:chExt cx="0" cy="0"/>
        </a:xfrm>
      </p:grpSpPr>
      <p:sp>
        <p:nvSpPr>
          <p:cNvPr id="776" name="Shape 776"/>
          <p:cNvSpPr>
            <a:spLocks noGrp="1" noRot="1" noChangeAspect="1"/>
          </p:cNvSpPr>
          <p:nvPr>
            <p:ph type="sldImg" idx="2"/>
          </p:nvPr>
        </p:nvSpPr>
        <p:spPr>
          <a:xfrm>
            <a:off x="731838" y="754063"/>
            <a:ext cx="5432425" cy="3760787"/>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77" name="Shape 777"/>
          <p:cNvSpPr txBox="1">
            <a:spLocks noGrp="1"/>
          </p:cNvSpPr>
          <p:nvPr>
            <p:ph type="body" idx="1"/>
          </p:nvPr>
        </p:nvSpPr>
        <p:spPr>
          <a:xfrm>
            <a:off x="689610" y="4765676"/>
            <a:ext cx="5516880" cy="4514850"/>
          </a:xfrm>
          <a:prstGeom prst="rect">
            <a:avLst/>
          </a:prstGeom>
          <a:noFill/>
          <a:ln>
            <a:noFill/>
          </a:ln>
        </p:spPr>
        <p:txBody>
          <a:bodyPr lIns="96700" tIns="48350" rIns="96700" bIns="48350" anchor="t" anchorCtr="0">
            <a:noAutofit/>
          </a:bodyPr>
          <a:lstStyle/>
          <a:p>
            <a:pPr marL="0" marR="0" lvl="0" indent="0" algn="l" rtl="0">
              <a:lnSpc>
                <a:spcPct val="90000"/>
              </a:lnSpc>
              <a:spcBef>
                <a:spcPts val="0"/>
              </a:spcBef>
              <a:spcAft>
                <a:spcPts val="0"/>
              </a:spcAft>
              <a:buSzPct val="25000"/>
              <a:buNone/>
            </a:pPr>
            <a:endParaRPr lang="pl-PL" sz="1200" b="0" i="0" u="none" strike="noStrike" cap="none" baseline="0" dirty="0" smtClean="0">
              <a:solidFill>
                <a:schemeClr val="dk1"/>
              </a:solidFill>
              <a:latin typeface="Arial"/>
              <a:ea typeface="+mn-ea"/>
              <a:cs typeface="Arial"/>
              <a:sym typeface="Arial"/>
            </a:endParaRPr>
          </a:p>
        </p:txBody>
      </p:sp>
      <p:sp>
        <p:nvSpPr>
          <p:cNvPr id="778" name="Shape 778"/>
          <p:cNvSpPr txBox="1">
            <a:spLocks noGrp="1"/>
          </p:cNvSpPr>
          <p:nvPr>
            <p:ph type="sldNum" idx="12"/>
          </p:nvPr>
        </p:nvSpPr>
        <p:spPr>
          <a:xfrm>
            <a:off x="3906194" y="9529610"/>
            <a:ext cx="2988310" cy="501651"/>
          </a:xfrm>
          <a:prstGeom prst="rect">
            <a:avLst/>
          </a:prstGeom>
          <a:noFill/>
          <a:ln>
            <a:noFill/>
          </a:ln>
        </p:spPr>
        <p:txBody>
          <a:bodyPr lIns="96700" tIns="48350" rIns="96700" bIns="48350" anchor="b" anchorCtr="0">
            <a:noAutofit/>
          </a:bodyPr>
          <a:lstStyle/>
          <a:p>
            <a:pPr marL="0" marR="0" lvl="0" indent="0" algn="r" rtl="0">
              <a:spcBef>
                <a:spcPts val="0"/>
              </a:spcBef>
              <a:buSzPct val="25000"/>
              <a:buNone/>
            </a:pPr>
            <a:fld id="{00000000-1234-1234-1234-123412341234}" type="slidenum">
              <a:rPr lang="pl-PL" sz="800">
                <a:solidFill>
                  <a:schemeClr val="dk1"/>
                </a:solidFill>
                <a:latin typeface="Arial"/>
                <a:ea typeface="Arial"/>
                <a:cs typeface="Arial"/>
                <a:sym typeface="Arial"/>
              </a:rPr>
              <a:pPr marL="0" marR="0" lvl="0" indent="0" algn="r" rtl="0">
                <a:spcBef>
                  <a:spcPts val="0"/>
                </a:spcBef>
                <a:buSzPct val="25000"/>
                <a:buNone/>
              </a:pPr>
              <a:t>2</a:t>
            </a:fld>
            <a:endParaRPr lang="pl-PL" sz="800">
              <a:solidFill>
                <a:schemeClr val="dk1"/>
              </a:solidFill>
              <a:latin typeface="Arial"/>
              <a:ea typeface="Arial"/>
              <a:cs typeface="Arial"/>
              <a:sym typeface="Arial"/>
            </a:endParaRPr>
          </a:p>
        </p:txBody>
      </p:sp>
    </p:spTree>
    <p:extLst>
      <p:ext uri="{BB962C8B-B14F-4D97-AF65-F5344CB8AC3E}">
        <p14:creationId xmlns:p14="http://schemas.microsoft.com/office/powerpoint/2010/main" val="9378005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5"/>
        <p:cNvGrpSpPr/>
        <p:nvPr/>
      </p:nvGrpSpPr>
      <p:grpSpPr>
        <a:xfrm>
          <a:off x="0" y="0"/>
          <a:ext cx="0" cy="0"/>
          <a:chOff x="0" y="0"/>
          <a:chExt cx="0" cy="0"/>
        </a:xfrm>
      </p:grpSpPr>
      <p:sp>
        <p:nvSpPr>
          <p:cNvPr id="776" name="Shape 776"/>
          <p:cNvSpPr>
            <a:spLocks noGrp="1" noRot="1" noChangeAspect="1"/>
          </p:cNvSpPr>
          <p:nvPr>
            <p:ph type="sldImg" idx="2"/>
          </p:nvPr>
        </p:nvSpPr>
        <p:spPr>
          <a:xfrm>
            <a:off x="731838" y="754063"/>
            <a:ext cx="5432425" cy="3760787"/>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77" name="Shape 777"/>
          <p:cNvSpPr txBox="1">
            <a:spLocks noGrp="1"/>
          </p:cNvSpPr>
          <p:nvPr>
            <p:ph type="body" idx="1"/>
          </p:nvPr>
        </p:nvSpPr>
        <p:spPr>
          <a:xfrm>
            <a:off x="689610" y="4765676"/>
            <a:ext cx="5516880" cy="4514850"/>
          </a:xfrm>
          <a:prstGeom prst="rect">
            <a:avLst/>
          </a:prstGeom>
          <a:noFill/>
          <a:ln>
            <a:noFill/>
          </a:ln>
        </p:spPr>
        <p:txBody>
          <a:bodyPr lIns="96700" tIns="48350" rIns="96700" bIns="48350" anchor="t" anchorCtr="0">
            <a:noAutofit/>
          </a:bodyPr>
          <a:lstStyle/>
          <a:p>
            <a:pPr marL="0" marR="0" lvl="0" indent="0" algn="l" rtl="0">
              <a:lnSpc>
                <a:spcPct val="90000"/>
              </a:lnSpc>
              <a:spcBef>
                <a:spcPts val="0"/>
              </a:spcBef>
              <a:spcAft>
                <a:spcPts val="0"/>
              </a:spcAft>
              <a:buSzPct val="25000"/>
              <a:buNone/>
            </a:pPr>
            <a:r>
              <a:rPr lang="pl-PL" sz="1200" b="1" i="0" u="none" strike="noStrike" cap="none" dirty="0" smtClean="0">
                <a:solidFill>
                  <a:schemeClr val="tx1"/>
                </a:solidFill>
                <a:latin typeface="+mn-lt"/>
                <a:ea typeface="+mn-ea"/>
                <a:cs typeface="+mn-cs"/>
                <a:sym typeface="Arial"/>
              </a:rPr>
              <a:t>Protractor</a:t>
            </a:r>
            <a:r>
              <a:rPr lang="pl-PL" sz="1200" b="1" i="0" u="none" strike="noStrike" cap="none" baseline="0" dirty="0" smtClean="0">
                <a:solidFill>
                  <a:schemeClr val="tx1"/>
                </a:solidFill>
                <a:latin typeface="+mn-lt"/>
                <a:ea typeface="+mn-ea"/>
                <a:cs typeface="+mn-cs"/>
                <a:sym typeface="Arial"/>
              </a:rPr>
              <a:t> </a:t>
            </a:r>
            <a:r>
              <a:rPr lang="pl-PL" sz="1200" b="0" i="0" u="none" strike="noStrike" cap="none" baseline="0" dirty="0" smtClean="0">
                <a:solidFill>
                  <a:schemeClr val="tx1"/>
                </a:solidFill>
                <a:latin typeface="+mn-lt"/>
                <a:ea typeface="+mn-ea"/>
                <a:cs typeface="+mn-cs"/>
                <a:sym typeface="Arial"/>
              </a:rPr>
              <a:t>jest framewokiem testowym dla testów end to end wykonywanych w przeglądarce internetowej. </a:t>
            </a:r>
          </a:p>
          <a:p>
            <a:pPr marL="0" marR="0" lvl="0" indent="0" algn="l" rtl="0">
              <a:lnSpc>
                <a:spcPct val="90000"/>
              </a:lnSpc>
              <a:spcBef>
                <a:spcPts val="0"/>
              </a:spcBef>
              <a:spcAft>
                <a:spcPts val="0"/>
              </a:spcAft>
              <a:buSzPct val="25000"/>
              <a:buNone/>
            </a:pPr>
            <a:r>
              <a:rPr lang="pl-PL" sz="1200" b="0" i="0" u="none" strike="noStrike" cap="none" baseline="0" dirty="0" smtClean="0">
                <a:solidFill>
                  <a:schemeClr val="tx1"/>
                </a:solidFill>
                <a:latin typeface="+mn-lt"/>
                <a:ea typeface="+mn-ea"/>
                <a:cs typeface="+mn-cs"/>
                <a:sym typeface="Arial"/>
              </a:rPr>
              <a:t>Wykonuje testy jak użytkownik przeglądarki – analogicznie do selenium</a:t>
            </a:r>
          </a:p>
          <a:p>
            <a:pPr marL="0" marR="0" lvl="0" indent="0" algn="l" rtl="0">
              <a:lnSpc>
                <a:spcPct val="90000"/>
              </a:lnSpc>
              <a:spcBef>
                <a:spcPts val="0"/>
              </a:spcBef>
              <a:spcAft>
                <a:spcPts val="0"/>
              </a:spcAft>
              <a:buSzPct val="25000"/>
              <a:buNone/>
            </a:pPr>
            <a:r>
              <a:rPr lang="pl-PL" sz="1200" b="0" i="0" u="none" strike="noStrike" cap="none" baseline="0" dirty="0" smtClean="0">
                <a:solidFill>
                  <a:schemeClr val="tx1"/>
                </a:solidFill>
                <a:latin typeface="+mn-lt"/>
                <a:ea typeface="+mn-ea"/>
                <a:cs typeface="+mn-cs"/>
                <a:sym typeface="Arial"/>
              </a:rPr>
              <a:t>Pjest przystosowany do aplikacji angularowych – pozawala na definiowanie odpowiednich elementów specyficznych dla angulara</a:t>
            </a:r>
            <a:r>
              <a:rPr lang="pl-PL" sz="1200" b="0" i="0" u="none" strike="noStrike" cap="none" baseline="0" dirty="0" smtClean="0">
                <a:solidFill>
                  <a:schemeClr val="dk1"/>
                </a:solidFill>
                <a:latin typeface="Arial"/>
                <a:ea typeface="+mn-ea"/>
                <a:cs typeface="Arial"/>
                <a:sym typeface="Arial"/>
              </a:rPr>
              <a:t>.</a:t>
            </a:r>
          </a:p>
          <a:p>
            <a:pPr marL="0" marR="0" lvl="0" indent="0" algn="l" rtl="0">
              <a:lnSpc>
                <a:spcPct val="90000"/>
              </a:lnSpc>
              <a:spcBef>
                <a:spcPts val="0"/>
              </a:spcBef>
              <a:spcAft>
                <a:spcPts val="0"/>
              </a:spcAft>
              <a:buSzPct val="25000"/>
              <a:buNone/>
            </a:pPr>
            <a:endParaRPr lang="pl-PL" sz="1200" b="0" i="0" u="none" strike="noStrike" cap="none" baseline="0" dirty="0" smtClean="0">
              <a:solidFill>
                <a:schemeClr val="dk1"/>
              </a:solidFill>
              <a:latin typeface="Arial"/>
              <a:ea typeface="+mn-ea"/>
              <a:cs typeface="Arial"/>
              <a:sym typeface="Arial"/>
            </a:endParaRPr>
          </a:p>
          <a:p>
            <a:pPr marL="0" marR="0" lvl="0" indent="0" algn="l" rtl="0">
              <a:lnSpc>
                <a:spcPct val="90000"/>
              </a:lnSpc>
              <a:spcBef>
                <a:spcPts val="0"/>
              </a:spcBef>
              <a:spcAft>
                <a:spcPts val="0"/>
              </a:spcAft>
              <a:buSzPct val="25000"/>
              <a:buNone/>
            </a:pPr>
            <a:r>
              <a:rPr lang="pl-PL" sz="1200" b="0" i="0" u="none" strike="noStrike" cap="none" baseline="0" dirty="0" smtClean="0">
                <a:solidFill>
                  <a:schemeClr val="dk1"/>
                </a:solidFill>
                <a:latin typeface="Arial"/>
                <a:ea typeface="+mn-ea"/>
                <a:cs typeface="Arial"/>
                <a:sym typeface="Arial"/>
              </a:rPr>
              <a:t>Opiera sie na frameworku testów jednostkowych Jasmine. Struktura testów bedzie wyglądała analogicznie do standardowych testów JS.</a:t>
            </a:r>
          </a:p>
          <a:p>
            <a:pPr marL="0" marR="0" lvl="0" indent="0" algn="l" rtl="0">
              <a:lnSpc>
                <a:spcPct val="90000"/>
              </a:lnSpc>
              <a:spcBef>
                <a:spcPts val="0"/>
              </a:spcBef>
              <a:spcAft>
                <a:spcPts val="0"/>
              </a:spcAft>
              <a:buSzPct val="25000"/>
              <a:buNone/>
            </a:pPr>
            <a:endParaRPr lang="pl-PL" sz="1200" b="0" i="0" u="none" strike="noStrike" cap="none" baseline="0" dirty="0" smtClean="0">
              <a:solidFill>
                <a:schemeClr val="dk1"/>
              </a:solidFill>
              <a:latin typeface="Arial"/>
              <a:ea typeface="+mn-ea"/>
              <a:cs typeface="Arial"/>
              <a:sym typeface="Arial"/>
            </a:endParaRPr>
          </a:p>
          <a:p>
            <a:pPr marL="0" marR="0" lvl="0" indent="0" algn="l" rtl="0">
              <a:lnSpc>
                <a:spcPct val="90000"/>
              </a:lnSpc>
              <a:spcBef>
                <a:spcPts val="0"/>
              </a:spcBef>
              <a:spcAft>
                <a:spcPts val="0"/>
              </a:spcAft>
              <a:buSzPct val="25000"/>
              <a:buNone/>
            </a:pPr>
            <a:r>
              <a:rPr lang="pl-PL" sz="1200" b="0" i="0" u="none" strike="noStrike" cap="none" baseline="0" dirty="0" smtClean="0">
                <a:solidFill>
                  <a:schemeClr val="dk1"/>
                </a:solidFill>
                <a:latin typeface="Arial"/>
                <a:ea typeface="+mn-ea"/>
                <a:cs typeface="Arial"/>
                <a:sym typeface="Arial"/>
              </a:rPr>
              <a:t>Do uruchomienia testów wykorzystuje Selenium Standalone Server, który równie dobrze może być zastąpiony Selenium Gridem.</a:t>
            </a:r>
          </a:p>
          <a:p>
            <a:pPr marL="0" marR="0" lvl="0" indent="0" algn="l" rtl="0">
              <a:lnSpc>
                <a:spcPct val="90000"/>
              </a:lnSpc>
              <a:spcBef>
                <a:spcPts val="0"/>
              </a:spcBef>
              <a:spcAft>
                <a:spcPts val="0"/>
              </a:spcAft>
              <a:buSzPct val="25000"/>
              <a:buNone/>
            </a:pPr>
            <a:endParaRPr lang="pl-PL" sz="1200" b="0" i="0" u="none" strike="noStrike" cap="none" baseline="0" dirty="0" smtClean="0">
              <a:solidFill>
                <a:schemeClr val="dk1"/>
              </a:solidFill>
              <a:latin typeface="Arial"/>
              <a:ea typeface="+mn-ea"/>
              <a:cs typeface="Arial"/>
              <a:sym typeface="Arial"/>
            </a:endParaRPr>
          </a:p>
          <a:p>
            <a:pPr marL="0" marR="0" lvl="0" indent="0" algn="l" rtl="0">
              <a:lnSpc>
                <a:spcPct val="90000"/>
              </a:lnSpc>
              <a:spcBef>
                <a:spcPts val="0"/>
              </a:spcBef>
              <a:spcAft>
                <a:spcPts val="0"/>
              </a:spcAft>
              <a:buSzPct val="25000"/>
              <a:buNone/>
            </a:pPr>
            <a:r>
              <a:rPr lang="pl-PL" sz="1200" b="0" i="0" u="none" strike="noStrike" cap="none" baseline="0" dirty="0" smtClean="0">
                <a:solidFill>
                  <a:schemeClr val="dk1"/>
                </a:solidFill>
                <a:latin typeface="Arial"/>
                <a:ea typeface="+mn-ea"/>
                <a:cs typeface="Arial"/>
                <a:sym typeface="Arial"/>
              </a:rPr>
              <a:t>Do pobrania biblioteki frameworka konieczne jest użycie repozytorium npm.</a:t>
            </a:r>
            <a:br>
              <a:rPr lang="pl-PL" sz="1200" b="0" i="0" u="none" strike="noStrike" cap="none" baseline="0" dirty="0" smtClean="0">
                <a:solidFill>
                  <a:schemeClr val="dk1"/>
                </a:solidFill>
                <a:latin typeface="Arial"/>
                <a:ea typeface="+mn-ea"/>
                <a:cs typeface="Arial"/>
                <a:sym typeface="Arial"/>
              </a:rPr>
            </a:br>
            <a:r>
              <a:rPr lang="pl-PL" sz="1200" b="0" i="0" u="none" strike="noStrike" cap="none" baseline="0" dirty="0" smtClean="0">
                <a:solidFill>
                  <a:schemeClr val="dk1"/>
                </a:solidFill>
                <a:latin typeface="Arial"/>
                <a:ea typeface="+mn-ea"/>
                <a:cs typeface="Arial"/>
                <a:sym typeface="Arial"/>
              </a:rPr>
              <a:t>Do odpalenia testów konieczne jest instalacja i konfiguracja Webdriver-Managera</a:t>
            </a:r>
          </a:p>
          <a:p>
            <a:pPr marL="0" marR="0" lvl="0" indent="0" algn="l" rtl="0">
              <a:lnSpc>
                <a:spcPct val="90000"/>
              </a:lnSpc>
              <a:spcBef>
                <a:spcPts val="0"/>
              </a:spcBef>
              <a:spcAft>
                <a:spcPts val="0"/>
              </a:spcAft>
              <a:buSzPct val="25000"/>
              <a:buNone/>
            </a:pPr>
            <a:endParaRPr lang="pl-PL" sz="1200" b="0" i="0" u="none" strike="noStrike" cap="none" baseline="0" dirty="0" smtClean="0">
              <a:solidFill>
                <a:schemeClr val="dk1"/>
              </a:solidFill>
              <a:latin typeface="Arial"/>
              <a:ea typeface="+mn-ea"/>
              <a:cs typeface="Arial"/>
              <a:sym typeface="Arial"/>
            </a:endParaRPr>
          </a:p>
        </p:txBody>
      </p:sp>
      <p:sp>
        <p:nvSpPr>
          <p:cNvPr id="778" name="Shape 778"/>
          <p:cNvSpPr txBox="1">
            <a:spLocks noGrp="1"/>
          </p:cNvSpPr>
          <p:nvPr>
            <p:ph type="sldNum" idx="12"/>
          </p:nvPr>
        </p:nvSpPr>
        <p:spPr>
          <a:xfrm>
            <a:off x="3906194" y="9529610"/>
            <a:ext cx="2988310" cy="501651"/>
          </a:xfrm>
          <a:prstGeom prst="rect">
            <a:avLst/>
          </a:prstGeom>
          <a:noFill/>
          <a:ln>
            <a:noFill/>
          </a:ln>
        </p:spPr>
        <p:txBody>
          <a:bodyPr lIns="96700" tIns="48350" rIns="96700" bIns="48350" anchor="b" anchorCtr="0">
            <a:noAutofit/>
          </a:bodyPr>
          <a:lstStyle/>
          <a:p>
            <a:pPr marL="0" marR="0" lvl="0" indent="0" algn="r" rtl="0">
              <a:spcBef>
                <a:spcPts val="0"/>
              </a:spcBef>
              <a:buSzPct val="25000"/>
              <a:buNone/>
            </a:pPr>
            <a:fld id="{00000000-1234-1234-1234-123412341234}" type="slidenum">
              <a:rPr lang="pl-PL" sz="800">
                <a:solidFill>
                  <a:schemeClr val="dk1"/>
                </a:solidFill>
                <a:latin typeface="Arial"/>
                <a:ea typeface="Arial"/>
                <a:cs typeface="Arial"/>
                <a:sym typeface="Arial"/>
              </a:rPr>
              <a:pPr marL="0" marR="0" lvl="0" indent="0" algn="r" rtl="0">
                <a:spcBef>
                  <a:spcPts val="0"/>
                </a:spcBef>
                <a:buSzPct val="25000"/>
                <a:buNone/>
              </a:pPr>
              <a:t>3</a:t>
            </a:fld>
            <a:endParaRPr lang="pl-PL" sz="800">
              <a:solidFill>
                <a:schemeClr val="dk1"/>
              </a:solidFill>
              <a:latin typeface="Arial"/>
              <a:ea typeface="Arial"/>
              <a:cs typeface="Arial"/>
              <a:sym typeface="Arial"/>
            </a:endParaRPr>
          </a:p>
        </p:txBody>
      </p:sp>
    </p:spTree>
    <p:extLst>
      <p:ext uri="{BB962C8B-B14F-4D97-AF65-F5344CB8AC3E}">
        <p14:creationId xmlns:p14="http://schemas.microsoft.com/office/powerpoint/2010/main" val="2191466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5"/>
        <p:cNvGrpSpPr/>
        <p:nvPr/>
      </p:nvGrpSpPr>
      <p:grpSpPr>
        <a:xfrm>
          <a:off x="0" y="0"/>
          <a:ext cx="0" cy="0"/>
          <a:chOff x="0" y="0"/>
          <a:chExt cx="0" cy="0"/>
        </a:xfrm>
      </p:grpSpPr>
      <p:sp>
        <p:nvSpPr>
          <p:cNvPr id="776" name="Shape 776"/>
          <p:cNvSpPr>
            <a:spLocks noGrp="1" noRot="1" noChangeAspect="1"/>
          </p:cNvSpPr>
          <p:nvPr>
            <p:ph type="sldImg" idx="2"/>
          </p:nvPr>
        </p:nvSpPr>
        <p:spPr>
          <a:xfrm>
            <a:off x="731838" y="754063"/>
            <a:ext cx="5432425" cy="3760787"/>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77" name="Shape 777"/>
          <p:cNvSpPr txBox="1">
            <a:spLocks noGrp="1"/>
          </p:cNvSpPr>
          <p:nvPr>
            <p:ph type="body" idx="1"/>
          </p:nvPr>
        </p:nvSpPr>
        <p:spPr>
          <a:xfrm>
            <a:off x="689610" y="4765676"/>
            <a:ext cx="5516880" cy="4514850"/>
          </a:xfrm>
          <a:prstGeom prst="rect">
            <a:avLst/>
          </a:prstGeom>
          <a:noFill/>
          <a:ln>
            <a:noFill/>
          </a:ln>
        </p:spPr>
        <p:txBody>
          <a:bodyPr lIns="96700" tIns="48350" rIns="96700" bIns="48350" anchor="t" anchorCtr="0">
            <a:noAutofit/>
          </a:bodyPr>
          <a:lstStyle/>
          <a:p>
            <a:pPr marL="0" marR="0" lvl="0" indent="0" algn="l" rtl="0">
              <a:lnSpc>
                <a:spcPct val="90000"/>
              </a:lnSpc>
              <a:spcBef>
                <a:spcPts val="0"/>
              </a:spcBef>
              <a:spcAft>
                <a:spcPts val="0"/>
              </a:spcAft>
              <a:buSzPct val="25000"/>
              <a:buNone/>
            </a:pPr>
            <a:r>
              <a:rPr lang="pl-PL" sz="1200" b="0" i="0" u="none" strike="noStrike" cap="none" dirty="0" smtClean="0">
                <a:solidFill>
                  <a:schemeClr val="dk1"/>
                </a:solidFill>
                <a:latin typeface="Arial"/>
                <a:ea typeface="Arial"/>
                <a:cs typeface="Arial"/>
                <a:sym typeface="Arial"/>
              </a:rPr>
              <a:t>Repozytorium testowe</a:t>
            </a:r>
            <a:r>
              <a:rPr lang="pl-PL" sz="1200" b="0" i="0" u="none" strike="noStrike" cap="none" baseline="0" dirty="0" smtClean="0">
                <a:solidFill>
                  <a:schemeClr val="dk1"/>
                </a:solidFill>
                <a:latin typeface="Arial"/>
                <a:ea typeface="Arial"/>
                <a:cs typeface="Arial"/>
                <a:sym typeface="Arial"/>
              </a:rPr>
              <a:t> powinno mieć odpowiednią strukturę. W testach powinien być wyraźny podział </a:t>
            </a:r>
            <a:r>
              <a:rPr lang="pl-PL" sz="1200" b="0" i="0" u="none" strike="noStrike" cap="none" baseline="0" dirty="0" err="1" smtClean="0">
                <a:solidFill>
                  <a:schemeClr val="dk1"/>
                </a:solidFill>
                <a:latin typeface="Arial"/>
                <a:ea typeface="Arial"/>
                <a:cs typeface="Arial"/>
                <a:sym typeface="Arial"/>
              </a:rPr>
              <a:t>pomiedzy</a:t>
            </a:r>
            <a:r>
              <a:rPr lang="pl-PL" sz="1200" b="0" i="0" u="none" strike="noStrike" cap="none" baseline="0" dirty="0" smtClean="0">
                <a:solidFill>
                  <a:schemeClr val="dk1"/>
                </a:solidFill>
                <a:latin typeface="Arial"/>
                <a:ea typeface="Arial"/>
                <a:cs typeface="Arial"/>
                <a:sym typeface="Arial"/>
              </a:rPr>
              <a:t> pliki </a:t>
            </a:r>
            <a:endParaRPr sz="1200" b="0" i="0" u="none" strike="noStrike" cap="none" dirty="0">
              <a:solidFill>
                <a:schemeClr val="dk1"/>
              </a:solidFill>
              <a:latin typeface="Arial"/>
              <a:ea typeface="Arial"/>
              <a:cs typeface="Arial"/>
              <a:sym typeface="Arial"/>
            </a:endParaRPr>
          </a:p>
        </p:txBody>
      </p:sp>
      <p:sp>
        <p:nvSpPr>
          <p:cNvPr id="778" name="Shape 778"/>
          <p:cNvSpPr txBox="1">
            <a:spLocks noGrp="1"/>
          </p:cNvSpPr>
          <p:nvPr>
            <p:ph type="sldNum" idx="12"/>
          </p:nvPr>
        </p:nvSpPr>
        <p:spPr>
          <a:xfrm>
            <a:off x="3906194" y="9529610"/>
            <a:ext cx="2988310" cy="501651"/>
          </a:xfrm>
          <a:prstGeom prst="rect">
            <a:avLst/>
          </a:prstGeom>
          <a:noFill/>
          <a:ln>
            <a:noFill/>
          </a:ln>
        </p:spPr>
        <p:txBody>
          <a:bodyPr lIns="96700" tIns="48350" rIns="96700" bIns="48350" anchor="b" anchorCtr="0">
            <a:noAutofit/>
          </a:bodyPr>
          <a:lstStyle/>
          <a:p>
            <a:pPr marL="0" marR="0" lvl="0" indent="0" algn="r" rtl="0">
              <a:spcBef>
                <a:spcPts val="0"/>
              </a:spcBef>
              <a:buSzPct val="25000"/>
              <a:buNone/>
            </a:pPr>
            <a:fld id="{00000000-1234-1234-1234-123412341234}" type="slidenum">
              <a:rPr lang="pl-PL" sz="800">
                <a:solidFill>
                  <a:schemeClr val="dk1"/>
                </a:solidFill>
                <a:latin typeface="Arial"/>
                <a:ea typeface="Arial"/>
                <a:cs typeface="Arial"/>
                <a:sym typeface="Arial"/>
              </a:rPr>
              <a:pPr marL="0" marR="0" lvl="0" indent="0" algn="r" rtl="0">
                <a:spcBef>
                  <a:spcPts val="0"/>
                </a:spcBef>
                <a:buSzPct val="25000"/>
                <a:buNone/>
              </a:pPr>
              <a:t>10</a:t>
            </a:fld>
            <a:endParaRPr lang="pl-PL" sz="800">
              <a:solidFill>
                <a:schemeClr val="dk1"/>
              </a:solidFill>
              <a:latin typeface="Arial"/>
              <a:ea typeface="Arial"/>
              <a:cs typeface="Arial"/>
              <a:sym typeface="Arial"/>
            </a:endParaRPr>
          </a:p>
        </p:txBody>
      </p:sp>
    </p:spTree>
    <p:extLst>
      <p:ext uri="{BB962C8B-B14F-4D97-AF65-F5344CB8AC3E}">
        <p14:creationId xmlns:p14="http://schemas.microsoft.com/office/powerpoint/2010/main" val="41878159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5"/>
        <p:cNvGrpSpPr/>
        <p:nvPr/>
      </p:nvGrpSpPr>
      <p:grpSpPr>
        <a:xfrm>
          <a:off x="0" y="0"/>
          <a:ext cx="0" cy="0"/>
          <a:chOff x="0" y="0"/>
          <a:chExt cx="0" cy="0"/>
        </a:xfrm>
      </p:grpSpPr>
      <p:sp>
        <p:nvSpPr>
          <p:cNvPr id="776" name="Shape 776"/>
          <p:cNvSpPr>
            <a:spLocks noGrp="1" noRot="1" noChangeAspect="1"/>
          </p:cNvSpPr>
          <p:nvPr>
            <p:ph type="sldImg" idx="2"/>
          </p:nvPr>
        </p:nvSpPr>
        <p:spPr>
          <a:xfrm>
            <a:off x="731838" y="754063"/>
            <a:ext cx="5432425" cy="3760787"/>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77" name="Shape 777"/>
          <p:cNvSpPr txBox="1">
            <a:spLocks noGrp="1"/>
          </p:cNvSpPr>
          <p:nvPr>
            <p:ph type="body" idx="1"/>
          </p:nvPr>
        </p:nvSpPr>
        <p:spPr>
          <a:xfrm>
            <a:off x="689610" y="4765676"/>
            <a:ext cx="5516880" cy="4514850"/>
          </a:xfrm>
          <a:prstGeom prst="rect">
            <a:avLst/>
          </a:prstGeom>
          <a:noFill/>
          <a:ln>
            <a:noFill/>
          </a:ln>
        </p:spPr>
        <p:txBody>
          <a:bodyPr lIns="96700" tIns="48350" rIns="96700" bIns="48350" anchor="t" anchorCtr="0">
            <a:noAutofit/>
          </a:bodyPr>
          <a:lstStyle/>
          <a:p>
            <a:pPr marL="0" marR="0" lvl="0" indent="0" algn="l" rtl="0">
              <a:lnSpc>
                <a:spcPct val="90000"/>
              </a:lnSpc>
              <a:spcBef>
                <a:spcPts val="0"/>
              </a:spcBef>
              <a:spcAft>
                <a:spcPts val="0"/>
              </a:spcAft>
              <a:buSzPct val="25000"/>
              <a:buNone/>
            </a:pPr>
            <a:r>
              <a:rPr lang="pl-PL" sz="1200" b="0" i="0" u="none" strike="noStrike" cap="none" dirty="0" smtClean="0">
                <a:solidFill>
                  <a:schemeClr val="dk1"/>
                </a:solidFill>
                <a:latin typeface="Arial"/>
                <a:ea typeface="Arial"/>
                <a:cs typeface="Arial"/>
                <a:sym typeface="Arial"/>
              </a:rPr>
              <a:t>Repozytorium testowe</a:t>
            </a:r>
            <a:r>
              <a:rPr lang="pl-PL" sz="1200" b="0" i="0" u="none" strike="noStrike" cap="none" baseline="0" dirty="0" smtClean="0">
                <a:solidFill>
                  <a:schemeClr val="dk1"/>
                </a:solidFill>
                <a:latin typeface="Arial"/>
                <a:ea typeface="Arial"/>
                <a:cs typeface="Arial"/>
                <a:sym typeface="Arial"/>
              </a:rPr>
              <a:t> powinno mieć odpowiednią strukturę. W testach powinien być wyraźny podział </a:t>
            </a:r>
            <a:r>
              <a:rPr lang="pl-PL" sz="1200" b="0" i="0" u="none" strike="noStrike" cap="none" baseline="0" dirty="0" err="1" smtClean="0">
                <a:solidFill>
                  <a:schemeClr val="dk1"/>
                </a:solidFill>
                <a:latin typeface="Arial"/>
                <a:ea typeface="Arial"/>
                <a:cs typeface="Arial"/>
                <a:sym typeface="Arial"/>
              </a:rPr>
              <a:t>pomiedzy</a:t>
            </a:r>
            <a:r>
              <a:rPr lang="pl-PL" sz="1200" b="0" i="0" u="none" strike="noStrike" cap="none" baseline="0" dirty="0" smtClean="0">
                <a:solidFill>
                  <a:schemeClr val="dk1"/>
                </a:solidFill>
                <a:latin typeface="Arial"/>
                <a:ea typeface="Arial"/>
                <a:cs typeface="Arial"/>
                <a:sym typeface="Arial"/>
              </a:rPr>
              <a:t> pliki </a:t>
            </a:r>
            <a:endParaRPr sz="1200" b="0" i="0" u="none" strike="noStrike" cap="none" dirty="0">
              <a:solidFill>
                <a:schemeClr val="dk1"/>
              </a:solidFill>
              <a:latin typeface="Arial"/>
              <a:ea typeface="Arial"/>
              <a:cs typeface="Arial"/>
              <a:sym typeface="Arial"/>
            </a:endParaRPr>
          </a:p>
        </p:txBody>
      </p:sp>
      <p:sp>
        <p:nvSpPr>
          <p:cNvPr id="778" name="Shape 778"/>
          <p:cNvSpPr txBox="1">
            <a:spLocks noGrp="1"/>
          </p:cNvSpPr>
          <p:nvPr>
            <p:ph type="sldNum" idx="12"/>
          </p:nvPr>
        </p:nvSpPr>
        <p:spPr>
          <a:xfrm>
            <a:off x="3906194" y="9529610"/>
            <a:ext cx="2988310" cy="501651"/>
          </a:xfrm>
          <a:prstGeom prst="rect">
            <a:avLst/>
          </a:prstGeom>
          <a:noFill/>
          <a:ln>
            <a:noFill/>
          </a:ln>
        </p:spPr>
        <p:txBody>
          <a:bodyPr lIns="96700" tIns="48350" rIns="96700" bIns="48350" anchor="b" anchorCtr="0">
            <a:noAutofit/>
          </a:bodyPr>
          <a:lstStyle/>
          <a:p>
            <a:pPr marL="0" marR="0" lvl="0" indent="0" algn="r" rtl="0">
              <a:spcBef>
                <a:spcPts val="0"/>
              </a:spcBef>
              <a:buSzPct val="25000"/>
              <a:buNone/>
            </a:pPr>
            <a:fld id="{00000000-1234-1234-1234-123412341234}" type="slidenum">
              <a:rPr lang="pl-PL" sz="800">
                <a:solidFill>
                  <a:schemeClr val="dk1"/>
                </a:solidFill>
                <a:latin typeface="Arial"/>
                <a:ea typeface="Arial"/>
                <a:cs typeface="Arial"/>
                <a:sym typeface="Arial"/>
              </a:rPr>
              <a:pPr marL="0" marR="0" lvl="0" indent="0" algn="r" rtl="0">
                <a:spcBef>
                  <a:spcPts val="0"/>
                </a:spcBef>
                <a:buSzPct val="25000"/>
                <a:buNone/>
              </a:pPr>
              <a:t>11</a:t>
            </a:fld>
            <a:endParaRPr lang="pl-PL" sz="800">
              <a:solidFill>
                <a:schemeClr val="dk1"/>
              </a:solidFill>
              <a:latin typeface="Arial"/>
              <a:ea typeface="Arial"/>
              <a:cs typeface="Arial"/>
              <a:sym typeface="Arial"/>
            </a:endParaRPr>
          </a:p>
        </p:txBody>
      </p:sp>
    </p:spTree>
    <p:extLst>
      <p:ext uri="{BB962C8B-B14F-4D97-AF65-F5344CB8AC3E}">
        <p14:creationId xmlns:p14="http://schemas.microsoft.com/office/powerpoint/2010/main" val="10317331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5"/>
        <p:cNvGrpSpPr/>
        <p:nvPr/>
      </p:nvGrpSpPr>
      <p:grpSpPr>
        <a:xfrm>
          <a:off x="0" y="0"/>
          <a:ext cx="0" cy="0"/>
          <a:chOff x="0" y="0"/>
          <a:chExt cx="0" cy="0"/>
        </a:xfrm>
      </p:grpSpPr>
      <p:sp>
        <p:nvSpPr>
          <p:cNvPr id="776" name="Shape 776"/>
          <p:cNvSpPr>
            <a:spLocks noGrp="1" noRot="1" noChangeAspect="1"/>
          </p:cNvSpPr>
          <p:nvPr>
            <p:ph type="sldImg" idx="2"/>
          </p:nvPr>
        </p:nvSpPr>
        <p:spPr>
          <a:xfrm>
            <a:off x="731838" y="754063"/>
            <a:ext cx="5432425" cy="3760787"/>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77" name="Shape 777"/>
          <p:cNvSpPr txBox="1">
            <a:spLocks noGrp="1"/>
          </p:cNvSpPr>
          <p:nvPr>
            <p:ph type="body" idx="1"/>
          </p:nvPr>
        </p:nvSpPr>
        <p:spPr>
          <a:xfrm>
            <a:off x="689610" y="4765676"/>
            <a:ext cx="5516880" cy="4514850"/>
          </a:xfrm>
          <a:prstGeom prst="rect">
            <a:avLst/>
          </a:prstGeom>
          <a:noFill/>
          <a:ln>
            <a:noFill/>
          </a:ln>
        </p:spPr>
        <p:txBody>
          <a:bodyPr lIns="96700" tIns="48350" rIns="96700" bIns="48350" anchor="t" anchorCtr="0">
            <a:noAutofit/>
          </a:bodyPr>
          <a:lstStyle/>
          <a:p>
            <a:pPr marL="0" marR="0" lvl="0" indent="0" algn="l" rtl="0">
              <a:lnSpc>
                <a:spcPct val="90000"/>
              </a:lnSpc>
              <a:spcBef>
                <a:spcPts val="0"/>
              </a:spcBef>
              <a:spcAft>
                <a:spcPts val="0"/>
              </a:spcAft>
              <a:buSzPct val="25000"/>
              <a:buNone/>
            </a:pPr>
            <a:r>
              <a:rPr lang="pl-PL" sz="1200" b="0" i="0" u="none" strike="noStrike" cap="none" dirty="0" smtClean="0">
                <a:solidFill>
                  <a:schemeClr val="dk1"/>
                </a:solidFill>
                <a:latin typeface="Arial"/>
                <a:ea typeface="Arial"/>
                <a:cs typeface="Arial"/>
                <a:sym typeface="Arial"/>
              </a:rPr>
              <a:t>Repozytorium testowe</a:t>
            </a:r>
            <a:r>
              <a:rPr lang="pl-PL" sz="1200" b="0" i="0" u="none" strike="noStrike" cap="none" baseline="0" dirty="0" smtClean="0">
                <a:solidFill>
                  <a:schemeClr val="dk1"/>
                </a:solidFill>
                <a:latin typeface="Arial"/>
                <a:ea typeface="Arial"/>
                <a:cs typeface="Arial"/>
                <a:sym typeface="Arial"/>
              </a:rPr>
              <a:t> powinno mieć odpowiednią strukturę. W testach powinien być wyraźny podział </a:t>
            </a:r>
            <a:r>
              <a:rPr lang="pl-PL" sz="1200" b="0" i="0" u="none" strike="noStrike" cap="none" baseline="0" dirty="0" err="1" smtClean="0">
                <a:solidFill>
                  <a:schemeClr val="dk1"/>
                </a:solidFill>
                <a:latin typeface="Arial"/>
                <a:ea typeface="Arial"/>
                <a:cs typeface="Arial"/>
                <a:sym typeface="Arial"/>
              </a:rPr>
              <a:t>pomiedzy</a:t>
            </a:r>
            <a:r>
              <a:rPr lang="pl-PL" sz="1200" b="0" i="0" u="none" strike="noStrike" cap="none" baseline="0" dirty="0" smtClean="0">
                <a:solidFill>
                  <a:schemeClr val="dk1"/>
                </a:solidFill>
                <a:latin typeface="Arial"/>
                <a:ea typeface="Arial"/>
                <a:cs typeface="Arial"/>
                <a:sym typeface="Arial"/>
              </a:rPr>
              <a:t> pliki </a:t>
            </a:r>
            <a:endParaRPr sz="1200" b="0" i="0" u="none" strike="noStrike" cap="none" dirty="0">
              <a:solidFill>
                <a:schemeClr val="dk1"/>
              </a:solidFill>
              <a:latin typeface="Arial"/>
              <a:ea typeface="Arial"/>
              <a:cs typeface="Arial"/>
              <a:sym typeface="Arial"/>
            </a:endParaRPr>
          </a:p>
        </p:txBody>
      </p:sp>
      <p:sp>
        <p:nvSpPr>
          <p:cNvPr id="778" name="Shape 778"/>
          <p:cNvSpPr txBox="1">
            <a:spLocks noGrp="1"/>
          </p:cNvSpPr>
          <p:nvPr>
            <p:ph type="sldNum" idx="12"/>
          </p:nvPr>
        </p:nvSpPr>
        <p:spPr>
          <a:xfrm>
            <a:off x="3906194" y="9529610"/>
            <a:ext cx="2988310" cy="501651"/>
          </a:xfrm>
          <a:prstGeom prst="rect">
            <a:avLst/>
          </a:prstGeom>
          <a:noFill/>
          <a:ln>
            <a:noFill/>
          </a:ln>
        </p:spPr>
        <p:txBody>
          <a:bodyPr lIns="96700" tIns="48350" rIns="96700" bIns="48350" anchor="b" anchorCtr="0">
            <a:noAutofit/>
          </a:bodyPr>
          <a:lstStyle/>
          <a:p>
            <a:pPr marL="0" marR="0" lvl="0" indent="0" algn="r" rtl="0">
              <a:spcBef>
                <a:spcPts val="0"/>
              </a:spcBef>
              <a:buSzPct val="25000"/>
              <a:buNone/>
            </a:pPr>
            <a:fld id="{00000000-1234-1234-1234-123412341234}" type="slidenum">
              <a:rPr lang="pl-PL" sz="800">
                <a:solidFill>
                  <a:schemeClr val="dk1"/>
                </a:solidFill>
                <a:latin typeface="Arial"/>
                <a:ea typeface="Arial"/>
                <a:cs typeface="Arial"/>
                <a:sym typeface="Arial"/>
              </a:rPr>
              <a:pPr marL="0" marR="0" lvl="0" indent="0" algn="r" rtl="0">
                <a:spcBef>
                  <a:spcPts val="0"/>
                </a:spcBef>
                <a:buSzPct val="25000"/>
                <a:buNone/>
              </a:pPr>
              <a:t>12</a:t>
            </a:fld>
            <a:endParaRPr lang="pl-PL" sz="800">
              <a:solidFill>
                <a:schemeClr val="dk1"/>
              </a:solidFill>
              <a:latin typeface="Arial"/>
              <a:ea typeface="Arial"/>
              <a:cs typeface="Arial"/>
              <a:sym typeface="Arial"/>
            </a:endParaRPr>
          </a:p>
        </p:txBody>
      </p:sp>
    </p:spTree>
    <p:extLst>
      <p:ext uri="{BB962C8B-B14F-4D97-AF65-F5344CB8AC3E}">
        <p14:creationId xmlns:p14="http://schemas.microsoft.com/office/powerpoint/2010/main" val="2712013045"/>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tags" Target="../tags/tag16.xml"/><Relationship Id="rId13" Type="http://schemas.openxmlformats.org/officeDocument/2006/relationships/image" Target="../media/image4.emf"/><Relationship Id="rId3" Type="http://schemas.openxmlformats.org/officeDocument/2006/relationships/tags" Target="../tags/tag11.xml"/><Relationship Id="rId7" Type="http://schemas.openxmlformats.org/officeDocument/2006/relationships/tags" Target="../tags/tag15.xml"/><Relationship Id="rId12" Type="http://schemas.openxmlformats.org/officeDocument/2006/relationships/image" Target="../media/image1.emf"/><Relationship Id="rId2" Type="http://schemas.openxmlformats.org/officeDocument/2006/relationships/tags" Target="../tags/tag10.xml"/><Relationship Id="rId1" Type="http://schemas.openxmlformats.org/officeDocument/2006/relationships/vmlDrawing" Target="../drawings/vmlDrawing2.vml"/><Relationship Id="rId6" Type="http://schemas.openxmlformats.org/officeDocument/2006/relationships/tags" Target="../tags/tag14.xml"/><Relationship Id="rId11" Type="http://schemas.openxmlformats.org/officeDocument/2006/relationships/oleObject" Target="../embeddings/oleObject2.bin"/><Relationship Id="rId5" Type="http://schemas.openxmlformats.org/officeDocument/2006/relationships/tags" Target="../tags/tag13.xml"/><Relationship Id="rId10" Type="http://schemas.openxmlformats.org/officeDocument/2006/relationships/image" Target="../media/image3.jpeg"/><Relationship Id="rId4" Type="http://schemas.openxmlformats.org/officeDocument/2006/relationships/tags" Target="../tags/tag12.xml"/><Relationship Id="rId9" Type="http://schemas.openxmlformats.org/officeDocument/2006/relationships/slideMaster" Target="../slideMasters/slideMaster1.xml"/><Relationship Id="rId14" Type="http://schemas.openxmlformats.org/officeDocument/2006/relationships/image" Target="../media/image2.gif"/></Relationships>
</file>

<file path=ppt/slideLayouts/_rels/slideLayout1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0.xml"/><Relationship Id="rId1" Type="http://schemas.openxmlformats.org/officeDocument/2006/relationships/vmlDrawing" Target="../drawings/vmlDrawing11.vml"/><Relationship Id="rId5" Type="http://schemas.openxmlformats.org/officeDocument/2006/relationships/image" Target="../media/image1.emf"/><Relationship Id="rId4" Type="http://schemas.openxmlformats.org/officeDocument/2006/relationships/oleObject" Target="../embeddings/oleObject11.bin"/></Relationships>
</file>

<file path=ppt/slideLayouts/_rels/slideLayout11.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52.xml"/><Relationship Id="rId7" Type="http://schemas.openxmlformats.org/officeDocument/2006/relationships/tags" Target="../tags/tag56.xml"/><Relationship Id="rId2" Type="http://schemas.openxmlformats.org/officeDocument/2006/relationships/tags" Target="../tags/tag51.xml"/><Relationship Id="rId1" Type="http://schemas.openxmlformats.org/officeDocument/2006/relationships/vmlDrawing" Target="../drawings/vmlDrawing13.vml"/><Relationship Id="rId6" Type="http://schemas.openxmlformats.org/officeDocument/2006/relationships/tags" Target="../tags/tag55.xml"/><Relationship Id="rId11" Type="http://schemas.openxmlformats.org/officeDocument/2006/relationships/image" Target="../media/image13.png"/><Relationship Id="rId5" Type="http://schemas.openxmlformats.org/officeDocument/2006/relationships/tags" Target="../tags/tag54.xml"/><Relationship Id="rId10" Type="http://schemas.openxmlformats.org/officeDocument/2006/relationships/image" Target="../media/image1.emf"/><Relationship Id="rId4" Type="http://schemas.openxmlformats.org/officeDocument/2006/relationships/tags" Target="../tags/tag53.xml"/><Relationship Id="rId9" Type="http://schemas.openxmlformats.org/officeDocument/2006/relationships/oleObject" Target="../embeddings/oleObject13.bin"/></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tags" Target="../tags/tag58.xml"/><Relationship Id="rId7" Type="http://schemas.openxmlformats.org/officeDocument/2006/relationships/image" Target="../media/image1.emf"/><Relationship Id="rId2" Type="http://schemas.openxmlformats.org/officeDocument/2006/relationships/tags" Target="../tags/tag57.xml"/><Relationship Id="rId1" Type="http://schemas.openxmlformats.org/officeDocument/2006/relationships/vmlDrawing" Target="../drawings/vmlDrawing14.vml"/><Relationship Id="rId6" Type="http://schemas.openxmlformats.org/officeDocument/2006/relationships/oleObject" Target="../embeddings/oleObject14.bin"/><Relationship Id="rId5" Type="http://schemas.openxmlformats.org/officeDocument/2006/relationships/slideMaster" Target="../slideMasters/slideMaster2.xml"/><Relationship Id="rId4" Type="http://schemas.openxmlformats.org/officeDocument/2006/relationships/tags" Target="../tags/tag59.xml"/></Relationships>
</file>

<file path=ppt/slideLayouts/_rels/slideLayout13.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61.xml"/><Relationship Id="rId7" Type="http://schemas.openxmlformats.org/officeDocument/2006/relationships/tags" Target="../tags/tag65.xml"/><Relationship Id="rId2" Type="http://schemas.openxmlformats.org/officeDocument/2006/relationships/tags" Target="../tags/tag60.xml"/><Relationship Id="rId1" Type="http://schemas.openxmlformats.org/officeDocument/2006/relationships/vmlDrawing" Target="../drawings/vmlDrawing15.vml"/><Relationship Id="rId6" Type="http://schemas.openxmlformats.org/officeDocument/2006/relationships/tags" Target="../tags/tag64.xml"/><Relationship Id="rId11" Type="http://schemas.openxmlformats.org/officeDocument/2006/relationships/image" Target="../media/image13.png"/><Relationship Id="rId5" Type="http://schemas.openxmlformats.org/officeDocument/2006/relationships/tags" Target="../tags/tag63.xml"/><Relationship Id="rId10" Type="http://schemas.openxmlformats.org/officeDocument/2006/relationships/image" Target="../media/image1.emf"/><Relationship Id="rId4" Type="http://schemas.openxmlformats.org/officeDocument/2006/relationships/tags" Target="../tags/tag62.xml"/><Relationship Id="rId9" Type="http://schemas.openxmlformats.org/officeDocument/2006/relationships/oleObject" Target="../embeddings/oleObject15.bin"/></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tags" Target="../tags/tag67.xml"/><Relationship Id="rId7" Type="http://schemas.openxmlformats.org/officeDocument/2006/relationships/image" Target="../media/image1.emf"/><Relationship Id="rId2" Type="http://schemas.openxmlformats.org/officeDocument/2006/relationships/tags" Target="../tags/tag66.xml"/><Relationship Id="rId1" Type="http://schemas.openxmlformats.org/officeDocument/2006/relationships/vmlDrawing" Target="../drawings/vmlDrawing16.vml"/><Relationship Id="rId6" Type="http://schemas.openxmlformats.org/officeDocument/2006/relationships/oleObject" Target="../embeddings/oleObject16.bin"/><Relationship Id="rId5" Type="http://schemas.openxmlformats.org/officeDocument/2006/relationships/slideMaster" Target="../slideMasters/slideMaster2.xml"/><Relationship Id="rId4" Type="http://schemas.openxmlformats.org/officeDocument/2006/relationships/tags" Target="../tags/tag68.xml"/></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70.xml"/><Relationship Id="rId2" Type="http://schemas.openxmlformats.org/officeDocument/2006/relationships/tags" Target="../tags/tag69.xml"/><Relationship Id="rId1" Type="http://schemas.openxmlformats.org/officeDocument/2006/relationships/vmlDrawing" Target="../drawings/vmlDrawing17.vml"/><Relationship Id="rId6" Type="http://schemas.openxmlformats.org/officeDocument/2006/relationships/image" Target="../media/image1.emf"/><Relationship Id="rId5" Type="http://schemas.openxmlformats.org/officeDocument/2006/relationships/oleObject" Target="../embeddings/oleObject17.bin"/><Relationship Id="rId4"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73.xml"/><Relationship Id="rId7" Type="http://schemas.openxmlformats.org/officeDocument/2006/relationships/oleObject" Target="../embeddings/oleObject19.bin"/><Relationship Id="rId2" Type="http://schemas.openxmlformats.org/officeDocument/2006/relationships/tags" Target="../tags/tag72.xml"/><Relationship Id="rId1" Type="http://schemas.openxmlformats.org/officeDocument/2006/relationships/vmlDrawing" Target="../drawings/vmlDrawing19.vml"/><Relationship Id="rId6" Type="http://schemas.openxmlformats.org/officeDocument/2006/relationships/image" Target="../media/image3.jpeg"/><Relationship Id="rId5" Type="http://schemas.openxmlformats.org/officeDocument/2006/relationships/slideMaster" Target="../slideMasters/slideMaster3.xml"/><Relationship Id="rId4" Type="http://schemas.openxmlformats.org/officeDocument/2006/relationships/tags" Target="../tags/tag74.xml"/></Relationships>
</file>

<file path=ppt/slideLayouts/_rels/slideLayout17.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76.xml"/><Relationship Id="rId7" Type="http://schemas.openxmlformats.org/officeDocument/2006/relationships/oleObject" Target="../embeddings/oleObject20.bin"/><Relationship Id="rId2" Type="http://schemas.openxmlformats.org/officeDocument/2006/relationships/tags" Target="../tags/tag75.xml"/><Relationship Id="rId1" Type="http://schemas.openxmlformats.org/officeDocument/2006/relationships/vmlDrawing" Target="../drawings/vmlDrawing20.vml"/><Relationship Id="rId6" Type="http://schemas.openxmlformats.org/officeDocument/2006/relationships/image" Target="../media/image3.jpeg"/><Relationship Id="rId5" Type="http://schemas.openxmlformats.org/officeDocument/2006/relationships/slideMaster" Target="../slideMasters/slideMaster3.xml"/><Relationship Id="rId4" Type="http://schemas.openxmlformats.org/officeDocument/2006/relationships/tags" Target="../tags/tag77.xml"/></Relationships>
</file>

<file path=ppt/slideLayouts/_rels/slideLayout2.xml.rels><?xml version="1.0" encoding="UTF-8" standalone="yes"?>
<Relationships xmlns="http://schemas.openxmlformats.org/package/2006/relationships"><Relationship Id="rId8" Type="http://schemas.openxmlformats.org/officeDocument/2006/relationships/tags" Target="../tags/tag23.xml"/><Relationship Id="rId13" Type="http://schemas.openxmlformats.org/officeDocument/2006/relationships/image" Target="../media/image4.emf"/><Relationship Id="rId3" Type="http://schemas.openxmlformats.org/officeDocument/2006/relationships/tags" Target="../tags/tag18.xml"/><Relationship Id="rId7" Type="http://schemas.openxmlformats.org/officeDocument/2006/relationships/tags" Target="../tags/tag22.xml"/><Relationship Id="rId12" Type="http://schemas.openxmlformats.org/officeDocument/2006/relationships/image" Target="../media/image1.emf"/><Relationship Id="rId2" Type="http://schemas.openxmlformats.org/officeDocument/2006/relationships/tags" Target="../tags/tag17.xml"/><Relationship Id="rId1" Type="http://schemas.openxmlformats.org/officeDocument/2006/relationships/vmlDrawing" Target="../drawings/vmlDrawing3.vml"/><Relationship Id="rId6" Type="http://schemas.openxmlformats.org/officeDocument/2006/relationships/tags" Target="../tags/tag21.xml"/><Relationship Id="rId11" Type="http://schemas.openxmlformats.org/officeDocument/2006/relationships/oleObject" Target="../embeddings/oleObject3.bin"/><Relationship Id="rId5" Type="http://schemas.openxmlformats.org/officeDocument/2006/relationships/tags" Target="../tags/tag20.xml"/><Relationship Id="rId10" Type="http://schemas.openxmlformats.org/officeDocument/2006/relationships/image" Target="../media/image5.jpeg"/><Relationship Id="rId4" Type="http://schemas.openxmlformats.org/officeDocument/2006/relationships/tags" Target="../tags/tag19.xml"/><Relationship Id="rId9" Type="http://schemas.openxmlformats.org/officeDocument/2006/relationships/slideMaster" Target="../slideMasters/slideMaster1.xml"/><Relationship Id="rId14" Type="http://schemas.openxmlformats.org/officeDocument/2006/relationships/image" Target="../media/image2.gif"/></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25.xml"/><Relationship Id="rId7" Type="http://schemas.openxmlformats.org/officeDocument/2006/relationships/image" Target="../media/image1.emf"/><Relationship Id="rId2" Type="http://schemas.openxmlformats.org/officeDocument/2006/relationships/tags" Target="../tags/tag24.xml"/><Relationship Id="rId1" Type="http://schemas.openxmlformats.org/officeDocument/2006/relationships/vmlDrawing" Target="../drawings/vmlDrawing4.vml"/><Relationship Id="rId6" Type="http://schemas.openxmlformats.org/officeDocument/2006/relationships/oleObject" Target="../embeddings/oleObject4.bin"/><Relationship Id="rId5" Type="http://schemas.openxmlformats.org/officeDocument/2006/relationships/image" Target="../media/image6.jpeg"/><Relationship Id="rId4"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7.xml"/><Relationship Id="rId7" Type="http://schemas.openxmlformats.org/officeDocument/2006/relationships/image" Target="../media/image1.emf"/><Relationship Id="rId2" Type="http://schemas.openxmlformats.org/officeDocument/2006/relationships/tags" Target="../tags/tag26.xml"/><Relationship Id="rId1" Type="http://schemas.openxmlformats.org/officeDocument/2006/relationships/vmlDrawing" Target="../drawings/vmlDrawing5.vml"/><Relationship Id="rId6" Type="http://schemas.openxmlformats.org/officeDocument/2006/relationships/oleObject" Target="../embeddings/oleObject5.bin"/><Relationship Id="rId5" Type="http://schemas.openxmlformats.org/officeDocument/2006/relationships/image" Target="../media/image7.jpeg"/><Relationship Id="rId4"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29.xml"/><Relationship Id="rId2" Type="http://schemas.openxmlformats.org/officeDocument/2006/relationships/tags" Target="../tags/tag28.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vmlDrawing" Target="../drawings/vmlDrawing7.vml"/><Relationship Id="rId6" Type="http://schemas.openxmlformats.org/officeDocument/2006/relationships/image" Target="../media/image1.emf"/><Relationship Id="rId5" Type="http://schemas.openxmlformats.org/officeDocument/2006/relationships/oleObject" Target="../embeddings/oleObject7.bin"/><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33.xml"/><Relationship Id="rId7" Type="http://schemas.openxmlformats.org/officeDocument/2006/relationships/image" Target="../media/image1.emf"/><Relationship Id="rId2" Type="http://schemas.openxmlformats.org/officeDocument/2006/relationships/tags" Target="../tags/tag32.xml"/><Relationship Id="rId1" Type="http://schemas.openxmlformats.org/officeDocument/2006/relationships/vmlDrawing" Target="../drawings/vmlDrawing8.vml"/><Relationship Id="rId6" Type="http://schemas.openxmlformats.org/officeDocument/2006/relationships/oleObject" Target="../embeddings/oleObject8.bin"/><Relationship Id="rId5" Type="http://schemas.openxmlformats.org/officeDocument/2006/relationships/slideMaster" Target="../slideMasters/slideMaster1.xml"/><Relationship Id="rId4" Type="http://schemas.openxmlformats.org/officeDocument/2006/relationships/tags" Target="../tags/tag34.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36.xml"/><Relationship Id="rId7" Type="http://schemas.openxmlformats.org/officeDocument/2006/relationships/image" Target="../media/image1.emf"/><Relationship Id="rId2" Type="http://schemas.openxmlformats.org/officeDocument/2006/relationships/tags" Target="../tags/tag35.xml"/><Relationship Id="rId1" Type="http://schemas.openxmlformats.org/officeDocument/2006/relationships/vmlDrawing" Target="../drawings/vmlDrawing9.vml"/><Relationship Id="rId6" Type="http://schemas.openxmlformats.org/officeDocument/2006/relationships/oleObject" Target="../embeddings/oleObject9.bin"/><Relationship Id="rId5" Type="http://schemas.openxmlformats.org/officeDocument/2006/relationships/slideMaster" Target="../slideMasters/slideMaster1.xml"/><Relationship Id="rId4" Type="http://schemas.openxmlformats.org/officeDocument/2006/relationships/tags" Target="../tags/tag37.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39.xml"/><Relationship Id="rId2" Type="http://schemas.openxmlformats.org/officeDocument/2006/relationships/tags" Target="../tags/tag38.xml"/><Relationship Id="rId1" Type="http://schemas.openxmlformats.org/officeDocument/2006/relationships/vmlDrawing" Target="../drawings/vmlDrawing10.vml"/><Relationship Id="rId6" Type="http://schemas.openxmlformats.org/officeDocument/2006/relationships/image" Target="../media/image1.emf"/><Relationship Id="rId5" Type="http://schemas.openxmlformats.org/officeDocument/2006/relationships/oleObject" Target="../embeddings/oleObject10.bin"/><Relationship Id="rId4"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13" name="Image 11" descr="test1.jpg"/>
          <p:cNvPicPr>
            <a:picLocks noChangeAspect="1"/>
          </p:cNvPicPr>
          <p:nvPr userDrawn="1"/>
        </p:nvPicPr>
        <p:blipFill>
          <a:blip r:embed="rId10" cstate="print"/>
          <a:srcRect l="240" t="25" r="260" b="533"/>
          <a:stretch>
            <a:fillRect/>
          </a:stretch>
        </p:blipFill>
        <p:spPr>
          <a:xfrm>
            <a:off x="0" y="1324099"/>
            <a:ext cx="9906000" cy="5533901"/>
          </a:xfrm>
          <a:prstGeom prst="rect">
            <a:avLst/>
          </a:prstGeom>
        </p:spPr>
      </p:pic>
      <p:sp>
        <p:nvSpPr>
          <p:cNvPr id="18" name="Rectangle 17"/>
          <p:cNvSpPr/>
          <p:nvPr userDrawn="1">
            <p:custDataLst>
              <p:tags r:id="rId2"/>
            </p:custDataLst>
          </p:nvPr>
        </p:nvSpPr>
        <p:spPr>
          <a:xfrm>
            <a:off x="0" y="6400876"/>
            <a:ext cx="9906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p>
        </p:txBody>
      </p:sp>
      <p:sp>
        <p:nvSpPr>
          <p:cNvPr id="17" name="Rectangle 7"/>
          <p:cNvSpPr/>
          <p:nvPr userDrawn="1">
            <p:custDataLst>
              <p:tags r:id="rId3"/>
            </p:custDataLst>
          </p:nvPr>
        </p:nvSpPr>
        <p:spPr bwMode="auto">
          <a:xfrm>
            <a:off x="-2053" y="0"/>
            <a:ext cx="9908053"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graphicFrame>
        <p:nvGraphicFramePr>
          <p:cNvPr id="5" name="Object 4" hidden="1"/>
          <p:cNvGraphicFramePr>
            <a:graphicFrameLocks noChangeAspect="1"/>
          </p:cNvGraphicFramePr>
          <p:nvPr>
            <p:custDataLst>
              <p:tags r:id="rId4"/>
            </p:custDataLst>
          </p:nvPr>
        </p:nvGraphicFramePr>
        <p:xfrm>
          <a:off x="1" y="0"/>
          <a:ext cx="158750" cy="158750"/>
        </p:xfrm>
        <a:graphic>
          <a:graphicData uri="http://schemas.openxmlformats.org/presentationml/2006/ole">
            <mc:AlternateContent xmlns:mc="http://schemas.openxmlformats.org/markup-compatibility/2006">
              <mc:Choice xmlns:v="urn:schemas-microsoft-com:vml" Requires="v">
                <p:oleObj spid="_x0000_s1059" name="think-cell Slide" r:id="rId11" imgW="360" imgH="360" progId="">
                  <p:embed/>
                </p:oleObj>
              </mc:Choice>
              <mc:Fallback>
                <p:oleObj name="think-cell Slide" r:id="rId11" imgW="360" imgH="360" progId="">
                  <p:embed/>
                  <p:pic>
                    <p:nvPicPr>
                      <p:cNvPr id="0" name="Picture 2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 name="Picture 104" descr="C:\Users\UserSim\Desktop\Capgemini\moto.emf"/>
          <p:cNvPicPr>
            <a:picLocks noChangeAspect="1" noChangeArrowheads="1"/>
          </p:cNvPicPr>
          <p:nvPr userDrawn="1">
            <p:custDataLst>
              <p:tags r:id="rId5"/>
            </p:custDataLst>
          </p:nvPr>
        </p:nvPicPr>
        <p:blipFill>
          <a:blip r:embed="rId13" cstate="email"/>
          <a:srcRect/>
          <a:stretch>
            <a:fillRect/>
          </a:stretch>
        </p:blipFill>
        <p:spPr bwMode="auto">
          <a:xfrm>
            <a:off x="6569786" y="6520694"/>
            <a:ext cx="3001425" cy="239021"/>
          </a:xfrm>
          <a:prstGeom prst="rect">
            <a:avLst/>
          </a:prstGeom>
          <a:noFill/>
        </p:spPr>
      </p:pic>
      <p:sp>
        <p:nvSpPr>
          <p:cNvPr id="2" name="Title 1"/>
          <p:cNvSpPr>
            <a:spLocks noGrp="1"/>
          </p:cNvSpPr>
          <p:nvPr>
            <p:ph type="ctrTitle" hasCustomPrompt="1"/>
            <p:custDataLst>
              <p:tags r:id="rId6"/>
            </p:custDataLst>
          </p:nvPr>
        </p:nvSpPr>
        <p:spPr>
          <a:xfrm>
            <a:off x="0" y="2256613"/>
            <a:ext cx="4540683" cy="2261632"/>
          </a:xfrm>
        </p:spPr>
        <p:txBody>
          <a:bodyPr lIns="231412" tIns="33059" rIns="33059" bIns="33059"/>
          <a:lstStyle>
            <a:lvl1pPr algn="l">
              <a:defRPr sz="3300" b="0">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7"/>
            </p:custDataLst>
          </p:nvPr>
        </p:nvSpPr>
        <p:spPr>
          <a:xfrm>
            <a:off x="0" y="4551798"/>
            <a:ext cx="4541230" cy="947750"/>
          </a:xfrm>
          <a:prstGeom prst="rect">
            <a:avLst/>
          </a:prstGeom>
        </p:spPr>
        <p:txBody>
          <a:bodyPr lIns="231412"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pic>
        <p:nvPicPr>
          <p:cNvPr id="11" name="Picture 10" descr="Capgemini_Untransparent.gif"/>
          <p:cNvPicPr>
            <a:picLocks noChangeAspect="1"/>
          </p:cNvPicPr>
          <p:nvPr userDrawn="1">
            <p:custDataLst>
              <p:tags r:id="rId8"/>
            </p:custDataLst>
          </p:nvPr>
        </p:nvPicPr>
        <p:blipFill>
          <a:blip r:embed="rId14" cstate="print"/>
          <a:stretch>
            <a:fillRect/>
          </a:stretch>
        </p:blipFill>
        <p:spPr>
          <a:xfrm>
            <a:off x="716233" y="653033"/>
            <a:ext cx="3002809" cy="694690"/>
          </a:xfrm>
          <a:prstGeom prst="rect">
            <a:avLst/>
          </a:prstGeom>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0"/>
          <a:ext cx="147061" cy="143985"/>
        </p:xfrm>
        <a:graphic>
          <a:graphicData uri="http://schemas.openxmlformats.org/presentationml/2006/ole">
            <mc:AlternateContent xmlns:mc="http://schemas.openxmlformats.org/markup-compatibility/2006">
              <mc:Choice xmlns:v="urn:schemas-microsoft-com:vml" Requires="v">
                <p:oleObj spid="_x0000_s76834" name="think-cell Slide" r:id="rId4" imgW="360" imgH="360" progId="">
                  <p:embed/>
                </p:oleObj>
              </mc:Choice>
              <mc:Fallback>
                <p:oleObj name="think-cell Slide" r:id="rId4" imgW="360" imgH="360" progId="">
                  <p:embed/>
                  <p:pic>
                    <p:nvPicPr>
                      <p:cNvPr id="0" name="Picture 2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47061"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1 german">
    <p:spTree>
      <p:nvGrpSpPr>
        <p:cNvPr id="1" name=""/>
        <p:cNvGrpSpPr/>
        <p:nvPr/>
      </p:nvGrpSpPr>
      <p:grpSpPr>
        <a:xfrm>
          <a:off x="0" y="0"/>
          <a:ext cx="0" cy="0"/>
          <a:chOff x="0" y="0"/>
          <a:chExt cx="0" cy="0"/>
        </a:xfrm>
      </p:grpSpPr>
      <p:graphicFrame>
        <p:nvGraphicFramePr>
          <p:cNvPr id="337" name="Object 336" hidden="1"/>
          <p:cNvGraphicFramePr>
            <a:graphicFrameLocks noChangeAspect="1"/>
          </p:cNvGraphicFramePr>
          <p:nvPr>
            <p:custDataLst>
              <p:tags r:id="rId2"/>
            </p:custDataLst>
          </p:nvPr>
        </p:nvGraphicFramePr>
        <p:xfrm>
          <a:off x="0" y="0"/>
          <a:ext cx="147061" cy="143985"/>
        </p:xfrm>
        <a:graphic>
          <a:graphicData uri="http://schemas.openxmlformats.org/presentationml/2006/ole">
            <mc:AlternateContent xmlns:mc="http://schemas.openxmlformats.org/markup-compatibility/2006">
              <mc:Choice xmlns:v="urn:schemas-microsoft-com:vml" Requires="v">
                <p:oleObj spid="_x0000_s161827" name="think-cell Slide" r:id="rId9" imgW="360" imgH="360" progId="">
                  <p:embed/>
                </p:oleObj>
              </mc:Choice>
              <mc:Fallback>
                <p:oleObj name="think-cell Slide" r:id="rId9" imgW="360" imgH="360" progId="">
                  <p:embed/>
                  <p:pic>
                    <p:nvPicPr>
                      <p:cNvPr id="0" name="Picture 2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47061"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351"/>
          <p:cNvGrpSpPr/>
          <p:nvPr userDrawn="1">
            <p:custDataLst>
              <p:tags r:id="rId3"/>
            </p:custDataLst>
          </p:nvPr>
        </p:nvGrpSpPr>
        <p:grpSpPr>
          <a:xfrm>
            <a:off x="5781928" y="3258545"/>
            <a:ext cx="3701555" cy="2118522"/>
            <a:chOff x="5511798" y="3584333"/>
            <a:chExt cx="4818106" cy="2816468"/>
          </a:xfrm>
        </p:grpSpPr>
        <p:grpSp>
          <p:nvGrpSpPr>
            <p:cNvPr id="3" name="Group 54"/>
            <p:cNvGrpSpPr/>
            <p:nvPr userDrawn="1">
              <p:custDataLst>
                <p:tags r:id="rId6"/>
              </p:custDataLst>
            </p:nvPr>
          </p:nvGrpSpPr>
          <p:grpSpPr>
            <a:xfrm>
              <a:off x="5511798" y="3584333"/>
              <a:ext cx="4818106" cy="2816468"/>
              <a:chOff x="-6346822" y="2366960"/>
              <a:chExt cx="5613397" cy="3281360"/>
            </a:xfrm>
          </p:grpSpPr>
          <p:grpSp>
            <p:nvGrpSpPr>
              <p:cNvPr id="4" name="Group 205"/>
              <p:cNvGrpSpPr>
                <a:grpSpLocks/>
              </p:cNvGrpSpPr>
              <p:nvPr/>
            </p:nvGrpSpPr>
            <p:grpSpPr bwMode="auto">
              <a:xfrm>
                <a:off x="-6170610" y="2416173"/>
                <a:ext cx="5135561" cy="3197223"/>
                <a:chOff x="-3887" y="1522"/>
                <a:chExt cx="3235" cy="2014"/>
              </a:xfrm>
            </p:grpSpPr>
            <p:sp>
              <p:nvSpPr>
                <p:cNvPr id="135" name="Freeform 5"/>
                <p:cNvSpPr>
                  <a:spLocks noEditPoints="1"/>
                </p:cNvSpPr>
                <p:nvPr/>
              </p:nvSpPr>
              <p:spPr bwMode="auto">
                <a:xfrm>
                  <a:off x="-2017" y="3069"/>
                  <a:ext cx="137" cy="3"/>
                </a:xfrm>
                <a:custGeom>
                  <a:avLst/>
                  <a:gdLst/>
                  <a:ahLst/>
                  <a:cxnLst>
                    <a:cxn ang="0">
                      <a:pos x="58" y="1"/>
                    </a:cxn>
                    <a:cxn ang="0">
                      <a:pos x="58" y="0"/>
                    </a:cxn>
                    <a:cxn ang="0">
                      <a:pos x="0" y="0"/>
                    </a:cxn>
                    <a:cxn ang="0">
                      <a:pos x="0" y="1"/>
                    </a:cxn>
                    <a:cxn ang="0">
                      <a:pos x="58" y="0"/>
                    </a:cxn>
                    <a:cxn ang="0">
                      <a:pos x="58" y="0"/>
                    </a:cxn>
                  </a:cxnLst>
                  <a:rect l="0" t="0" r="r" b="b"/>
                  <a:pathLst>
                    <a:path w="58" h="1">
                      <a:moveTo>
                        <a:pt x="58" y="1"/>
                      </a:moveTo>
                      <a:cubicBezTo>
                        <a:pt x="58" y="0"/>
                        <a:pt x="58" y="0"/>
                        <a:pt x="58" y="0"/>
                      </a:cubicBezTo>
                      <a:moveTo>
                        <a:pt x="0" y="0"/>
                      </a:moveTo>
                      <a:cubicBezTo>
                        <a:pt x="0" y="1"/>
                        <a:pt x="0" y="1"/>
                        <a:pt x="0" y="1"/>
                      </a:cubicBezTo>
                      <a:moveTo>
                        <a:pt x="58" y="0"/>
                      </a:moveTo>
                      <a:cubicBezTo>
                        <a:pt x="58" y="0"/>
                        <a:pt x="58" y="0"/>
                        <a:pt x="5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6" name="Freeform 6"/>
                <p:cNvSpPr>
                  <a:spLocks/>
                </p:cNvSpPr>
                <p:nvPr/>
              </p:nvSpPr>
              <p:spPr bwMode="auto">
                <a:xfrm>
                  <a:off x="-2718" y="2861"/>
                  <a:ext cx="12" cy="2"/>
                </a:xfrm>
                <a:custGeom>
                  <a:avLst/>
                  <a:gdLst/>
                  <a:ahLst/>
                  <a:cxnLst>
                    <a:cxn ang="0">
                      <a:pos x="5" y="0"/>
                    </a:cxn>
                    <a:cxn ang="0">
                      <a:pos x="0" y="0"/>
                    </a:cxn>
                    <a:cxn ang="0">
                      <a:pos x="0" y="1"/>
                    </a:cxn>
                    <a:cxn ang="0">
                      <a:pos x="5" y="1"/>
                    </a:cxn>
                    <a:cxn ang="0">
                      <a:pos x="5" y="0"/>
                    </a:cxn>
                  </a:cxnLst>
                  <a:rect l="0" t="0" r="r" b="b"/>
                  <a:pathLst>
                    <a:path w="5" h="1">
                      <a:moveTo>
                        <a:pt x="5" y="0"/>
                      </a:moveTo>
                      <a:cubicBezTo>
                        <a:pt x="0" y="0"/>
                        <a:pt x="0" y="0"/>
                        <a:pt x="0" y="0"/>
                      </a:cubicBezTo>
                      <a:cubicBezTo>
                        <a:pt x="0" y="1"/>
                        <a:pt x="0" y="1"/>
                        <a:pt x="0" y="1"/>
                      </a:cubicBezTo>
                      <a:cubicBezTo>
                        <a:pt x="5" y="1"/>
                        <a:pt x="5" y="1"/>
                        <a:pt x="5" y="1"/>
                      </a:cubicBezTo>
                      <a:cubicBezTo>
                        <a:pt x="5" y="0"/>
                        <a:pt x="5" y="0"/>
                        <a:pt x="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7" name="Freeform 7"/>
                <p:cNvSpPr>
                  <a:spLocks/>
                </p:cNvSpPr>
                <p:nvPr/>
              </p:nvSpPr>
              <p:spPr bwMode="auto">
                <a:xfrm>
                  <a:off x="-1028" y="2861"/>
                  <a:ext cx="1" cy="2"/>
                </a:xfrm>
                <a:custGeom>
                  <a:avLst/>
                  <a:gdLst/>
                  <a:ahLst/>
                  <a:cxnLst>
                    <a:cxn ang="0">
                      <a:pos x="0" y="0"/>
                    </a:cxn>
                    <a:cxn ang="0">
                      <a:pos x="0" y="1"/>
                    </a:cxn>
                    <a:cxn ang="0">
                      <a:pos x="0" y="1"/>
                    </a:cxn>
                    <a:cxn ang="0">
                      <a:pos x="0" y="0"/>
                    </a:cxn>
                  </a:cxnLst>
                  <a:rect l="0" t="0" r="r" b="b"/>
                  <a:pathLst>
                    <a:path h="1">
                      <a:moveTo>
                        <a:pt x="0" y="0"/>
                      </a:move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8" name="Freeform 8"/>
                <p:cNvSpPr>
                  <a:spLocks noEditPoints="1"/>
                </p:cNvSpPr>
                <p:nvPr/>
              </p:nvSpPr>
              <p:spPr bwMode="auto">
                <a:xfrm>
                  <a:off x="-2197" y="2223"/>
                  <a:ext cx="1257" cy="3"/>
                </a:xfrm>
                <a:custGeom>
                  <a:avLst/>
                  <a:gdLst/>
                  <a:ahLst/>
                  <a:cxnLst>
                    <a:cxn ang="0">
                      <a:pos x="0" y="0"/>
                    </a:cxn>
                    <a:cxn ang="0">
                      <a:pos x="0" y="0"/>
                    </a:cxn>
                    <a:cxn ang="0">
                      <a:pos x="0" y="1"/>
                    </a:cxn>
                    <a:cxn ang="0">
                      <a:pos x="0" y="0"/>
                    </a:cxn>
                    <a:cxn ang="0">
                      <a:pos x="230" y="0"/>
                    </a:cxn>
                    <a:cxn ang="0">
                      <a:pos x="228" y="0"/>
                    </a:cxn>
                    <a:cxn ang="0">
                      <a:pos x="228" y="1"/>
                    </a:cxn>
                    <a:cxn ang="0">
                      <a:pos x="230" y="1"/>
                    </a:cxn>
                    <a:cxn ang="0">
                      <a:pos x="230" y="0"/>
                    </a:cxn>
                    <a:cxn ang="0">
                      <a:pos x="431" y="0"/>
                    </a:cxn>
                    <a:cxn ang="0">
                      <a:pos x="426" y="0"/>
                    </a:cxn>
                    <a:cxn ang="0">
                      <a:pos x="426" y="1"/>
                    </a:cxn>
                    <a:cxn ang="0">
                      <a:pos x="431" y="1"/>
                    </a:cxn>
                    <a:cxn ang="0">
                      <a:pos x="431" y="0"/>
                    </a:cxn>
                    <a:cxn ang="0">
                      <a:pos x="442" y="0"/>
                    </a:cxn>
                    <a:cxn ang="0">
                      <a:pos x="436" y="0"/>
                    </a:cxn>
                    <a:cxn ang="0">
                      <a:pos x="436" y="1"/>
                    </a:cxn>
                    <a:cxn ang="0">
                      <a:pos x="442" y="1"/>
                    </a:cxn>
                    <a:cxn ang="0">
                      <a:pos x="442" y="0"/>
                    </a:cxn>
                    <a:cxn ang="0">
                      <a:pos x="462" y="0"/>
                    </a:cxn>
                    <a:cxn ang="0">
                      <a:pos x="458" y="0"/>
                    </a:cxn>
                    <a:cxn ang="0">
                      <a:pos x="459" y="1"/>
                    </a:cxn>
                    <a:cxn ang="0">
                      <a:pos x="462" y="1"/>
                    </a:cxn>
                    <a:cxn ang="0">
                      <a:pos x="462" y="0"/>
                    </a:cxn>
                    <a:cxn ang="0">
                      <a:pos x="530" y="0"/>
                    </a:cxn>
                    <a:cxn ang="0">
                      <a:pos x="530" y="0"/>
                    </a:cxn>
                    <a:cxn ang="0">
                      <a:pos x="530" y="1"/>
                    </a:cxn>
                    <a:cxn ang="0">
                      <a:pos x="531" y="1"/>
                    </a:cxn>
                    <a:cxn ang="0">
                      <a:pos x="530" y="0"/>
                    </a:cxn>
                  </a:cxnLst>
                  <a:rect l="0" t="0" r="r" b="b"/>
                  <a:pathLst>
                    <a:path w="531" h="1">
                      <a:moveTo>
                        <a:pt x="0" y="0"/>
                      </a:moveTo>
                      <a:cubicBezTo>
                        <a:pt x="0" y="0"/>
                        <a:pt x="0" y="0"/>
                        <a:pt x="0" y="0"/>
                      </a:cubicBezTo>
                      <a:cubicBezTo>
                        <a:pt x="0" y="1"/>
                        <a:pt x="0" y="1"/>
                        <a:pt x="0" y="1"/>
                      </a:cubicBezTo>
                      <a:cubicBezTo>
                        <a:pt x="0" y="0"/>
                        <a:pt x="0" y="0"/>
                        <a:pt x="0" y="0"/>
                      </a:cubicBezTo>
                      <a:moveTo>
                        <a:pt x="230" y="0"/>
                      </a:moveTo>
                      <a:cubicBezTo>
                        <a:pt x="228" y="0"/>
                        <a:pt x="228" y="0"/>
                        <a:pt x="228" y="0"/>
                      </a:cubicBezTo>
                      <a:cubicBezTo>
                        <a:pt x="228" y="1"/>
                        <a:pt x="228" y="1"/>
                        <a:pt x="228" y="1"/>
                      </a:cubicBezTo>
                      <a:cubicBezTo>
                        <a:pt x="230" y="1"/>
                        <a:pt x="230" y="1"/>
                        <a:pt x="230" y="1"/>
                      </a:cubicBezTo>
                      <a:cubicBezTo>
                        <a:pt x="230" y="0"/>
                        <a:pt x="230" y="0"/>
                        <a:pt x="230" y="0"/>
                      </a:cubicBezTo>
                      <a:moveTo>
                        <a:pt x="431" y="0"/>
                      </a:moveTo>
                      <a:cubicBezTo>
                        <a:pt x="426" y="0"/>
                        <a:pt x="426" y="0"/>
                        <a:pt x="426" y="0"/>
                      </a:cubicBezTo>
                      <a:cubicBezTo>
                        <a:pt x="426" y="1"/>
                        <a:pt x="426" y="1"/>
                        <a:pt x="426" y="1"/>
                      </a:cubicBezTo>
                      <a:cubicBezTo>
                        <a:pt x="431" y="1"/>
                        <a:pt x="431" y="1"/>
                        <a:pt x="431" y="1"/>
                      </a:cubicBezTo>
                      <a:cubicBezTo>
                        <a:pt x="431" y="0"/>
                        <a:pt x="431" y="0"/>
                        <a:pt x="431" y="0"/>
                      </a:cubicBezTo>
                      <a:moveTo>
                        <a:pt x="442" y="0"/>
                      </a:moveTo>
                      <a:cubicBezTo>
                        <a:pt x="436" y="0"/>
                        <a:pt x="436" y="0"/>
                        <a:pt x="436" y="0"/>
                      </a:cubicBezTo>
                      <a:cubicBezTo>
                        <a:pt x="436" y="1"/>
                        <a:pt x="436" y="1"/>
                        <a:pt x="436" y="1"/>
                      </a:cubicBezTo>
                      <a:cubicBezTo>
                        <a:pt x="442" y="1"/>
                        <a:pt x="442" y="1"/>
                        <a:pt x="442" y="1"/>
                      </a:cubicBezTo>
                      <a:cubicBezTo>
                        <a:pt x="442" y="0"/>
                        <a:pt x="442" y="0"/>
                        <a:pt x="442" y="0"/>
                      </a:cubicBezTo>
                      <a:moveTo>
                        <a:pt x="462" y="0"/>
                      </a:moveTo>
                      <a:cubicBezTo>
                        <a:pt x="458" y="0"/>
                        <a:pt x="458" y="0"/>
                        <a:pt x="458" y="0"/>
                      </a:cubicBezTo>
                      <a:cubicBezTo>
                        <a:pt x="458" y="0"/>
                        <a:pt x="458" y="0"/>
                        <a:pt x="459" y="1"/>
                      </a:cubicBezTo>
                      <a:cubicBezTo>
                        <a:pt x="462" y="1"/>
                        <a:pt x="462" y="1"/>
                        <a:pt x="462" y="1"/>
                      </a:cubicBezTo>
                      <a:cubicBezTo>
                        <a:pt x="462" y="0"/>
                        <a:pt x="462" y="0"/>
                        <a:pt x="462" y="0"/>
                      </a:cubicBezTo>
                      <a:moveTo>
                        <a:pt x="530" y="0"/>
                      </a:moveTo>
                      <a:cubicBezTo>
                        <a:pt x="530" y="0"/>
                        <a:pt x="530" y="0"/>
                        <a:pt x="530" y="0"/>
                      </a:cubicBezTo>
                      <a:cubicBezTo>
                        <a:pt x="530" y="1"/>
                        <a:pt x="530" y="1"/>
                        <a:pt x="530" y="1"/>
                      </a:cubicBezTo>
                      <a:cubicBezTo>
                        <a:pt x="531" y="1"/>
                        <a:pt x="531" y="1"/>
                        <a:pt x="531" y="1"/>
                      </a:cubicBezTo>
                      <a:cubicBezTo>
                        <a:pt x="530" y="0"/>
                        <a:pt x="530" y="0"/>
                        <a:pt x="53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9" name="Freeform 9"/>
                <p:cNvSpPr>
                  <a:spLocks noEditPoints="1"/>
                </p:cNvSpPr>
                <p:nvPr/>
              </p:nvSpPr>
              <p:spPr bwMode="auto">
                <a:xfrm>
                  <a:off x="-3755" y="2223"/>
                  <a:ext cx="74" cy="3"/>
                </a:xfrm>
                <a:custGeom>
                  <a:avLst/>
                  <a:gdLst/>
                  <a:ahLst/>
                  <a:cxnLst>
                    <a:cxn ang="0">
                      <a:pos x="0" y="0"/>
                    </a:cxn>
                    <a:cxn ang="0">
                      <a:pos x="0" y="0"/>
                    </a:cxn>
                    <a:cxn ang="0">
                      <a:pos x="0" y="1"/>
                    </a:cxn>
                    <a:cxn ang="0">
                      <a:pos x="0" y="1"/>
                    </a:cxn>
                    <a:cxn ang="0">
                      <a:pos x="0" y="0"/>
                    </a:cxn>
                    <a:cxn ang="0">
                      <a:pos x="31" y="0"/>
                    </a:cxn>
                    <a:cxn ang="0">
                      <a:pos x="31" y="0"/>
                    </a:cxn>
                  </a:cxnLst>
                  <a:rect l="0" t="0" r="r" b="b"/>
                  <a:pathLst>
                    <a:path w="31" h="1">
                      <a:moveTo>
                        <a:pt x="0" y="0"/>
                      </a:moveTo>
                      <a:cubicBezTo>
                        <a:pt x="0" y="0"/>
                        <a:pt x="0" y="0"/>
                        <a:pt x="0" y="0"/>
                      </a:cubicBezTo>
                      <a:cubicBezTo>
                        <a:pt x="0" y="0"/>
                        <a:pt x="0" y="0"/>
                        <a:pt x="0" y="1"/>
                      </a:cubicBezTo>
                      <a:cubicBezTo>
                        <a:pt x="0" y="1"/>
                        <a:pt x="0" y="1"/>
                        <a:pt x="0" y="1"/>
                      </a:cubicBezTo>
                      <a:cubicBezTo>
                        <a:pt x="0" y="0"/>
                        <a:pt x="0" y="0"/>
                        <a:pt x="0" y="0"/>
                      </a:cubicBezTo>
                      <a:moveTo>
                        <a:pt x="31" y="0"/>
                      </a:moveTo>
                      <a:cubicBezTo>
                        <a:pt x="31" y="0"/>
                        <a:pt x="31" y="0"/>
                        <a:pt x="3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0" name="Freeform 10"/>
                <p:cNvSpPr>
                  <a:spLocks noEditPoints="1"/>
                </p:cNvSpPr>
                <p:nvPr/>
              </p:nvSpPr>
              <p:spPr bwMode="auto">
                <a:xfrm>
                  <a:off x="-2264" y="1681"/>
                  <a:ext cx="1070" cy="2"/>
                </a:xfrm>
                <a:custGeom>
                  <a:avLst/>
                  <a:gdLst/>
                  <a:ahLst/>
                  <a:cxnLst>
                    <a:cxn ang="0">
                      <a:pos x="5" y="0"/>
                    </a:cxn>
                    <a:cxn ang="0">
                      <a:pos x="0" y="0"/>
                    </a:cxn>
                    <a:cxn ang="0">
                      <a:pos x="0" y="1"/>
                    </a:cxn>
                    <a:cxn ang="0">
                      <a:pos x="5" y="1"/>
                    </a:cxn>
                    <a:cxn ang="0">
                      <a:pos x="5" y="0"/>
                    </a:cxn>
                    <a:cxn ang="0">
                      <a:pos x="119" y="0"/>
                    </a:cxn>
                    <a:cxn ang="0">
                      <a:pos x="114" y="0"/>
                    </a:cxn>
                    <a:cxn ang="0">
                      <a:pos x="114" y="1"/>
                    </a:cxn>
                    <a:cxn ang="0">
                      <a:pos x="119" y="1"/>
                    </a:cxn>
                    <a:cxn ang="0">
                      <a:pos x="119" y="0"/>
                    </a:cxn>
                    <a:cxn ang="0">
                      <a:pos x="167" y="0"/>
                    </a:cxn>
                    <a:cxn ang="0">
                      <a:pos x="166" y="0"/>
                    </a:cxn>
                    <a:cxn ang="0">
                      <a:pos x="166" y="1"/>
                    </a:cxn>
                    <a:cxn ang="0">
                      <a:pos x="167" y="1"/>
                    </a:cxn>
                    <a:cxn ang="0">
                      <a:pos x="167" y="0"/>
                    </a:cxn>
                    <a:cxn ang="0">
                      <a:pos x="223" y="0"/>
                    </a:cxn>
                    <a:cxn ang="0">
                      <a:pos x="218" y="0"/>
                    </a:cxn>
                    <a:cxn ang="0">
                      <a:pos x="218" y="1"/>
                    </a:cxn>
                    <a:cxn ang="0">
                      <a:pos x="223" y="1"/>
                    </a:cxn>
                    <a:cxn ang="0">
                      <a:pos x="223" y="0"/>
                    </a:cxn>
                    <a:cxn ang="0">
                      <a:pos x="327" y="0"/>
                    </a:cxn>
                    <a:cxn ang="0">
                      <a:pos x="326" y="0"/>
                    </a:cxn>
                    <a:cxn ang="0">
                      <a:pos x="327" y="1"/>
                    </a:cxn>
                    <a:cxn ang="0">
                      <a:pos x="327" y="1"/>
                    </a:cxn>
                    <a:cxn ang="0">
                      <a:pos x="327" y="0"/>
                    </a:cxn>
                    <a:cxn ang="0">
                      <a:pos x="431" y="0"/>
                    </a:cxn>
                    <a:cxn ang="0">
                      <a:pos x="426" y="0"/>
                    </a:cxn>
                    <a:cxn ang="0">
                      <a:pos x="426" y="1"/>
                    </a:cxn>
                    <a:cxn ang="0">
                      <a:pos x="431" y="1"/>
                    </a:cxn>
                    <a:cxn ang="0">
                      <a:pos x="431" y="0"/>
                    </a:cxn>
                    <a:cxn ang="0">
                      <a:pos x="442" y="0"/>
                    </a:cxn>
                    <a:cxn ang="0">
                      <a:pos x="437" y="0"/>
                    </a:cxn>
                    <a:cxn ang="0">
                      <a:pos x="437" y="1"/>
                    </a:cxn>
                    <a:cxn ang="0">
                      <a:pos x="442" y="1"/>
                    </a:cxn>
                    <a:cxn ang="0">
                      <a:pos x="442" y="0"/>
                    </a:cxn>
                    <a:cxn ang="0">
                      <a:pos x="447" y="0"/>
                    </a:cxn>
                    <a:cxn ang="0">
                      <a:pos x="447" y="0"/>
                    </a:cxn>
                    <a:cxn ang="0">
                      <a:pos x="447" y="1"/>
                    </a:cxn>
                    <a:cxn ang="0">
                      <a:pos x="449" y="1"/>
                    </a:cxn>
                    <a:cxn ang="0">
                      <a:pos x="447" y="0"/>
                    </a:cxn>
                    <a:cxn ang="0">
                      <a:pos x="452" y="0"/>
                    </a:cxn>
                    <a:cxn ang="0">
                      <a:pos x="450" y="0"/>
                    </a:cxn>
                    <a:cxn ang="0">
                      <a:pos x="451" y="1"/>
                    </a:cxn>
                    <a:cxn ang="0">
                      <a:pos x="452" y="1"/>
                    </a:cxn>
                    <a:cxn ang="0">
                      <a:pos x="452" y="0"/>
                    </a:cxn>
                  </a:cxnLst>
                  <a:rect l="0" t="0" r="r" b="b"/>
                  <a:pathLst>
                    <a:path w="452" h="1">
                      <a:moveTo>
                        <a:pt x="5" y="0"/>
                      </a:moveTo>
                      <a:cubicBezTo>
                        <a:pt x="0" y="0"/>
                        <a:pt x="0" y="0"/>
                        <a:pt x="0" y="0"/>
                      </a:cubicBezTo>
                      <a:cubicBezTo>
                        <a:pt x="0" y="1"/>
                        <a:pt x="0" y="1"/>
                        <a:pt x="0" y="1"/>
                      </a:cubicBezTo>
                      <a:cubicBezTo>
                        <a:pt x="5" y="1"/>
                        <a:pt x="5" y="1"/>
                        <a:pt x="5" y="1"/>
                      </a:cubicBezTo>
                      <a:cubicBezTo>
                        <a:pt x="5" y="0"/>
                        <a:pt x="5" y="0"/>
                        <a:pt x="5" y="0"/>
                      </a:cubicBezTo>
                      <a:moveTo>
                        <a:pt x="119" y="0"/>
                      </a:moveTo>
                      <a:cubicBezTo>
                        <a:pt x="114" y="0"/>
                        <a:pt x="114" y="0"/>
                        <a:pt x="114" y="0"/>
                      </a:cubicBezTo>
                      <a:cubicBezTo>
                        <a:pt x="114" y="1"/>
                        <a:pt x="114" y="1"/>
                        <a:pt x="114" y="1"/>
                      </a:cubicBezTo>
                      <a:cubicBezTo>
                        <a:pt x="119" y="1"/>
                        <a:pt x="119" y="1"/>
                        <a:pt x="119" y="1"/>
                      </a:cubicBezTo>
                      <a:cubicBezTo>
                        <a:pt x="119" y="0"/>
                        <a:pt x="119" y="0"/>
                        <a:pt x="119" y="0"/>
                      </a:cubicBezTo>
                      <a:moveTo>
                        <a:pt x="167" y="0"/>
                      </a:moveTo>
                      <a:cubicBezTo>
                        <a:pt x="166" y="0"/>
                        <a:pt x="166" y="0"/>
                        <a:pt x="166" y="0"/>
                      </a:cubicBezTo>
                      <a:cubicBezTo>
                        <a:pt x="166" y="1"/>
                        <a:pt x="166" y="1"/>
                        <a:pt x="166" y="1"/>
                      </a:cubicBezTo>
                      <a:cubicBezTo>
                        <a:pt x="167" y="1"/>
                        <a:pt x="167" y="1"/>
                        <a:pt x="167" y="1"/>
                      </a:cubicBezTo>
                      <a:cubicBezTo>
                        <a:pt x="167" y="1"/>
                        <a:pt x="167" y="1"/>
                        <a:pt x="167" y="0"/>
                      </a:cubicBezTo>
                      <a:moveTo>
                        <a:pt x="223" y="0"/>
                      </a:moveTo>
                      <a:cubicBezTo>
                        <a:pt x="218" y="0"/>
                        <a:pt x="218" y="0"/>
                        <a:pt x="218" y="0"/>
                      </a:cubicBezTo>
                      <a:cubicBezTo>
                        <a:pt x="218" y="1"/>
                        <a:pt x="218" y="1"/>
                        <a:pt x="218" y="1"/>
                      </a:cubicBezTo>
                      <a:cubicBezTo>
                        <a:pt x="223" y="1"/>
                        <a:pt x="223" y="1"/>
                        <a:pt x="223" y="1"/>
                      </a:cubicBezTo>
                      <a:cubicBezTo>
                        <a:pt x="223" y="0"/>
                        <a:pt x="223" y="0"/>
                        <a:pt x="223" y="0"/>
                      </a:cubicBezTo>
                      <a:moveTo>
                        <a:pt x="327" y="0"/>
                      </a:moveTo>
                      <a:cubicBezTo>
                        <a:pt x="326" y="0"/>
                        <a:pt x="326" y="0"/>
                        <a:pt x="326" y="0"/>
                      </a:cubicBezTo>
                      <a:cubicBezTo>
                        <a:pt x="327" y="1"/>
                        <a:pt x="327" y="1"/>
                        <a:pt x="327" y="1"/>
                      </a:cubicBezTo>
                      <a:cubicBezTo>
                        <a:pt x="327" y="1"/>
                        <a:pt x="327" y="1"/>
                        <a:pt x="327" y="1"/>
                      </a:cubicBezTo>
                      <a:cubicBezTo>
                        <a:pt x="327" y="0"/>
                        <a:pt x="327" y="0"/>
                        <a:pt x="327" y="0"/>
                      </a:cubicBezTo>
                      <a:moveTo>
                        <a:pt x="431" y="0"/>
                      </a:moveTo>
                      <a:cubicBezTo>
                        <a:pt x="426" y="0"/>
                        <a:pt x="426" y="0"/>
                        <a:pt x="426" y="0"/>
                      </a:cubicBezTo>
                      <a:cubicBezTo>
                        <a:pt x="426" y="1"/>
                        <a:pt x="426" y="1"/>
                        <a:pt x="426" y="1"/>
                      </a:cubicBezTo>
                      <a:cubicBezTo>
                        <a:pt x="431" y="1"/>
                        <a:pt x="431" y="1"/>
                        <a:pt x="431" y="1"/>
                      </a:cubicBezTo>
                      <a:cubicBezTo>
                        <a:pt x="431" y="0"/>
                        <a:pt x="431" y="0"/>
                        <a:pt x="431" y="0"/>
                      </a:cubicBezTo>
                      <a:moveTo>
                        <a:pt x="442" y="0"/>
                      </a:moveTo>
                      <a:cubicBezTo>
                        <a:pt x="437" y="0"/>
                        <a:pt x="437" y="0"/>
                        <a:pt x="437" y="0"/>
                      </a:cubicBezTo>
                      <a:cubicBezTo>
                        <a:pt x="437" y="1"/>
                        <a:pt x="437" y="1"/>
                        <a:pt x="437" y="1"/>
                      </a:cubicBezTo>
                      <a:cubicBezTo>
                        <a:pt x="442" y="1"/>
                        <a:pt x="442" y="1"/>
                        <a:pt x="442" y="1"/>
                      </a:cubicBezTo>
                      <a:cubicBezTo>
                        <a:pt x="442" y="0"/>
                        <a:pt x="442" y="0"/>
                        <a:pt x="442" y="0"/>
                      </a:cubicBezTo>
                      <a:moveTo>
                        <a:pt x="447" y="0"/>
                      </a:moveTo>
                      <a:cubicBezTo>
                        <a:pt x="447" y="0"/>
                        <a:pt x="447" y="0"/>
                        <a:pt x="447" y="0"/>
                      </a:cubicBezTo>
                      <a:cubicBezTo>
                        <a:pt x="447" y="1"/>
                        <a:pt x="447" y="1"/>
                        <a:pt x="447" y="1"/>
                      </a:cubicBezTo>
                      <a:cubicBezTo>
                        <a:pt x="449" y="1"/>
                        <a:pt x="449" y="1"/>
                        <a:pt x="449" y="1"/>
                      </a:cubicBezTo>
                      <a:cubicBezTo>
                        <a:pt x="449" y="1"/>
                        <a:pt x="448" y="1"/>
                        <a:pt x="447" y="0"/>
                      </a:cubicBezTo>
                      <a:moveTo>
                        <a:pt x="452" y="0"/>
                      </a:moveTo>
                      <a:cubicBezTo>
                        <a:pt x="450" y="0"/>
                        <a:pt x="450" y="0"/>
                        <a:pt x="450" y="0"/>
                      </a:cubicBezTo>
                      <a:cubicBezTo>
                        <a:pt x="450" y="1"/>
                        <a:pt x="451" y="1"/>
                        <a:pt x="451" y="1"/>
                      </a:cubicBezTo>
                      <a:cubicBezTo>
                        <a:pt x="452" y="1"/>
                        <a:pt x="452" y="1"/>
                        <a:pt x="452" y="1"/>
                      </a:cubicBezTo>
                      <a:cubicBezTo>
                        <a:pt x="452" y="0"/>
                        <a:pt x="452" y="0"/>
                        <a:pt x="45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1" name="Freeform 11"/>
                <p:cNvSpPr>
                  <a:spLocks noEditPoints="1"/>
                </p:cNvSpPr>
                <p:nvPr/>
              </p:nvSpPr>
              <p:spPr bwMode="auto">
                <a:xfrm>
                  <a:off x="-3518" y="1681"/>
                  <a:ext cx="530" cy="2"/>
                </a:xfrm>
                <a:custGeom>
                  <a:avLst/>
                  <a:gdLst/>
                  <a:ahLst/>
                  <a:cxnLst>
                    <a:cxn ang="0">
                      <a:pos x="5" y="1"/>
                    </a:cxn>
                    <a:cxn ang="0">
                      <a:pos x="5" y="1"/>
                    </a:cxn>
                    <a:cxn ang="0">
                      <a:pos x="5" y="1"/>
                    </a:cxn>
                    <a:cxn ang="0">
                      <a:pos x="5" y="1"/>
                    </a:cxn>
                    <a:cxn ang="0">
                      <a:pos x="3" y="0"/>
                    </a:cxn>
                    <a:cxn ang="0">
                      <a:pos x="0" y="0"/>
                    </a:cxn>
                    <a:cxn ang="0">
                      <a:pos x="0" y="1"/>
                    </a:cxn>
                    <a:cxn ang="0">
                      <a:pos x="2" y="1"/>
                    </a:cxn>
                    <a:cxn ang="0">
                      <a:pos x="3" y="0"/>
                    </a:cxn>
                    <a:cxn ang="0">
                      <a:pos x="88" y="0"/>
                    </a:cxn>
                    <a:cxn ang="0">
                      <a:pos x="88" y="0"/>
                    </a:cxn>
                    <a:cxn ang="0">
                      <a:pos x="88" y="1"/>
                    </a:cxn>
                    <a:cxn ang="0">
                      <a:pos x="88" y="1"/>
                    </a:cxn>
                    <a:cxn ang="0">
                      <a:pos x="88" y="0"/>
                    </a:cxn>
                    <a:cxn ang="0">
                      <a:pos x="224" y="0"/>
                    </a:cxn>
                    <a:cxn ang="0">
                      <a:pos x="223" y="0"/>
                    </a:cxn>
                    <a:cxn ang="0">
                      <a:pos x="224" y="1"/>
                    </a:cxn>
                    <a:cxn ang="0">
                      <a:pos x="224" y="0"/>
                    </a:cxn>
                  </a:cxnLst>
                  <a:rect l="0" t="0" r="r" b="b"/>
                  <a:pathLst>
                    <a:path w="224" h="1">
                      <a:moveTo>
                        <a:pt x="5" y="1"/>
                      </a:moveTo>
                      <a:cubicBezTo>
                        <a:pt x="5" y="1"/>
                        <a:pt x="5" y="1"/>
                        <a:pt x="5" y="1"/>
                      </a:cubicBezTo>
                      <a:cubicBezTo>
                        <a:pt x="5" y="1"/>
                        <a:pt x="5" y="1"/>
                        <a:pt x="5" y="1"/>
                      </a:cubicBezTo>
                      <a:cubicBezTo>
                        <a:pt x="5" y="1"/>
                        <a:pt x="5" y="1"/>
                        <a:pt x="5" y="1"/>
                      </a:cubicBezTo>
                      <a:moveTo>
                        <a:pt x="3" y="0"/>
                      </a:moveTo>
                      <a:cubicBezTo>
                        <a:pt x="0" y="0"/>
                        <a:pt x="0" y="0"/>
                        <a:pt x="0" y="0"/>
                      </a:cubicBezTo>
                      <a:cubicBezTo>
                        <a:pt x="0" y="1"/>
                        <a:pt x="0" y="1"/>
                        <a:pt x="0" y="1"/>
                      </a:cubicBezTo>
                      <a:cubicBezTo>
                        <a:pt x="2" y="1"/>
                        <a:pt x="2" y="1"/>
                        <a:pt x="2" y="1"/>
                      </a:cubicBezTo>
                      <a:cubicBezTo>
                        <a:pt x="3" y="1"/>
                        <a:pt x="3" y="1"/>
                        <a:pt x="3" y="0"/>
                      </a:cubicBezTo>
                      <a:moveTo>
                        <a:pt x="88" y="0"/>
                      </a:moveTo>
                      <a:cubicBezTo>
                        <a:pt x="88" y="0"/>
                        <a:pt x="88" y="0"/>
                        <a:pt x="88" y="0"/>
                      </a:cubicBezTo>
                      <a:cubicBezTo>
                        <a:pt x="88" y="1"/>
                        <a:pt x="88" y="1"/>
                        <a:pt x="88" y="1"/>
                      </a:cubicBezTo>
                      <a:cubicBezTo>
                        <a:pt x="88" y="1"/>
                        <a:pt x="88" y="1"/>
                        <a:pt x="88" y="1"/>
                      </a:cubicBezTo>
                      <a:cubicBezTo>
                        <a:pt x="88" y="0"/>
                        <a:pt x="88" y="0"/>
                        <a:pt x="88" y="0"/>
                      </a:cubicBezTo>
                      <a:moveTo>
                        <a:pt x="224" y="0"/>
                      </a:moveTo>
                      <a:cubicBezTo>
                        <a:pt x="223" y="0"/>
                        <a:pt x="223" y="0"/>
                        <a:pt x="223" y="0"/>
                      </a:cubicBezTo>
                      <a:cubicBezTo>
                        <a:pt x="223" y="1"/>
                        <a:pt x="224" y="1"/>
                        <a:pt x="224" y="1"/>
                      </a:cubicBezTo>
                      <a:cubicBezTo>
                        <a:pt x="224" y="0"/>
                        <a:pt x="224" y="0"/>
                        <a:pt x="22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2" name="Freeform 12"/>
                <p:cNvSpPr>
                  <a:spLocks/>
                </p:cNvSpPr>
                <p:nvPr/>
              </p:nvSpPr>
              <p:spPr bwMode="auto">
                <a:xfrm>
                  <a:off x="-1232" y="1986"/>
                  <a:ext cx="133" cy="270"/>
                </a:xfrm>
                <a:custGeom>
                  <a:avLst/>
                  <a:gdLst/>
                  <a:ahLst/>
                  <a:cxnLst>
                    <a:cxn ang="0">
                      <a:pos x="2" y="0"/>
                    </a:cxn>
                    <a:cxn ang="0">
                      <a:pos x="0" y="0"/>
                    </a:cxn>
                    <a:cxn ang="0">
                      <a:pos x="48" y="100"/>
                    </a:cxn>
                    <a:cxn ang="0">
                      <a:pos x="48" y="100"/>
                    </a:cxn>
                    <a:cxn ang="0">
                      <a:pos x="48" y="100"/>
                    </a:cxn>
                    <a:cxn ang="0">
                      <a:pos x="49" y="103"/>
                    </a:cxn>
                    <a:cxn ang="0">
                      <a:pos x="54" y="114"/>
                    </a:cxn>
                    <a:cxn ang="0">
                      <a:pos x="56" y="114"/>
                    </a:cxn>
                    <a:cxn ang="0">
                      <a:pos x="51" y="101"/>
                    </a:cxn>
                    <a:cxn ang="0">
                      <a:pos x="49" y="101"/>
                    </a:cxn>
                    <a:cxn ang="0">
                      <a:pos x="49" y="100"/>
                    </a:cxn>
                    <a:cxn ang="0">
                      <a:pos x="50" y="100"/>
                    </a:cxn>
                    <a:cxn ang="0">
                      <a:pos x="50" y="99"/>
                    </a:cxn>
                    <a:cxn ang="0">
                      <a:pos x="50" y="99"/>
                    </a:cxn>
                    <a:cxn ang="0">
                      <a:pos x="2" y="0"/>
                    </a:cxn>
                  </a:cxnLst>
                  <a:rect l="0" t="0" r="r" b="b"/>
                  <a:pathLst>
                    <a:path w="56" h="114">
                      <a:moveTo>
                        <a:pt x="2" y="0"/>
                      </a:moveTo>
                      <a:cubicBezTo>
                        <a:pt x="0" y="0"/>
                        <a:pt x="0" y="0"/>
                        <a:pt x="0" y="0"/>
                      </a:cubicBezTo>
                      <a:cubicBezTo>
                        <a:pt x="18" y="29"/>
                        <a:pt x="35" y="62"/>
                        <a:pt x="48" y="100"/>
                      </a:cubicBezTo>
                      <a:cubicBezTo>
                        <a:pt x="48" y="100"/>
                        <a:pt x="48" y="100"/>
                        <a:pt x="48" y="100"/>
                      </a:cubicBezTo>
                      <a:cubicBezTo>
                        <a:pt x="48" y="100"/>
                        <a:pt x="48" y="100"/>
                        <a:pt x="48" y="100"/>
                      </a:cubicBezTo>
                      <a:cubicBezTo>
                        <a:pt x="48" y="100"/>
                        <a:pt x="48" y="101"/>
                        <a:pt x="49" y="103"/>
                      </a:cubicBezTo>
                      <a:cubicBezTo>
                        <a:pt x="50" y="105"/>
                        <a:pt x="52" y="109"/>
                        <a:pt x="54" y="114"/>
                      </a:cubicBezTo>
                      <a:cubicBezTo>
                        <a:pt x="56" y="114"/>
                        <a:pt x="56" y="114"/>
                        <a:pt x="56" y="114"/>
                      </a:cubicBezTo>
                      <a:cubicBezTo>
                        <a:pt x="54" y="107"/>
                        <a:pt x="52" y="103"/>
                        <a:pt x="51" y="101"/>
                      </a:cubicBezTo>
                      <a:cubicBezTo>
                        <a:pt x="49" y="101"/>
                        <a:pt x="49" y="101"/>
                        <a:pt x="49" y="101"/>
                      </a:cubicBezTo>
                      <a:cubicBezTo>
                        <a:pt x="49" y="100"/>
                        <a:pt x="49" y="100"/>
                        <a:pt x="49" y="100"/>
                      </a:cubicBezTo>
                      <a:cubicBezTo>
                        <a:pt x="50" y="100"/>
                        <a:pt x="50" y="100"/>
                        <a:pt x="50" y="100"/>
                      </a:cubicBezTo>
                      <a:cubicBezTo>
                        <a:pt x="50" y="99"/>
                        <a:pt x="50" y="99"/>
                        <a:pt x="50" y="99"/>
                      </a:cubicBezTo>
                      <a:cubicBezTo>
                        <a:pt x="50" y="99"/>
                        <a:pt x="50" y="99"/>
                        <a:pt x="50" y="99"/>
                      </a:cubicBezTo>
                      <a:cubicBezTo>
                        <a:pt x="37" y="62"/>
                        <a:pt x="20" y="29"/>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3" name="Freeform 13"/>
                <p:cNvSpPr>
                  <a:spLocks/>
                </p:cNvSpPr>
                <p:nvPr/>
              </p:nvSpPr>
              <p:spPr bwMode="auto">
                <a:xfrm>
                  <a:off x="-1116" y="2223"/>
                  <a:ext cx="5" cy="3"/>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4" name="Freeform 14"/>
                <p:cNvSpPr>
                  <a:spLocks noEditPoints="1"/>
                </p:cNvSpPr>
                <p:nvPr/>
              </p:nvSpPr>
              <p:spPr bwMode="auto">
                <a:xfrm>
                  <a:off x="-1104" y="2259"/>
                  <a:ext cx="171" cy="1017"/>
                </a:xfrm>
                <a:custGeom>
                  <a:avLst/>
                  <a:gdLst/>
                  <a:ahLst/>
                  <a:cxnLst>
                    <a:cxn ang="0">
                      <a:pos x="55" y="343"/>
                    </a:cxn>
                    <a:cxn ang="0">
                      <a:pos x="53" y="343"/>
                    </a:cxn>
                    <a:cxn ang="0">
                      <a:pos x="53" y="343"/>
                    </a:cxn>
                    <a:cxn ang="0">
                      <a:pos x="62" y="394"/>
                    </a:cxn>
                    <a:cxn ang="0">
                      <a:pos x="70" y="429"/>
                    </a:cxn>
                    <a:cxn ang="0">
                      <a:pos x="72" y="429"/>
                    </a:cxn>
                    <a:cxn ang="0">
                      <a:pos x="60" y="374"/>
                    </a:cxn>
                    <a:cxn ang="0">
                      <a:pos x="57" y="352"/>
                    </a:cxn>
                    <a:cxn ang="0">
                      <a:pos x="55" y="343"/>
                    </a:cxn>
                    <a:cxn ang="0">
                      <a:pos x="34" y="255"/>
                    </a:cxn>
                    <a:cxn ang="0">
                      <a:pos x="32" y="255"/>
                    </a:cxn>
                    <a:cxn ang="0">
                      <a:pos x="39" y="292"/>
                    </a:cxn>
                    <a:cxn ang="0">
                      <a:pos x="46" y="324"/>
                    </a:cxn>
                    <a:cxn ang="0">
                      <a:pos x="50" y="336"/>
                    </a:cxn>
                    <a:cxn ang="0">
                      <a:pos x="52" y="342"/>
                    </a:cxn>
                    <a:cxn ang="0">
                      <a:pos x="55" y="342"/>
                    </a:cxn>
                    <a:cxn ang="0">
                      <a:pos x="52" y="336"/>
                    </a:cxn>
                    <a:cxn ang="0">
                      <a:pos x="40" y="284"/>
                    </a:cxn>
                    <a:cxn ang="0">
                      <a:pos x="35" y="259"/>
                    </a:cxn>
                    <a:cxn ang="0">
                      <a:pos x="34" y="255"/>
                    </a:cxn>
                    <a:cxn ang="0">
                      <a:pos x="32" y="233"/>
                    </a:cxn>
                    <a:cxn ang="0">
                      <a:pos x="30" y="233"/>
                    </a:cxn>
                    <a:cxn ang="0">
                      <a:pos x="31" y="249"/>
                    </a:cxn>
                    <a:cxn ang="0">
                      <a:pos x="31" y="249"/>
                    </a:cxn>
                    <a:cxn ang="0">
                      <a:pos x="32" y="254"/>
                    </a:cxn>
                    <a:cxn ang="0">
                      <a:pos x="32" y="254"/>
                    </a:cxn>
                    <a:cxn ang="0">
                      <a:pos x="34" y="254"/>
                    </a:cxn>
                    <a:cxn ang="0">
                      <a:pos x="33" y="249"/>
                    </a:cxn>
                    <a:cxn ang="0">
                      <a:pos x="33" y="249"/>
                    </a:cxn>
                    <a:cxn ang="0">
                      <a:pos x="32" y="233"/>
                    </a:cxn>
                    <a:cxn ang="0">
                      <a:pos x="25" y="102"/>
                    </a:cxn>
                    <a:cxn ang="0">
                      <a:pos x="23" y="102"/>
                    </a:cxn>
                    <a:cxn ang="0">
                      <a:pos x="22" y="112"/>
                    </a:cxn>
                    <a:cxn ang="0">
                      <a:pos x="22" y="112"/>
                    </a:cxn>
                    <a:cxn ang="0">
                      <a:pos x="30" y="232"/>
                    </a:cxn>
                    <a:cxn ang="0">
                      <a:pos x="32" y="232"/>
                    </a:cxn>
                    <a:cxn ang="0">
                      <a:pos x="24" y="113"/>
                    </a:cxn>
                    <a:cxn ang="0">
                      <a:pos x="25" y="102"/>
                    </a:cxn>
                    <a:cxn ang="0">
                      <a:pos x="3" y="0"/>
                    </a:cxn>
                    <a:cxn ang="0">
                      <a:pos x="0" y="0"/>
                    </a:cxn>
                    <a:cxn ang="0">
                      <a:pos x="23" y="95"/>
                    </a:cxn>
                    <a:cxn ang="0">
                      <a:pos x="23" y="101"/>
                    </a:cxn>
                    <a:cxn ang="0">
                      <a:pos x="25" y="101"/>
                    </a:cxn>
                    <a:cxn ang="0">
                      <a:pos x="25" y="95"/>
                    </a:cxn>
                    <a:cxn ang="0">
                      <a:pos x="3" y="0"/>
                    </a:cxn>
                  </a:cxnLst>
                  <a:rect l="0" t="0" r="r" b="b"/>
                  <a:pathLst>
                    <a:path w="72" h="429">
                      <a:moveTo>
                        <a:pt x="55" y="343"/>
                      </a:moveTo>
                      <a:cubicBezTo>
                        <a:pt x="53" y="343"/>
                        <a:pt x="53" y="343"/>
                        <a:pt x="53" y="343"/>
                      </a:cubicBezTo>
                      <a:cubicBezTo>
                        <a:pt x="53" y="343"/>
                        <a:pt x="53" y="343"/>
                        <a:pt x="53" y="343"/>
                      </a:cubicBezTo>
                      <a:cubicBezTo>
                        <a:pt x="54" y="346"/>
                        <a:pt x="57" y="369"/>
                        <a:pt x="62" y="394"/>
                      </a:cubicBezTo>
                      <a:cubicBezTo>
                        <a:pt x="64" y="406"/>
                        <a:pt x="67" y="418"/>
                        <a:pt x="70" y="429"/>
                      </a:cubicBezTo>
                      <a:cubicBezTo>
                        <a:pt x="72" y="429"/>
                        <a:pt x="72" y="429"/>
                        <a:pt x="72" y="429"/>
                      </a:cubicBezTo>
                      <a:cubicBezTo>
                        <a:pt x="67" y="411"/>
                        <a:pt x="63" y="391"/>
                        <a:pt x="60" y="374"/>
                      </a:cubicBezTo>
                      <a:cubicBezTo>
                        <a:pt x="59" y="365"/>
                        <a:pt x="57" y="357"/>
                        <a:pt x="57" y="352"/>
                      </a:cubicBezTo>
                      <a:cubicBezTo>
                        <a:pt x="56" y="347"/>
                        <a:pt x="55" y="344"/>
                        <a:pt x="55" y="343"/>
                      </a:cubicBezTo>
                      <a:moveTo>
                        <a:pt x="34" y="255"/>
                      </a:moveTo>
                      <a:cubicBezTo>
                        <a:pt x="32" y="255"/>
                        <a:pt x="32" y="255"/>
                        <a:pt x="32" y="255"/>
                      </a:cubicBezTo>
                      <a:cubicBezTo>
                        <a:pt x="34" y="263"/>
                        <a:pt x="36" y="277"/>
                        <a:pt x="39" y="292"/>
                      </a:cubicBezTo>
                      <a:cubicBezTo>
                        <a:pt x="42" y="303"/>
                        <a:pt x="44" y="315"/>
                        <a:pt x="46" y="324"/>
                      </a:cubicBezTo>
                      <a:cubicBezTo>
                        <a:pt x="48" y="329"/>
                        <a:pt x="49" y="333"/>
                        <a:pt x="50" y="336"/>
                      </a:cubicBezTo>
                      <a:cubicBezTo>
                        <a:pt x="51" y="339"/>
                        <a:pt x="52" y="340"/>
                        <a:pt x="52" y="342"/>
                      </a:cubicBezTo>
                      <a:cubicBezTo>
                        <a:pt x="55" y="342"/>
                        <a:pt x="55" y="342"/>
                        <a:pt x="55" y="342"/>
                      </a:cubicBezTo>
                      <a:cubicBezTo>
                        <a:pt x="54" y="341"/>
                        <a:pt x="53" y="338"/>
                        <a:pt x="52" y="336"/>
                      </a:cubicBezTo>
                      <a:cubicBezTo>
                        <a:pt x="48" y="324"/>
                        <a:pt x="43" y="303"/>
                        <a:pt x="40" y="284"/>
                      </a:cubicBezTo>
                      <a:cubicBezTo>
                        <a:pt x="38" y="274"/>
                        <a:pt x="36" y="266"/>
                        <a:pt x="35" y="259"/>
                      </a:cubicBezTo>
                      <a:cubicBezTo>
                        <a:pt x="35" y="258"/>
                        <a:pt x="35" y="256"/>
                        <a:pt x="34" y="255"/>
                      </a:cubicBezTo>
                      <a:moveTo>
                        <a:pt x="32" y="233"/>
                      </a:moveTo>
                      <a:cubicBezTo>
                        <a:pt x="30" y="233"/>
                        <a:pt x="30" y="233"/>
                        <a:pt x="30" y="233"/>
                      </a:cubicBezTo>
                      <a:cubicBezTo>
                        <a:pt x="31" y="249"/>
                        <a:pt x="31" y="249"/>
                        <a:pt x="31" y="249"/>
                      </a:cubicBezTo>
                      <a:cubicBezTo>
                        <a:pt x="31" y="249"/>
                        <a:pt x="31" y="249"/>
                        <a:pt x="31" y="249"/>
                      </a:cubicBezTo>
                      <a:cubicBezTo>
                        <a:pt x="31" y="249"/>
                        <a:pt x="32" y="251"/>
                        <a:pt x="32" y="254"/>
                      </a:cubicBezTo>
                      <a:cubicBezTo>
                        <a:pt x="32" y="254"/>
                        <a:pt x="32" y="254"/>
                        <a:pt x="32" y="254"/>
                      </a:cubicBezTo>
                      <a:cubicBezTo>
                        <a:pt x="34" y="254"/>
                        <a:pt x="34" y="254"/>
                        <a:pt x="34" y="254"/>
                      </a:cubicBezTo>
                      <a:cubicBezTo>
                        <a:pt x="34" y="251"/>
                        <a:pt x="33" y="249"/>
                        <a:pt x="33" y="249"/>
                      </a:cubicBezTo>
                      <a:cubicBezTo>
                        <a:pt x="33" y="249"/>
                        <a:pt x="33" y="249"/>
                        <a:pt x="33" y="249"/>
                      </a:cubicBezTo>
                      <a:cubicBezTo>
                        <a:pt x="32" y="233"/>
                        <a:pt x="32" y="233"/>
                        <a:pt x="32" y="233"/>
                      </a:cubicBezTo>
                      <a:moveTo>
                        <a:pt x="25" y="102"/>
                      </a:moveTo>
                      <a:cubicBezTo>
                        <a:pt x="23" y="102"/>
                        <a:pt x="23" y="102"/>
                        <a:pt x="23" y="102"/>
                      </a:cubicBezTo>
                      <a:cubicBezTo>
                        <a:pt x="23" y="105"/>
                        <a:pt x="22" y="109"/>
                        <a:pt x="22" y="112"/>
                      </a:cubicBezTo>
                      <a:cubicBezTo>
                        <a:pt x="22" y="112"/>
                        <a:pt x="22" y="112"/>
                        <a:pt x="22" y="112"/>
                      </a:cubicBezTo>
                      <a:cubicBezTo>
                        <a:pt x="30" y="232"/>
                        <a:pt x="30" y="232"/>
                        <a:pt x="30" y="232"/>
                      </a:cubicBezTo>
                      <a:cubicBezTo>
                        <a:pt x="32" y="232"/>
                        <a:pt x="32" y="232"/>
                        <a:pt x="32" y="232"/>
                      </a:cubicBezTo>
                      <a:cubicBezTo>
                        <a:pt x="24" y="113"/>
                        <a:pt x="24" y="113"/>
                        <a:pt x="24" y="113"/>
                      </a:cubicBezTo>
                      <a:cubicBezTo>
                        <a:pt x="24" y="109"/>
                        <a:pt x="25" y="106"/>
                        <a:pt x="25" y="102"/>
                      </a:cubicBezTo>
                      <a:moveTo>
                        <a:pt x="3" y="0"/>
                      </a:moveTo>
                      <a:cubicBezTo>
                        <a:pt x="0" y="0"/>
                        <a:pt x="0" y="0"/>
                        <a:pt x="0" y="0"/>
                      </a:cubicBezTo>
                      <a:cubicBezTo>
                        <a:pt x="9" y="20"/>
                        <a:pt x="23" y="60"/>
                        <a:pt x="23" y="95"/>
                      </a:cubicBezTo>
                      <a:cubicBezTo>
                        <a:pt x="23" y="97"/>
                        <a:pt x="23" y="99"/>
                        <a:pt x="23" y="101"/>
                      </a:cubicBezTo>
                      <a:cubicBezTo>
                        <a:pt x="25" y="101"/>
                        <a:pt x="25" y="101"/>
                        <a:pt x="25" y="101"/>
                      </a:cubicBezTo>
                      <a:cubicBezTo>
                        <a:pt x="25" y="99"/>
                        <a:pt x="25" y="97"/>
                        <a:pt x="25" y="95"/>
                      </a:cubicBezTo>
                      <a:cubicBezTo>
                        <a:pt x="25" y="60"/>
                        <a:pt x="11" y="2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5" name="Freeform 15"/>
                <p:cNvSpPr>
                  <a:spLocks/>
                </p:cNvSpPr>
                <p:nvPr/>
              </p:nvSpPr>
              <p:spPr bwMode="auto">
                <a:xfrm>
                  <a:off x="-981" y="3069"/>
                  <a:ext cx="7" cy="3"/>
                </a:xfrm>
                <a:custGeom>
                  <a:avLst/>
                  <a:gdLst/>
                  <a:ahLst/>
                  <a:cxnLst>
                    <a:cxn ang="0">
                      <a:pos x="3" y="0"/>
                    </a:cxn>
                    <a:cxn ang="0">
                      <a:pos x="0" y="0"/>
                    </a:cxn>
                    <a:cxn ang="0">
                      <a:pos x="1" y="1"/>
                    </a:cxn>
                    <a:cxn ang="0">
                      <a:pos x="3" y="1"/>
                    </a:cxn>
                    <a:cxn ang="0">
                      <a:pos x="3" y="1"/>
                    </a:cxn>
                    <a:cxn ang="0">
                      <a:pos x="3" y="1"/>
                    </a:cxn>
                    <a:cxn ang="0">
                      <a:pos x="3" y="0"/>
                    </a:cxn>
                    <a:cxn ang="0">
                      <a:pos x="3" y="0"/>
                    </a:cxn>
                  </a:cxnLst>
                  <a:rect l="0" t="0" r="r" b="b"/>
                  <a:pathLst>
                    <a:path w="3" h="1">
                      <a:moveTo>
                        <a:pt x="3" y="0"/>
                      </a:moveTo>
                      <a:cubicBezTo>
                        <a:pt x="0" y="0"/>
                        <a:pt x="0" y="0"/>
                        <a:pt x="0" y="0"/>
                      </a:cubicBezTo>
                      <a:cubicBezTo>
                        <a:pt x="1" y="0"/>
                        <a:pt x="1" y="1"/>
                        <a:pt x="1" y="1"/>
                      </a:cubicBezTo>
                      <a:cubicBezTo>
                        <a:pt x="3" y="1"/>
                        <a:pt x="3" y="1"/>
                        <a:pt x="3" y="1"/>
                      </a:cubicBezTo>
                      <a:cubicBezTo>
                        <a:pt x="3" y="1"/>
                        <a:pt x="3" y="1"/>
                        <a:pt x="3" y="1"/>
                      </a:cubicBezTo>
                      <a:cubicBezTo>
                        <a:pt x="3" y="1"/>
                        <a:pt x="3" y="1"/>
                        <a:pt x="3" y="1"/>
                      </a:cubicBezTo>
                      <a:cubicBezTo>
                        <a:pt x="3" y="0"/>
                        <a:pt x="3" y="0"/>
                        <a:pt x="3" y="0"/>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6" name="Freeform 16"/>
                <p:cNvSpPr>
                  <a:spLocks/>
                </p:cNvSpPr>
                <p:nvPr/>
              </p:nvSpPr>
              <p:spPr bwMode="auto">
                <a:xfrm>
                  <a:off x="-1028" y="2861"/>
                  <a:ext cx="5" cy="2"/>
                </a:xfrm>
                <a:custGeom>
                  <a:avLst/>
                  <a:gdLst/>
                  <a:ahLst/>
                  <a:cxnLst>
                    <a:cxn ang="0">
                      <a:pos x="2" y="0"/>
                    </a:cxn>
                    <a:cxn ang="0">
                      <a:pos x="0"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7" name="Freeform 17"/>
                <p:cNvSpPr>
                  <a:spLocks noEditPoints="1"/>
                </p:cNvSpPr>
                <p:nvPr/>
              </p:nvSpPr>
              <p:spPr bwMode="auto">
                <a:xfrm>
                  <a:off x="-1750" y="1524"/>
                  <a:ext cx="843" cy="1830"/>
                </a:xfrm>
                <a:custGeom>
                  <a:avLst/>
                  <a:gdLst/>
                  <a:ahLst/>
                  <a:cxnLst>
                    <a:cxn ang="0">
                      <a:pos x="345" y="740"/>
                    </a:cxn>
                    <a:cxn ang="0">
                      <a:pos x="343" y="740"/>
                    </a:cxn>
                    <a:cxn ang="0">
                      <a:pos x="344" y="744"/>
                    </a:cxn>
                    <a:cxn ang="0">
                      <a:pos x="354" y="772"/>
                    </a:cxn>
                    <a:cxn ang="0">
                      <a:pos x="355" y="772"/>
                    </a:cxn>
                    <a:cxn ang="0">
                      <a:pos x="356" y="772"/>
                    </a:cxn>
                    <a:cxn ang="0">
                      <a:pos x="356" y="771"/>
                    </a:cxn>
                    <a:cxn ang="0">
                      <a:pos x="346" y="744"/>
                    </a:cxn>
                    <a:cxn ang="0">
                      <a:pos x="345" y="740"/>
                    </a:cxn>
                    <a:cxn ang="0">
                      <a:pos x="145" y="98"/>
                    </a:cxn>
                    <a:cxn ang="0">
                      <a:pos x="142" y="98"/>
                    </a:cxn>
                    <a:cxn ang="0">
                      <a:pos x="219" y="194"/>
                    </a:cxn>
                    <a:cxn ang="0">
                      <a:pos x="221" y="194"/>
                    </a:cxn>
                    <a:cxn ang="0">
                      <a:pos x="145" y="98"/>
                    </a:cxn>
                    <a:cxn ang="0">
                      <a:pos x="110" y="67"/>
                    </a:cxn>
                    <a:cxn ang="0">
                      <a:pos x="107" y="67"/>
                    </a:cxn>
                    <a:cxn ang="0">
                      <a:pos x="141" y="97"/>
                    </a:cxn>
                    <a:cxn ang="0">
                      <a:pos x="144" y="97"/>
                    </a:cxn>
                    <a:cxn ang="0">
                      <a:pos x="110" y="67"/>
                    </a:cxn>
                    <a:cxn ang="0">
                      <a:pos x="2" y="0"/>
                    </a:cxn>
                    <a:cxn ang="0">
                      <a:pos x="0" y="0"/>
                    </a:cxn>
                    <a:cxn ang="0">
                      <a:pos x="0" y="1"/>
                    </a:cxn>
                    <a:cxn ang="0">
                      <a:pos x="0" y="1"/>
                    </a:cxn>
                    <a:cxn ang="0">
                      <a:pos x="2" y="2"/>
                    </a:cxn>
                    <a:cxn ang="0">
                      <a:pos x="106" y="66"/>
                    </a:cxn>
                    <a:cxn ang="0">
                      <a:pos x="109" y="66"/>
                    </a:cxn>
                    <a:cxn ang="0">
                      <a:pos x="2" y="0"/>
                    </a:cxn>
                  </a:cxnLst>
                  <a:rect l="0" t="0" r="r" b="b"/>
                  <a:pathLst>
                    <a:path w="356" h="772">
                      <a:moveTo>
                        <a:pt x="345" y="740"/>
                      </a:moveTo>
                      <a:cubicBezTo>
                        <a:pt x="343" y="740"/>
                        <a:pt x="343" y="740"/>
                        <a:pt x="343" y="740"/>
                      </a:cubicBezTo>
                      <a:cubicBezTo>
                        <a:pt x="343" y="741"/>
                        <a:pt x="344" y="743"/>
                        <a:pt x="344" y="744"/>
                      </a:cubicBezTo>
                      <a:cubicBezTo>
                        <a:pt x="347" y="756"/>
                        <a:pt x="351" y="766"/>
                        <a:pt x="354" y="772"/>
                      </a:cubicBezTo>
                      <a:cubicBezTo>
                        <a:pt x="355" y="772"/>
                        <a:pt x="355" y="772"/>
                        <a:pt x="355" y="772"/>
                      </a:cubicBezTo>
                      <a:cubicBezTo>
                        <a:pt x="356" y="772"/>
                        <a:pt x="356" y="772"/>
                        <a:pt x="356" y="772"/>
                      </a:cubicBezTo>
                      <a:cubicBezTo>
                        <a:pt x="356" y="771"/>
                        <a:pt x="356" y="771"/>
                        <a:pt x="356" y="771"/>
                      </a:cubicBezTo>
                      <a:cubicBezTo>
                        <a:pt x="352" y="765"/>
                        <a:pt x="349" y="755"/>
                        <a:pt x="346" y="744"/>
                      </a:cubicBezTo>
                      <a:cubicBezTo>
                        <a:pt x="346" y="742"/>
                        <a:pt x="345" y="741"/>
                        <a:pt x="345" y="740"/>
                      </a:cubicBezTo>
                      <a:moveTo>
                        <a:pt x="145" y="98"/>
                      </a:moveTo>
                      <a:cubicBezTo>
                        <a:pt x="142" y="98"/>
                        <a:pt x="142" y="98"/>
                        <a:pt x="142" y="98"/>
                      </a:cubicBezTo>
                      <a:cubicBezTo>
                        <a:pt x="168" y="124"/>
                        <a:pt x="195" y="155"/>
                        <a:pt x="219" y="194"/>
                      </a:cubicBezTo>
                      <a:cubicBezTo>
                        <a:pt x="221" y="194"/>
                        <a:pt x="221" y="194"/>
                        <a:pt x="221" y="194"/>
                      </a:cubicBezTo>
                      <a:cubicBezTo>
                        <a:pt x="197" y="155"/>
                        <a:pt x="171" y="124"/>
                        <a:pt x="145" y="98"/>
                      </a:cubicBezTo>
                      <a:moveTo>
                        <a:pt x="110" y="67"/>
                      </a:moveTo>
                      <a:cubicBezTo>
                        <a:pt x="107" y="67"/>
                        <a:pt x="107" y="67"/>
                        <a:pt x="107" y="67"/>
                      </a:cubicBezTo>
                      <a:cubicBezTo>
                        <a:pt x="118" y="76"/>
                        <a:pt x="129" y="86"/>
                        <a:pt x="141" y="97"/>
                      </a:cubicBezTo>
                      <a:cubicBezTo>
                        <a:pt x="144" y="97"/>
                        <a:pt x="144" y="97"/>
                        <a:pt x="144" y="97"/>
                      </a:cubicBezTo>
                      <a:cubicBezTo>
                        <a:pt x="132" y="86"/>
                        <a:pt x="121" y="76"/>
                        <a:pt x="110" y="67"/>
                      </a:cubicBezTo>
                      <a:moveTo>
                        <a:pt x="2" y="0"/>
                      </a:moveTo>
                      <a:cubicBezTo>
                        <a:pt x="0" y="0"/>
                        <a:pt x="0" y="0"/>
                        <a:pt x="0" y="0"/>
                      </a:cubicBezTo>
                      <a:cubicBezTo>
                        <a:pt x="0" y="1"/>
                        <a:pt x="0" y="1"/>
                        <a:pt x="0" y="1"/>
                      </a:cubicBezTo>
                      <a:cubicBezTo>
                        <a:pt x="0" y="1"/>
                        <a:pt x="0" y="1"/>
                        <a:pt x="0" y="1"/>
                      </a:cubicBezTo>
                      <a:cubicBezTo>
                        <a:pt x="0" y="2"/>
                        <a:pt x="1" y="2"/>
                        <a:pt x="2" y="2"/>
                      </a:cubicBezTo>
                      <a:cubicBezTo>
                        <a:pt x="12" y="6"/>
                        <a:pt x="55" y="25"/>
                        <a:pt x="106" y="66"/>
                      </a:cubicBezTo>
                      <a:cubicBezTo>
                        <a:pt x="109" y="66"/>
                        <a:pt x="109" y="66"/>
                        <a:pt x="109" y="66"/>
                      </a:cubicBezTo>
                      <a:cubicBezTo>
                        <a:pt x="56" y="23"/>
                        <a:pt x="10"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8" name="Freeform 18"/>
                <p:cNvSpPr>
                  <a:spLocks/>
                </p:cNvSpPr>
                <p:nvPr/>
              </p:nvSpPr>
              <p:spPr bwMode="auto">
                <a:xfrm>
                  <a:off x="-1416" y="1754"/>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0" y="0"/>
                        <a:pt x="0" y="1"/>
                        <a:pt x="1" y="1"/>
                      </a:cubicBezTo>
                      <a:cubicBezTo>
                        <a:pt x="4" y="1"/>
                        <a:pt x="4" y="1"/>
                        <a:pt x="4"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9" name="Freeform 19"/>
                <p:cNvSpPr>
                  <a:spLocks/>
                </p:cNvSpPr>
                <p:nvPr/>
              </p:nvSpPr>
              <p:spPr bwMode="auto">
                <a:xfrm>
                  <a:off x="-1499" y="1681"/>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0" y="1"/>
                        <a:pt x="1" y="1"/>
                        <a:pt x="1" y="1"/>
                      </a:cubicBezTo>
                      <a:cubicBezTo>
                        <a:pt x="4" y="1"/>
                        <a:pt x="4" y="1"/>
                        <a:pt x="4" y="1"/>
                      </a:cubicBezTo>
                      <a:cubicBezTo>
                        <a:pt x="4" y="1"/>
                        <a:pt x="4"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0" name="Freeform 20"/>
                <p:cNvSpPr>
                  <a:spLocks noEditPoints="1"/>
                </p:cNvSpPr>
                <p:nvPr/>
              </p:nvSpPr>
              <p:spPr bwMode="auto">
                <a:xfrm>
                  <a:off x="-2619" y="2809"/>
                  <a:ext cx="178" cy="2"/>
                </a:xfrm>
                <a:custGeom>
                  <a:avLst/>
                  <a:gdLst/>
                  <a:ahLst/>
                  <a:cxnLst>
                    <a:cxn ang="0">
                      <a:pos x="178" y="2"/>
                    </a:cxn>
                    <a:cxn ang="0">
                      <a:pos x="178" y="0"/>
                    </a:cxn>
                    <a:cxn ang="0">
                      <a:pos x="178" y="2"/>
                    </a:cxn>
                    <a:cxn ang="0">
                      <a:pos x="0" y="0"/>
                    </a:cxn>
                    <a:cxn ang="0">
                      <a:pos x="0" y="2"/>
                    </a:cxn>
                    <a:cxn ang="0">
                      <a:pos x="0" y="2"/>
                    </a:cxn>
                    <a:cxn ang="0">
                      <a:pos x="0" y="2"/>
                    </a:cxn>
                    <a:cxn ang="0">
                      <a:pos x="0" y="0"/>
                    </a:cxn>
                    <a:cxn ang="0">
                      <a:pos x="178" y="0"/>
                    </a:cxn>
                    <a:cxn ang="0">
                      <a:pos x="178" y="0"/>
                    </a:cxn>
                  </a:cxnLst>
                  <a:rect l="0" t="0" r="r" b="b"/>
                  <a:pathLst>
                    <a:path w="178" h="2">
                      <a:moveTo>
                        <a:pt x="178" y="2"/>
                      </a:moveTo>
                      <a:lnTo>
                        <a:pt x="178" y="0"/>
                      </a:lnTo>
                      <a:lnTo>
                        <a:pt x="178" y="2"/>
                      </a:lnTo>
                      <a:close/>
                      <a:moveTo>
                        <a:pt x="0" y="0"/>
                      </a:moveTo>
                      <a:lnTo>
                        <a:pt x="0" y="2"/>
                      </a:lnTo>
                      <a:lnTo>
                        <a:pt x="0" y="2"/>
                      </a:lnTo>
                      <a:lnTo>
                        <a:pt x="0" y="2"/>
                      </a:lnTo>
                      <a:lnTo>
                        <a:pt x="0" y="0"/>
                      </a:lnTo>
                      <a:close/>
                      <a:moveTo>
                        <a:pt x="178" y="0"/>
                      </a:moveTo>
                      <a:lnTo>
                        <a:pt x="178"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1" name="Freeform 21"/>
                <p:cNvSpPr>
                  <a:spLocks noEditPoints="1"/>
                </p:cNvSpPr>
                <p:nvPr/>
              </p:nvSpPr>
              <p:spPr bwMode="auto">
                <a:xfrm>
                  <a:off x="-2619" y="2809"/>
                  <a:ext cx="178" cy="2"/>
                </a:xfrm>
                <a:custGeom>
                  <a:avLst/>
                  <a:gdLst/>
                  <a:ahLst/>
                  <a:cxnLst>
                    <a:cxn ang="0">
                      <a:pos x="178" y="2"/>
                    </a:cxn>
                    <a:cxn ang="0">
                      <a:pos x="178" y="0"/>
                    </a:cxn>
                    <a:cxn ang="0">
                      <a:pos x="0" y="0"/>
                    </a:cxn>
                    <a:cxn ang="0">
                      <a:pos x="0" y="2"/>
                    </a:cxn>
                    <a:cxn ang="0">
                      <a:pos x="0" y="2"/>
                    </a:cxn>
                    <a:cxn ang="0">
                      <a:pos x="0" y="2"/>
                    </a:cxn>
                    <a:cxn ang="0">
                      <a:pos x="178" y="0"/>
                    </a:cxn>
                    <a:cxn ang="0">
                      <a:pos x="178" y="0"/>
                    </a:cxn>
                  </a:cxnLst>
                  <a:rect l="0" t="0" r="r" b="b"/>
                  <a:pathLst>
                    <a:path w="178" h="2">
                      <a:moveTo>
                        <a:pt x="178" y="2"/>
                      </a:moveTo>
                      <a:lnTo>
                        <a:pt x="178" y="0"/>
                      </a:lnTo>
                      <a:moveTo>
                        <a:pt x="0" y="0"/>
                      </a:moveTo>
                      <a:lnTo>
                        <a:pt x="0" y="2"/>
                      </a:lnTo>
                      <a:lnTo>
                        <a:pt x="0" y="2"/>
                      </a:lnTo>
                      <a:lnTo>
                        <a:pt x="0" y="2"/>
                      </a:lnTo>
                      <a:moveTo>
                        <a:pt x="178" y="0"/>
                      </a:moveTo>
                      <a:lnTo>
                        <a:pt x="178"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2" name="Freeform 22"/>
                <p:cNvSpPr>
                  <a:spLocks/>
                </p:cNvSpPr>
                <p:nvPr/>
              </p:nvSpPr>
              <p:spPr bwMode="auto">
                <a:xfrm>
                  <a:off x="-1033" y="2809"/>
                  <a:ext cx="5" cy="2"/>
                </a:xfrm>
                <a:custGeom>
                  <a:avLst/>
                  <a:gdLst/>
                  <a:ahLst/>
                  <a:cxnLst>
                    <a:cxn ang="0">
                      <a:pos x="5" y="0"/>
                    </a:cxn>
                    <a:cxn ang="0">
                      <a:pos x="0" y="0"/>
                    </a:cxn>
                    <a:cxn ang="0">
                      <a:pos x="0" y="2"/>
                    </a:cxn>
                    <a:cxn ang="0">
                      <a:pos x="5" y="2"/>
                    </a:cxn>
                    <a:cxn ang="0">
                      <a:pos x="5" y="0"/>
                    </a:cxn>
                    <a:cxn ang="0">
                      <a:pos x="5" y="0"/>
                    </a:cxn>
                  </a:cxnLst>
                  <a:rect l="0" t="0" r="r" b="b"/>
                  <a:pathLst>
                    <a:path w="5" h="2">
                      <a:moveTo>
                        <a:pt x="5" y="0"/>
                      </a:moveTo>
                      <a:lnTo>
                        <a:pt x="0" y="0"/>
                      </a:lnTo>
                      <a:lnTo>
                        <a:pt x="0" y="2"/>
                      </a:lnTo>
                      <a:lnTo>
                        <a:pt x="5" y="2"/>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3" name="Freeform 23"/>
                <p:cNvSpPr>
                  <a:spLocks/>
                </p:cNvSpPr>
                <p:nvPr/>
              </p:nvSpPr>
              <p:spPr bwMode="auto">
                <a:xfrm>
                  <a:off x="-938"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4" name="Freeform 24"/>
                <p:cNvSpPr>
                  <a:spLocks noEditPoints="1"/>
                </p:cNvSpPr>
                <p:nvPr/>
              </p:nvSpPr>
              <p:spPr bwMode="auto">
                <a:xfrm>
                  <a:off x="-3887" y="3351"/>
                  <a:ext cx="395" cy="1"/>
                </a:xfrm>
                <a:custGeom>
                  <a:avLst/>
                  <a:gdLst/>
                  <a:ahLst/>
                  <a:cxnLst>
                    <a:cxn ang="0">
                      <a:pos x="0" y="0"/>
                    </a:cxn>
                    <a:cxn ang="0">
                      <a:pos x="0" y="0"/>
                    </a:cxn>
                    <a:cxn ang="0">
                      <a:pos x="4" y="0"/>
                    </a:cxn>
                    <a:cxn ang="0">
                      <a:pos x="15" y="0"/>
                    </a:cxn>
                    <a:cxn ang="0">
                      <a:pos x="10" y="0"/>
                    </a:cxn>
                    <a:cxn ang="0">
                      <a:pos x="15" y="0"/>
                    </a:cxn>
                    <a:cxn ang="0">
                      <a:pos x="20" y="0"/>
                    </a:cxn>
                    <a:cxn ang="0">
                      <a:pos x="25" y="0"/>
                    </a:cxn>
                    <a:cxn ang="0">
                      <a:pos x="36" y="0"/>
                    </a:cxn>
                    <a:cxn ang="0">
                      <a:pos x="30" y="0"/>
                    </a:cxn>
                    <a:cxn ang="0">
                      <a:pos x="36" y="0"/>
                    </a:cxn>
                    <a:cxn ang="0">
                      <a:pos x="43" y="0"/>
                    </a:cxn>
                    <a:cxn ang="0">
                      <a:pos x="46" y="0"/>
                    </a:cxn>
                    <a:cxn ang="0">
                      <a:pos x="56" y="0"/>
                    </a:cxn>
                    <a:cxn ang="0">
                      <a:pos x="51" y="0"/>
                    </a:cxn>
                    <a:cxn ang="0">
                      <a:pos x="56" y="0"/>
                    </a:cxn>
                    <a:cxn ang="0">
                      <a:pos x="62" y="0"/>
                    </a:cxn>
                    <a:cxn ang="0">
                      <a:pos x="67" y="0"/>
                    </a:cxn>
                    <a:cxn ang="0">
                      <a:pos x="77" y="0"/>
                    </a:cxn>
                    <a:cxn ang="0">
                      <a:pos x="72" y="0"/>
                    </a:cxn>
                    <a:cxn ang="0">
                      <a:pos x="77" y="0"/>
                    </a:cxn>
                    <a:cxn ang="0">
                      <a:pos x="82" y="0"/>
                    </a:cxn>
                    <a:cxn ang="0">
                      <a:pos x="84" y="0"/>
                    </a:cxn>
                    <a:cxn ang="0">
                      <a:pos x="88" y="0"/>
                    </a:cxn>
                    <a:cxn ang="0">
                      <a:pos x="86" y="0"/>
                    </a:cxn>
                    <a:cxn ang="0">
                      <a:pos x="88" y="0"/>
                    </a:cxn>
                    <a:cxn ang="0">
                      <a:pos x="93" y="0"/>
                    </a:cxn>
                    <a:cxn ang="0">
                      <a:pos x="98" y="0"/>
                    </a:cxn>
                    <a:cxn ang="0">
                      <a:pos x="108" y="0"/>
                    </a:cxn>
                    <a:cxn ang="0">
                      <a:pos x="103" y="0"/>
                    </a:cxn>
                    <a:cxn ang="0">
                      <a:pos x="108" y="0"/>
                    </a:cxn>
                    <a:cxn ang="0">
                      <a:pos x="114" y="0"/>
                    </a:cxn>
                    <a:cxn ang="0">
                      <a:pos x="119" y="0"/>
                    </a:cxn>
                    <a:cxn ang="0">
                      <a:pos x="126" y="0"/>
                    </a:cxn>
                    <a:cxn ang="0">
                      <a:pos x="124" y="0"/>
                    </a:cxn>
                    <a:cxn ang="0">
                      <a:pos x="126" y="0"/>
                    </a:cxn>
                    <a:cxn ang="0">
                      <a:pos x="128" y="0"/>
                    </a:cxn>
                    <a:cxn ang="0">
                      <a:pos x="129" y="0"/>
                    </a:cxn>
                    <a:cxn ang="0">
                      <a:pos x="140" y="0"/>
                    </a:cxn>
                    <a:cxn ang="0">
                      <a:pos x="134" y="0"/>
                    </a:cxn>
                    <a:cxn ang="0">
                      <a:pos x="140" y="0"/>
                    </a:cxn>
                    <a:cxn ang="0">
                      <a:pos x="145" y="0"/>
                    </a:cxn>
                    <a:cxn ang="0">
                      <a:pos x="150" y="0"/>
                    </a:cxn>
                    <a:cxn ang="0">
                      <a:pos x="160" y="0"/>
                    </a:cxn>
                    <a:cxn ang="0">
                      <a:pos x="155" y="0"/>
                    </a:cxn>
                    <a:cxn ang="0">
                      <a:pos x="160" y="0"/>
                    </a:cxn>
                    <a:cxn ang="0">
                      <a:pos x="166" y="0"/>
                    </a:cxn>
                    <a:cxn ang="0">
                      <a:pos x="167" y="0"/>
                    </a:cxn>
                  </a:cxnLst>
                  <a:rect l="0" t="0" r="r" b="b"/>
                  <a:pathLst>
                    <a:path w="167">
                      <a:moveTo>
                        <a:pt x="4" y="0"/>
                      </a:moveTo>
                      <a:cubicBezTo>
                        <a:pt x="0" y="0"/>
                        <a:pt x="0" y="0"/>
                        <a:pt x="0" y="0"/>
                      </a:cubicBezTo>
                      <a:cubicBezTo>
                        <a:pt x="0" y="0"/>
                        <a:pt x="0" y="0"/>
                        <a:pt x="0" y="0"/>
                      </a:cubicBezTo>
                      <a:cubicBezTo>
                        <a:pt x="0" y="0"/>
                        <a:pt x="0" y="0"/>
                        <a:pt x="0" y="0"/>
                      </a:cubicBezTo>
                      <a:cubicBezTo>
                        <a:pt x="0" y="0"/>
                        <a:pt x="0" y="0"/>
                        <a:pt x="0" y="0"/>
                      </a:cubicBezTo>
                      <a:cubicBezTo>
                        <a:pt x="4" y="0"/>
                        <a:pt x="4" y="0"/>
                        <a:pt x="4" y="0"/>
                      </a:cubicBezTo>
                      <a:cubicBezTo>
                        <a:pt x="4" y="0"/>
                        <a:pt x="4" y="0"/>
                        <a:pt x="4" y="0"/>
                      </a:cubicBezTo>
                      <a:moveTo>
                        <a:pt x="15" y="0"/>
                      </a:moveTo>
                      <a:cubicBezTo>
                        <a:pt x="10" y="0"/>
                        <a:pt x="10" y="0"/>
                        <a:pt x="10" y="0"/>
                      </a:cubicBezTo>
                      <a:cubicBezTo>
                        <a:pt x="10" y="0"/>
                        <a:pt x="10" y="0"/>
                        <a:pt x="10" y="0"/>
                      </a:cubicBezTo>
                      <a:cubicBezTo>
                        <a:pt x="15" y="0"/>
                        <a:pt x="15" y="0"/>
                        <a:pt x="15" y="0"/>
                      </a:cubicBezTo>
                      <a:cubicBezTo>
                        <a:pt x="15" y="0"/>
                        <a:pt x="15" y="0"/>
                        <a:pt x="15" y="0"/>
                      </a:cubicBezTo>
                      <a:moveTo>
                        <a:pt x="25" y="0"/>
                      </a:moveTo>
                      <a:cubicBezTo>
                        <a:pt x="20" y="0"/>
                        <a:pt x="20" y="0"/>
                        <a:pt x="20" y="0"/>
                      </a:cubicBezTo>
                      <a:cubicBezTo>
                        <a:pt x="20" y="0"/>
                        <a:pt x="20" y="0"/>
                        <a:pt x="20" y="0"/>
                      </a:cubicBezTo>
                      <a:cubicBezTo>
                        <a:pt x="25" y="0"/>
                        <a:pt x="25" y="0"/>
                        <a:pt x="25" y="0"/>
                      </a:cubicBezTo>
                      <a:cubicBezTo>
                        <a:pt x="25" y="0"/>
                        <a:pt x="25" y="0"/>
                        <a:pt x="25" y="0"/>
                      </a:cubicBezTo>
                      <a:moveTo>
                        <a:pt x="36" y="0"/>
                      </a:moveTo>
                      <a:cubicBezTo>
                        <a:pt x="30" y="0"/>
                        <a:pt x="30" y="0"/>
                        <a:pt x="30" y="0"/>
                      </a:cubicBezTo>
                      <a:cubicBezTo>
                        <a:pt x="30" y="0"/>
                        <a:pt x="30" y="0"/>
                        <a:pt x="30" y="0"/>
                      </a:cubicBezTo>
                      <a:cubicBezTo>
                        <a:pt x="36" y="0"/>
                        <a:pt x="36" y="0"/>
                        <a:pt x="36" y="0"/>
                      </a:cubicBezTo>
                      <a:cubicBezTo>
                        <a:pt x="36" y="0"/>
                        <a:pt x="36" y="0"/>
                        <a:pt x="36" y="0"/>
                      </a:cubicBezTo>
                      <a:moveTo>
                        <a:pt x="46" y="0"/>
                      </a:moveTo>
                      <a:cubicBezTo>
                        <a:pt x="43" y="0"/>
                        <a:pt x="43" y="0"/>
                        <a:pt x="43" y="0"/>
                      </a:cubicBezTo>
                      <a:cubicBezTo>
                        <a:pt x="43" y="0"/>
                        <a:pt x="43" y="0"/>
                        <a:pt x="43" y="0"/>
                      </a:cubicBezTo>
                      <a:cubicBezTo>
                        <a:pt x="46" y="0"/>
                        <a:pt x="46" y="0"/>
                        <a:pt x="46" y="0"/>
                      </a:cubicBezTo>
                      <a:cubicBezTo>
                        <a:pt x="46" y="0"/>
                        <a:pt x="46" y="0"/>
                        <a:pt x="46" y="0"/>
                      </a:cubicBezTo>
                      <a:moveTo>
                        <a:pt x="56" y="0"/>
                      </a:moveTo>
                      <a:cubicBezTo>
                        <a:pt x="51" y="0"/>
                        <a:pt x="51" y="0"/>
                        <a:pt x="51" y="0"/>
                      </a:cubicBezTo>
                      <a:cubicBezTo>
                        <a:pt x="51" y="0"/>
                        <a:pt x="51" y="0"/>
                        <a:pt x="51" y="0"/>
                      </a:cubicBezTo>
                      <a:cubicBezTo>
                        <a:pt x="56" y="0"/>
                        <a:pt x="56" y="0"/>
                        <a:pt x="56" y="0"/>
                      </a:cubicBezTo>
                      <a:cubicBezTo>
                        <a:pt x="56" y="0"/>
                        <a:pt x="56" y="0"/>
                        <a:pt x="56" y="0"/>
                      </a:cubicBezTo>
                      <a:moveTo>
                        <a:pt x="67" y="0"/>
                      </a:moveTo>
                      <a:cubicBezTo>
                        <a:pt x="62" y="0"/>
                        <a:pt x="62" y="0"/>
                        <a:pt x="62" y="0"/>
                      </a:cubicBezTo>
                      <a:cubicBezTo>
                        <a:pt x="62" y="0"/>
                        <a:pt x="62" y="0"/>
                        <a:pt x="62" y="0"/>
                      </a:cubicBezTo>
                      <a:cubicBezTo>
                        <a:pt x="67" y="0"/>
                        <a:pt x="67" y="0"/>
                        <a:pt x="67" y="0"/>
                      </a:cubicBezTo>
                      <a:cubicBezTo>
                        <a:pt x="67" y="0"/>
                        <a:pt x="67" y="0"/>
                        <a:pt x="67" y="0"/>
                      </a:cubicBezTo>
                      <a:moveTo>
                        <a:pt x="77" y="0"/>
                      </a:moveTo>
                      <a:cubicBezTo>
                        <a:pt x="72" y="0"/>
                        <a:pt x="72" y="0"/>
                        <a:pt x="72" y="0"/>
                      </a:cubicBezTo>
                      <a:cubicBezTo>
                        <a:pt x="72" y="0"/>
                        <a:pt x="72" y="0"/>
                        <a:pt x="72" y="0"/>
                      </a:cubicBezTo>
                      <a:cubicBezTo>
                        <a:pt x="77" y="0"/>
                        <a:pt x="77" y="0"/>
                        <a:pt x="77" y="0"/>
                      </a:cubicBezTo>
                      <a:cubicBezTo>
                        <a:pt x="77" y="0"/>
                        <a:pt x="77" y="0"/>
                        <a:pt x="77" y="0"/>
                      </a:cubicBezTo>
                      <a:moveTo>
                        <a:pt x="84" y="0"/>
                      </a:moveTo>
                      <a:cubicBezTo>
                        <a:pt x="82" y="0"/>
                        <a:pt x="82" y="0"/>
                        <a:pt x="82" y="0"/>
                      </a:cubicBezTo>
                      <a:cubicBezTo>
                        <a:pt x="82" y="0"/>
                        <a:pt x="82" y="0"/>
                        <a:pt x="82" y="0"/>
                      </a:cubicBezTo>
                      <a:cubicBezTo>
                        <a:pt x="84" y="0"/>
                        <a:pt x="84" y="0"/>
                        <a:pt x="84" y="0"/>
                      </a:cubicBezTo>
                      <a:cubicBezTo>
                        <a:pt x="84" y="0"/>
                        <a:pt x="84" y="0"/>
                        <a:pt x="84" y="0"/>
                      </a:cubicBezTo>
                      <a:moveTo>
                        <a:pt x="88" y="0"/>
                      </a:moveTo>
                      <a:cubicBezTo>
                        <a:pt x="86" y="0"/>
                        <a:pt x="86" y="0"/>
                        <a:pt x="86" y="0"/>
                      </a:cubicBezTo>
                      <a:cubicBezTo>
                        <a:pt x="86" y="0"/>
                        <a:pt x="86" y="0"/>
                        <a:pt x="86" y="0"/>
                      </a:cubicBezTo>
                      <a:cubicBezTo>
                        <a:pt x="88" y="0"/>
                        <a:pt x="88" y="0"/>
                        <a:pt x="88" y="0"/>
                      </a:cubicBezTo>
                      <a:cubicBezTo>
                        <a:pt x="88" y="0"/>
                        <a:pt x="88" y="0"/>
                        <a:pt x="88" y="0"/>
                      </a:cubicBezTo>
                      <a:moveTo>
                        <a:pt x="98" y="0"/>
                      </a:moveTo>
                      <a:cubicBezTo>
                        <a:pt x="93" y="0"/>
                        <a:pt x="93" y="0"/>
                        <a:pt x="93" y="0"/>
                      </a:cubicBezTo>
                      <a:cubicBezTo>
                        <a:pt x="93" y="0"/>
                        <a:pt x="93" y="0"/>
                        <a:pt x="93" y="0"/>
                      </a:cubicBezTo>
                      <a:cubicBezTo>
                        <a:pt x="98" y="0"/>
                        <a:pt x="98" y="0"/>
                        <a:pt x="98" y="0"/>
                      </a:cubicBezTo>
                      <a:cubicBezTo>
                        <a:pt x="98" y="0"/>
                        <a:pt x="98" y="0"/>
                        <a:pt x="98" y="0"/>
                      </a:cubicBezTo>
                      <a:moveTo>
                        <a:pt x="108" y="0"/>
                      </a:moveTo>
                      <a:cubicBezTo>
                        <a:pt x="103" y="0"/>
                        <a:pt x="103" y="0"/>
                        <a:pt x="103" y="0"/>
                      </a:cubicBezTo>
                      <a:cubicBezTo>
                        <a:pt x="103" y="0"/>
                        <a:pt x="103" y="0"/>
                        <a:pt x="103" y="0"/>
                      </a:cubicBezTo>
                      <a:cubicBezTo>
                        <a:pt x="108" y="0"/>
                        <a:pt x="108" y="0"/>
                        <a:pt x="108" y="0"/>
                      </a:cubicBezTo>
                      <a:cubicBezTo>
                        <a:pt x="108" y="0"/>
                        <a:pt x="108" y="0"/>
                        <a:pt x="108" y="0"/>
                      </a:cubicBezTo>
                      <a:moveTo>
                        <a:pt x="119" y="0"/>
                      </a:moveTo>
                      <a:cubicBezTo>
                        <a:pt x="114" y="0"/>
                        <a:pt x="114" y="0"/>
                        <a:pt x="114" y="0"/>
                      </a:cubicBezTo>
                      <a:cubicBezTo>
                        <a:pt x="114" y="0"/>
                        <a:pt x="114" y="0"/>
                        <a:pt x="114" y="0"/>
                      </a:cubicBezTo>
                      <a:cubicBezTo>
                        <a:pt x="119" y="0"/>
                        <a:pt x="119" y="0"/>
                        <a:pt x="119" y="0"/>
                      </a:cubicBezTo>
                      <a:cubicBezTo>
                        <a:pt x="119" y="0"/>
                        <a:pt x="119" y="0"/>
                        <a:pt x="119" y="0"/>
                      </a:cubicBezTo>
                      <a:moveTo>
                        <a:pt x="126" y="0"/>
                      </a:moveTo>
                      <a:cubicBezTo>
                        <a:pt x="124" y="0"/>
                        <a:pt x="124" y="0"/>
                        <a:pt x="124" y="0"/>
                      </a:cubicBezTo>
                      <a:cubicBezTo>
                        <a:pt x="124" y="0"/>
                        <a:pt x="124" y="0"/>
                        <a:pt x="124" y="0"/>
                      </a:cubicBezTo>
                      <a:cubicBezTo>
                        <a:pt x="126" y="0"/>
                        <a:pt x="126" y="0"/>
                        <a:pt x="126" y="0"/>
                      </a:cubicBezTo>
                      <a:cubicBezTo>
                        <a:pt x="126" y="0"/>
                        <a:pt x="126" y="0"/>
                        <a:pt x="126" y="0"/>
                      </a:cubicBezTo>
                      <a:moveTo>
                        <a:pt x="129" y="0"/>
                      </a:moveTo>
                      <a:cubicBezTo>
                        <a:pt x="128" y="0"/>
                        <a:pt x="128" y="0"/>
                        <a:pt x="128" y="0"/>
                      </a:cubicBezTo>
                      <a:cubicBezTo>
                        <a:pt x="128" y="0"/>
                        <a:pt x="128" y="0"/>
                        <a:pt x="128" y="0"/>
                      </a:cubicBezTo>
                      <a:cubicBezTo>
                        <a:pt x="129" y="0"/>
                        <a:pt x="129" y="0"/>
                        <a:pt x="129" y="0"/>
                      </a:cubicBezTo>
                      <a:cubicBezTo>
                        <a:pt x="129" y="0"/>
                        <a:pt x="129" y="0"/>
                        <a:pt x="129" y="0"/>
                      </a:cubicBezTo>
                      <a:moveTo>
                        <a:pt x="140" y="0"/>
                      </a:moveTo>
                      <a:cubicBezTo>
                        <a:pt x="134" y="0"/>
                        <a:pt x="134" y="0"/>
                        <a:pt x="134" y="0"/>
                      </a:cubicBezTo>
                      <a:cubicBezTo>
                        <a:pt x="134" y="0"/>
                        <a:pt x="134" y="0"/>
                        <a:pt x="134" y="0"/>
                      </a:cubicBezTo>
                      <a:cubicBezTo>
                        <a:pt x="140" y="0"/>
                        <a:pt x="140" y="0"/>
                        <a:pt x="140" y="0"/>
                      </a:cubicBezTo>
                      <a:cubicBezTo>
                        <a:pt x="140" y="0"/>
                        <a:pt x="140" y="0"/>
                        <a:pt x="140" y="0"/>
                      </a:cubicBezTo>
                      <a:moveTo>
                        <a:pt x="150" y="0"/>
                      </a:moveTo>
                      <a:cubicBezTo>
                        <a:pt x="145" y="0"/>
                        <a:pt x="145" y="0"/>
                        <a:pt x="145" y="0"/>
                      </a:cubicBezTo>
                      <a:cubicBezTo>
                        <a:pt x="145" y="0"/>
                        <a:pt x="145" y="0"/>
                        <a:pt x="145" y="0"/>
                      </a:cubicBezTo>
                      <a:cubicBezTo>
                        <a:pt x="150" y="0"/>
                        <a:pt x="150" y="0"/>
                        <a:pt x="150" y="0"/>
                      </a:cubicBezTo>
                      <a:cubicBezTo>
                        <a:pt x="150" y="0"/>
                        <a:pt x="150" y="0"/>
                        <a:pt x="150" y="0"/>
                      </a:cubicBezTo>
                      <a:moveTo>
                        <a:pt x="160" y="0"/>
                      </a:moveTo>
                      <a:cubicBezTo>
                        <a:pt x="155" y="0"/>
                        <a:pt x="155" y="0"/>
                        <a:pt x="155" y="0"/>
                      </a:cubicBezTo>
                      <a:cubicBezTo>
                        <a:pt x="155" y="0"/>
                        <a:pt x="155" y="0"/>
                        <a:pt x="155" y="0"/>
                      </a:cubicBezTo>
                      <a:cubicBezTo>
                        <a:pt x="160" y="0"/>
                        <a:pt x="160" y="0"/>
                        <a:pt x="160" y="0"/>
                      </a:cubicBezTo>
                      <a:cubicBezTo>
                        <a:pt x="160" y="0"/>
                        <a:pt x="160" y="0"/>
                        <a:pt x="160" y="0"/>
                      </a:cubicBezTo>
                      <a:moveTo>
                        <a:pt x="167" y="0"/>
                      </a:moveTo>
                      <a:cubicBezTo>
                        <a:pt x="166" y="0"/>
                        <a:pt x="166" y="0"/>
                        <a:pt x="166" y="0"/>
                      </a:cubicBezTo>
                      <a:cubicBezTo>
                        <a:pt x="166" y="0"/>
                        <a:pt x="166" y="0"/>
                        <a:pt x="166" y="0"/>
                      </a:cubicBezTo>
                      <a:cubicBezTo>
                        <a:pt x="167" y="0"/>
                        <a:pt x="167" y="0"/>
                        <a:pt x="167" y="0"/>
                      </a:cubicBezTo>
                      <a:cubicBezTo>
                        <a:pt x="167" y="0"/>
                        <a:pt x="167" y="0"/>
                        <a:pt x="16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5" name="Freeform 25"/>
                <p:cNvSpPr>
                  <a:spLocks noEditPoints="1"/>
                </p:cNvSpPr>
                <p:nvPr/>
              </p:nvSpPr>
              <p:spPr bwMode="auto">
                <a:xfrm>
                  <a:off x="-2903" y="3354"/>
                  <a:ext cx="287" cy="2"/>
                </a:xfrm>
                <a:custGeom>
                  <a:avLst/>
                  <a:gdLst/>
                  <a:ahLst/>
                  <a:cxnLst>
                    <a:cxn ang="0">
                      <a:pos x="0" y="0"/>
                    </a:cxn>
                    <a:cxn ang="0">
                      <a:pos x="0" y="0"/>
                    </a:cxn>
                    <a:cxn ang="0">
                      <a:pos x="0" y="1"/>
                    </a:cxn>
                    <a:cxn ang="0">
                      <a:pos x="0" y="1"/>
                    </a:cxn>
                    <a:cxn ang="0">
                      <a:pos x="0" y="0"/>
                    </a:cxn>
                    <a:cxn ang="0">
                      <a:pos x="121" y="0"/>
                    </a:cxn>
                    <a:cxn ang="0">
                      <a:pos x="120" y="0"/>
                    </a:cxn>
                    <a:cxn ang="0">
                      <a:pos x="120" y="1"/>
                    </a:cxn>
                    <a:cxn ang="0">
                      <a:pos x="120" y="1"/>
                    </a:cxn>
                    <a:cxn ang="0">
                      <a:pos x="121" y="0"/>
                    </a:cxn>
                  </a:cxnLst>
                  <a:rect l="0" t="0" r="r" b="b"/>
                  <a:pathLst>
                    <a:path w="121" h="1">
                      <a:moveTo>
                        <a:pt x="0" y="0"/>
                      </a:moveTo>
                      <a:cubicBezTo>
                        <a:pt x="0" y="0"/>
                        <a:pt x="0" y="0"/>
                        <a:pt x="0" y="0"/>
                      </a:cubicBezTo>
                      <a:cubicBezTo>
                        <a:pt x="0" y="1"/>
                        <a:pt x="0" y="1"/>
                        <a:pt x="0" y="1"/>
                      </a:cubicBezTo>
                      <a:cubicBezTo>
                        <a:pt x="0" y="1"/>
                        <a:pt x="0" y="1"/>
                        <a:pt x="0" y="1"/>
                      </a:cubicBezTo>
                      <a:cubicBezTo>
                        <a:pt x="0" y="0"/>
                        <a:pt x="0" y="0"/>
                        <a:pt x="0" y="0"/>
                      </a:cubicBezTo>
                      <a:moveTo>
                        <a:pt x="121" y="0"/>
                      </a:moveTo>
                      <a:cubicBezTo>
                        <a:pt x="120" y="0"/>
                        <a:pt x="120" y="0"/>
                        <a:pt x="120" y="0"/>
                      </a:cubicBezTo>
                      <a:cubicBezTo>
                        <a:pt x="120" y="1"/>
                        <a:pt x="120" y="1"/>
                        <a:pt x="120" y="1"/>
                      </a:cubicBezTo>
                      <a:cubicBezTo>
                        <a:pt x="120" y="1"/>
                        <a:pt x="120" y="1"/>
                        <a:pt x="120" y="1"/>
                      </a:cubicBezTo>
                      <a:cubicBezTo>
                        <a:pt x="120" y="1"/>
                        <a:pt x="120" y="1"/>
                        <a:pt x="12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6" name="Freeform 26"/>
                <p:cNvSpPr>
                  <a:spLocks noEditPoints="1"/>
                </p:cNvSpPr>
                <p:nvPr/>
              </p:nvSpPr>
              <p:spPr bwMode="auto">
                <a:xfrm>
                  <a:off x="-2020" y="3354"/>
                  <a:ext cx="85" cy="2"/>
                </a:xfrm>
                <a:custGeom>
                  <a:avLst/>
                  <a:gdLst/>
                  <a:ahLst/>
                  <a:cxnLst>
                    <a:cxn ang="0">
                      <a:pos x="0" y="0"/>
                    </a:cxn>
                    <a:cxn ang="0">
                      <a:pos x="0" y="0"/>
                    </a:cxn>
                    <a:cxn ang="0">
                      <a:pos x="0" y="1"/>
                    </a:cxn>
                    <a:cxn ang="0">
                      <a:pos x="0" y="1"/>
                    </a:cxn>
                    <a:cxn ang="0">
                      <a:pos x="0" y="0"/>
                    </a:cxn>
                    <a:cxn ang="0">
                      <a:pos x="36" y="0"/>
                    </a:cxn>
                    <a:cxn ang="0">
                      <a:pos x="36" y="0"/>
                    </a:cxn>
                    <a:cxn ang="0">
                      <a:pos x="36" y="0"/>
                    </a:cxn>
                    <a:cxn ang="0">
                      <a:pos x="36" y="0"/>
                    </a:cxn>
                  </a:cxnLst>
                  <a:rect l="0" t="0" r="r" b="b"/>
                  <a:pathLst>
                    <a:path w="36" h="1">
                      <a:moveTo>
                        <a:pt x="0" y="0"/>
                      </a:moveTo>
                      <a:cubicBezTo>
                        <a:pt x="0" y="0"/>
                        <a:pt x="0" y="0"/>
                        <a:pt x="0" y="0"/>
                      </a:cubicBezTo>
                      <a:cubicBezTo>
                        <a:pt x="0" y="1"/>
                        <a:pt x="0" y="1"/>
                        <a:pt x="0" y="1"/>
                      </a:cubicBezTo>
                      <a:cubicBezTo>
                        <a:pt x="0" y="1"/>
                        <a:pt x="0" y="1"/>
                        <a:pt x="0" y="1"/>
                      </a:cubicBezTo>
                      <a:cubicBezTo>
                        <a:pt x="0" y="0"/>
                        <a:pt x="0" y="0"/>
                        <a:pt x="0" y="0"/>
                      </a:cubicBezTo>
                      <a:moveTo>
                        <a:pt x="36" y="0"/>
                      </a:moveTo>
                      <a:cubicBezTo>
                        <a:pt x="36" y="0"/>
                        <a:pt x="36" y="0"/>
                        <a:pt x="36" y="0"/>
                      </a:cubicBezTo>
                      <a:cubicBezTo>
                        <a:pt x="36" y="0"/>
                        <a:pt x="36" y="0"/>
                        <a:pt x="36" y="0"/>
                      </a:cubicBezTo>
                      <a:cubicBezTo>
                        <a:pt x="36" y="0"/>
                        <a:pt x="36" y="0"/>
                        <a:pt x="36"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7" name="Freeform 27"/>
                <p:cNvSpPr>
                  <a:spLocks/>
                </p:cNvSpPr>
                <p:nvPr/>
              </p:nvSpPr>
              <p:spPr bwMode="auto">
                <a:xfrm>
                  <a:off x="-912" y="3354"/>
                  <a:ext cx="2" cy="2"/>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8" name="Freeform 28"/>
                <p:cNvSpPr>
                  <a:spLocks/>
                </p:cNvSpPr>
                <p:nvPr/>
              </p:nvSpPr>
              <p:spPr bwMode="auto">
                <a:xfrm>
                  <a:off x="-808" y="3356"/>
                  <a:ext cx="2" cy="1"/>
                </a:xfrm>
                <a:custGeom>
                  <a:avLst/>
                  <a:gdLst/>
                  <a:ahLst/>
                  <a:cxnLst>
                    <a:cxn ang="0">
                      <a:pos x="1" y="0"/>
                    </a:cxn>
                    <a:cxn ang="0">
                      <a:pos x="0" y="0"/>
                    </a:cxn>
                    <a:cxn ang="0">
                      <a:pos x="1" y="0"/>
                    </a:cxn>
                    <a:cxn ang="0">
                      <a:pos x="1" y="0"/>
                    </a:cxn>
                  </a:cxnLst>
                  <a:rect l="0" t="0" r="r" b="b"/>
                  <a:pathLst>
                    <a:path w="1">
                      <a:moveTo>
                        <a:pt x="1" y="0"/>
                      </a:moveTo>
                      <a:cubicBezTo>
                        <a:pt x="0" y="0"/>
                        <a:pt x="0" y="0"/>
                        <a:pt x="0" y="0"/>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9" name="Freeform 29"/>
                <p:cNvSpPr>
                  <a:spLocks/>
                </p:cNvSpPr>
                <p:nvPr/>
              </p:nvSpPr>
              <p:spPr bwMode="auto">
                <a:xfrm>
                  <a:off x="-1049" y="2498"/>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0" name="Freeform 30"/>
                <p:cNvSpPr>
                  <a:spLocks/>
                </p:cNvSpPr>
                <p:nvPr/>
              </p:nvSpPr>
              <p:spPr bwMode="auto">
                <a:xfrm>
                  <a:off x="-1104" y="2256"/>
                  <a:ext cx="7"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1" name="Freeform 31"/>
                <p:cNvSpPr>
                  <a:spLocks/>
                </p:cNvSpPr>
                <p:nvPr/>
              </p:nvSpPr>
              <p:spPr bwMode="auto">
                <a:xfrm>
                  <a:off x="-2382" y="1986"/>
                  <a:ext cx="92" cy="270"/>
                </a:xfrm>
                <a:custGeom>
                  <a:avLst/>
                  <a:gdLst/>
                  <a:ahLst/>
                  <a:cxnLst>
                    <a:cxn ang="0">
                      <a:pos x="39" y="0"/>
                    </a:cxn>
                    <a:cxn ang="0">
                      <a:pos x="37" y="0"/>
                    </a:cxn>
                    <a:cxn ang="0">
                      <a:pos x="35" y="5"/>
                    </a:cxn>
                    <a:cxn ang="0">
                      <a:pos x="0" y="114"/>
                    </a:cxn>
                    <a:cxn ang="0">
                      <a:pos x="2" y="114"/>
                    </a:cxn>
                    <a:cxn ang="0">
                      <a:pos x="5" y="101"/>
                    </a:cxn>
                    <a:cxn ang="0">
                      <a:pos x="5" y="101"/>
                    </a:cxn>
                    <a:cxn ang="0">
                      <a:pos x="5" y="100"/>
                    </a:cxn>
                    <a:cxn ang="0">
                      <a:pos x="6" y="100"/>
                    </a:cxn>
                    <a:cxn ang="0">
                      <a:pos x="12" y="77"/>
                    </a:cxn>
                    <a:cxn ang="0">
                      <a:pos x="29" y="26"/>
                    </a:cxn>
                    <a:cxn ang="0">
                      <a:pos x="35" y="11"/>
                    </a:cxn>
                    <a:cxn ang="0">
                      <a:pos x="37" y="6"/>
                    </a:cxn>
                    <a:cxn ang="0">
                      <a:pos x="37" y="6"/>
                    </a:cxn>
                    <a:cxn ang="0">
                      <a:pos x="37" y="6"/>
                    </a:cxn>
                    <a:cxn ang="0">
                      <a:pos x="39" y="0"/>
                    </a:cxn>
                  </a:cxnLst>
                  <a:rect l="0" t="0" r="r" b="b"/>
                  <a:pathLst>
                    <a:path w="39" h="114">
                      <a:moveTo>
                        <a:pt x="39" y="0"/>
                      </a:moveTo>
                      <a:cubicBezTo>
                        <a:pt x="37" y="0"/>
                        <a:pt x="37" y="0"/>
                        <a:pt x="37" y="0"/>
                      </a:cubicBezTo>
                      <a:cubicBezTo>
                        <a:pt x="36" y="1"/>
                        <a:pt x="36" y="3"/>
                        <a:pt x="35" y="5"/>
                      </a:cubicBezTo>
                      <a:cubicBezTo>
                        <a:pt x="34" y="6"/>
                        <a:pt x="15" y="54"/>
                        <a:pt x="0" y="114"/>
                      </a:cubicBezTo>
                      <a:cubicBezTo>
                        <a:pt x="2" y="114"/>
                        <a:pt x="2" y="114"/>
                        <a:pt x="2" y="114"/>
                      </a:cubicBezTo>
                      <a:cubicBezTo>
                        <a:pt x="3" y="109"/>
                        <a:pt x="4" y="105"/>
                        <a:pt x="5" y="101"/>
                      </a:cubicBezTo>
                      <a:cubicBezTo>
                        <a:pt x="5" y="101"/>
                        <a:pt x="5" y="101"/>
                        <a:pt x="5" y="101"/>
                      </a:cubicBezTo>
                      <a:cubicBezTo>
                        <a:pt x="5" y="100"/>
                        <a:pt x="5" y="100"/>
                        <a:pt x="5" y="100"/>
                      </a:cubicBezTo>
                      <a:cubicBezTo>
                        <a:pt x="6" y="100"/>
                        <a:pt x="6" y="100"/>
                        <a:pt x="6" y="100"/>
                      </a:cubicBezTo>
                      <a:cubicBezTo>
                        <a:pt x="8" y="92"/>
                        <a:pt x="10" y="85"/>
                        <a:pt x="12" y="77"/>
                      </a:cubicBezTo>
                      <a:cubicBezTo>
                        <a:pt x="18" y="56"/>
                        <a:pt x="24" y="38"/>
                        <a:pt x="29" y="26"/>
                      </a:cubicBezTo>
                      <a:cubicBezTo>
                        <a:pt x="31" y="19"/>
                        <a:pt x="33" y="14"/>
                        <a:pt x="35" y="11"/>
                      </a:cubicBezTo>
                      <a:cubicBezTo>
                        <a:pt x="36" y="7"/>
                        <a:pt x="37" y="6"/>
                        <a:pt x="37" y="6"/>
                      </a:cubicBezTo>
                      <a:cubicBezTo>
                        <a:pt x="37" y="6"/>
                        <a:pt x="37" y="6"/>
                        <a:pt x="37" y="6"/>
                      </a:cubicBezTo>
                      <a:cubicBezTo>
                        <a:pt x="37" y="6"/>
                        <a:pt x="37" y="6"/>
                        <a:pt x="37" y="6"/>
                      </a:cubicBezTo>
                      <a:cubicBezTo>
                        <a:pt x="38" y="3"/>
                        <a:pt x="38" y="2"/>
                        <a:pt x="3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2" name="Freeform 32"/>
                <p:cNvSpPr>
                  <a:spLocks/>
                </p:cNvSpPr>
                <p:nvPr/>
              </p:nvSpPr>
              <p:spPr bwMode="auto">
                <a:xfrm>
                  <a:off x="-2370" y="2223"/>
                  <a:ext cx="2" cy="3"/>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0" y="0"/>
                        <a:pt x="0"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3" name="Freeform 33"/>
                <p:cNvSpPr>
                  <a:spLocks noEditPoints="1"/>
                </p:cNvSpPr>
                <p:nvPr/>
              </p:nvSpPr>
              <p:spPr bwMode="auto">
                <a:xfrm>
                  <a:off x="-2417" y="1522"/>
                  <a:ext cx="416" cy="1054"/>
                </a:xfrm>
                <a:custGeom>
                  <a:avLst/>
                  <a:gdLst/>
                  <a:ahLst/>
                  <a:cxnLst>
                    <a:cxn ang="0">
                      <a:pos x="2" y="413"/>
                    </a:cxn>
                    <a:cxn ang="0">
                      <a:pos x="0" y="413"/>
                    </a:cxn>
                    <a:cxn ang="0">
                      <a:pos x="0" y="421"/>
                    </a:cxn>
                    <a:cxn ang="0">
                      <a:pos x="1" y="445"/>
                    </a:cxn>
                    <a:cxn ang="0">
                      <a:pos x="1" y="445"/>
                    </a:cxn>
                    <a:cxn ang="0">
                      <a:pos x="1" y="445"/>
                    </a:cxn>
                    <a:cxn ang="0">
                      <a:pos x="2" y="445"/>
                    </a:cxn>
                    <a:cxn ang="0">
                      <a:pos x="3" y="445"/>
                    </a:cxn>
                    <a:cxn ang="0">
                      <a:pos x="2" y="421"/>
                    </a:cxn>
                    <a:cxn ang="0">
                      <a:pos x="2" y="413"/>
                    </a:cxn>
                    <a:cxn ang="0">
                      <a:pos x="17" y="311"/>
                    </a:cxn>
                    <a:cxn ang="0">
                      <a:pos x="15" y="311"/>
                    </a:cxn>
                    <a:cxn ang="0">
                      <a:pos x="0" y="412"/>
                    </a:cxn>
                    <a:cxn ang="0">
                      <a:pos x="2" y="412"/>
                    </a:cxn>
                    <a:cxn ang="0">
                      <a:pos x="17" y="311"/>
                    </a:cxn>
                    <a:cxn ang="0">
                      <a:pos x="89" y="99"/>
                    </a:cxn>
                    <a:cxn ang="0">
                      <a:pos x="87" y="99"/>
                    </a:cxn>
                    <a:cxn ang="0">
                      <a:pos x="68" y="147"/>
                    </a:cxn>
                    <a:cxn ang="0">
                      <a:pos x="52" y="195"/>
                    </a:cxn>
                    <a:cxn ang="0">
                      <a:pos x="54" y="195"/>
                    </a:cxn>
                    <a:cxn ang="0">
                      <a:pos x="70" y="147"/>
                    </a:cxn>
                    <a:cxn ang="0">
                      <a:pos x="89" y="99"/>
                    </a:cxn>
                    <a:cxn ang="0">
                      <a:pos x="175" y="0"/>
                    </a:cxn>
                    <a:cxn ang="0">
                      <a:pos x="175" y="0"/>
                    </a:cxn>
                    <a:cxn ang="0">
                      <a:pos x="88" y="97"/>
                    </a:cxn>
                    <a:cxn ang="0">
                      <a:pos x="87" y="98"/>
                    </a:cxn>
                    <a:cxn ang="0">
                      <a:pos x="90" y="98"/>
                    </a:cxn>
                    <a:cxn ang="0">
                      <a:pos x="90" y="98"/>
                    </a:cxn>
                    <a:cxn ang="0">
                      <a:pos x="141" y="29"/>
                    </a:cxn>
                    <a:cxn ang="0">
                      <a:pos x="165" y="9"/>
                    </a:cxn>
                    <a:cxn ang="0">
                      <a:pos x="173" y="4"/>
                    </a:cxn>
                    <a:cxn ang="0">
                      <a:pos x="176" y="2"/>
                    </a:cxn>
                    <a:cxn ang="0">
                      <a:pos x="175" y="0"/>
                    </a:cxn>
                  </a:cxnLst>
                  <a:rect l="0" t="0" r="r" b="b"/>
                  <a:pathLst>
                    <a:path w="176" h="445">
                      <a:moveTo>
                        <a:pt x="2" y="413"/>
                      </a:moveTo>
                      <a:cubicBezTo>
                        <a:pt x="0" y="413"/>
                        <a:pt x="0" y="413"/>
                        <a:pt x="0" y="413"/>
                      </a:cubicBezTo>
                      <a:cubicBezTo>
                        <a:pt x="0" y="415"/>
                        <a:pt x="0" y="418"/>
                        <a:pt x="0" y="421"/>
                      </a:cubicBezTo>
                      <a:cubicBezTo>
                        <a:pt x="0" y="429"/>
                        <a:pt x="0" y="437"/>
                        <a:pt x="1" y="445"/>
                      </a:cubicBezTo>
                      <a:cubicBezTo>
                        <a:pt x="1" y="445"/>
                        <a:pt x="1" y="445"/>
                        <a:pt x="1" y="445"/>
                      </a:cubicBezTo>
                      <a:cubicBezTo>
                        <a:pt x="1" y="445"/>
                        <a:pt x="1" y="445"/>
                        <a:pt x="1" y="445"/>
                      </a:cubicBezTo>
                      <a:cubicBezTo>
                        <a:pt x="2" y="445"/>
                        <a:pt x="2" y="445"/>
                        <a:pt x="2" y="445"/>
                      </a:cubicBezTo>
                      <a:cubicBezTo>
                        <a:pt x="3" y="445"/>
                        <a:pt x="3" y="445"/>
                        <a:pt x="3" y="445"/>
                      </a:cubicBezTo>
                      <a:cubicBezTo>
                        <a:pt x="2" y="437"/>
                        <a:pt x="2" y="429"/>
                        <a:pt x="2" y="421"/>
                      </a:cubicBezTo>
                      <a:cubicBezTo>
                        <a:pt x="2" y="418"/>
                        <a:pt x="2" y="415"/>
                        <a:pt x="2" y="413"/>
                      </a:cubicBezTo>
                      <a:moveTo>
                        <a:pt x="17" y="311"/>
                      </a:moveTo>
                      <a:cubicBezTo>
                        <a:pt x="15" y="311"/>
                        <a:pt x="15" y="311"/>
                        <a:pt x="15" y="311"/>
                      </a:cubicBezTo>
                      <a:cubicBezTo>
                        <a:pt x="7" y="343"/>
                        <a:pt x="1" y="378"/>
                        <a:pt x="0" y="412"/>
                      </a:cubicBezTo>
                      <a:cubicBezTo>
                        <a:pt x="2" y="412"/>
                        <a:pt x="2" y="412"/>
                        <a:pt x="2" y="412"/>
                      </a:cubicBezTo>
                      <a:cubicBezTo>
                        <a:pt x="3" y="378"/>
                        <a:pt x="9" y="343"/>
                        <a:pt x="17" y="311"/>
                      </a:cubicBezTo>
                      <a:moveTo>
                        <a:pt x="89" y="99"/>
                      </a:moveTo>
                      <a:cubicBezTo>
                        <a:pt x="87" y="99"/>
                        <a:pt x="87" y="99"/>
                        <a:pt x="87" y="99"/>
                      </a:cubicBezTo>
                      <a:cubicBezTo>
                        <a:pt x="77" y="125"/>
                        <a:pt x="72" y="135"/>
                        <a:pt x="68" y="147"/>
                      </a:cubicBezTo>
                      <a:cubicBezTo>
                        <a:pt x="64" y="157"/>
                        <a:pt x="60" y="168"/>
                        <a:pt x="52" y="195"/>
                      </a:cubicBezTo>
                      <a:cubicBezTo>
                        <a:pt x="54" y="195"/>
                        <a:pt x="54" y="195"/>
                        <a:pt x="54" y="195"/>
                      </a:cubicBezTo>
                      <a:cubicBezTo>
                        <a:pt x="62" y="169"/>
                        <a:pt x="65" y="158"/>
                        <a:pt x="70" y="147"/>
                      </a:cubicBezTo>
                      <a:cubicBezTo>
                        <a:pt x="74" y="136"/>
                        <a:pt x="79" y="126"/>
                        <a:pt x="89" y="99"/>
                      </a:cubicBezTo>
                      <a:moveTo>
                        <a:pt x="175" y="0"/>
                      </a:moveTo>
                      <a:cubicBezTo>
                        <a:pt x="175" y="0"/>
                        <a:pt x="175" y="0"/>
                        <a:pt x="175" y="0"/>
                      </a:cubicBezTo>
                      <a:cubicBezTo>
                        <a:pt x="170" y="3"/>
                        <a:pt x="108" y="43"/>
                        <a:pt x="88" y="97"/>
                      </a:cubicBezTo>
                      <a:cubicBezTo>
                        <a:pt x="88" y="97"/>
                        <a:pt x="88" y="98"/>
                        <a:pt x="87" y="98"/>
                      </a:cubicBezTo>
                      <a:cubicBezTo>
                        <a:pt x="90" y="98"/>
                        <a:pt x="90" y="98"/>
                        <a:pt x="90" y="98"/>
                      </a:cubicBezTo>
                      <a:cubicBezTo>
                        <a:pt x="90" y="98"/>
                        <a:pt x="90" y="98"/>
                        <a:pt x="90" y="98"/>
                      </a:cubicBezTo>
                      <a:cubicBezTo>
                        <a:pt x="100" y="70"/>
                        <a:pt x="121" y="46"/>
                        <a:pt x="141" y="29"/>
                      </a:cubicBezTo>
                      <a:cubicBezTo>
                        <a:pt x="150" y="21"/>
                        <a:pt x="159" y="14"/>
                        <a:pt x="165" y="9"/>
                      </a:cubicBezTo>
                      <a:cubicBezTo>
                        <a:pt x="169" y="7"/>
                        <a:pt x="171" y="5"/>
                        <a:pt x="173" y="4"/>
                      </a:cubicBezTo>
                      <a:cubicBezTo>
                        <a:pt x="175" y="2"/>
                        <a:pt x="176" y="2"/>
                        <a:pt x="176" y="2"/>
                      </a:cubicBezTo>
                      <a:cubicBezTo>
                        <a:pt x="175" y="0"/>
                        <a:pt x="175" y="0"/>
                        <a:pt x="1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4" name="Freeform 34"/>
                <p:cNvSpPr>
                  <a:spLocks/>
                </p:cNvSpPr>
                <p:nvPr/>
              </p:nvSpPr>
              <p:spPr bwMode="auto">
                <a:xfrm>
                  <a:off x="-2211" y="1754"/>
                  <a:ext cx="7" cy="2"/>
                </a:xfrm>
                <a:custGeom>
                  <a:avLst/>
                  <a:gdLst/>
                  <a:ahLst/>
                  <a:cxnLst>
                    <a:cxn ang="0">
                      <a:pos x="3" y="0"/>
                    </a:cxn>
                    <a:cxn ang="0">
                      <a:pos x="0" y="0"/>
                    </a:cxn>
                    <a:cxn ang="0">
                      <a:pos x="0" y="1"/>
                    </a:cxn>
                    <a:cxn ang="0">
                      <a:pos x="2" y="1"/>
                    </a:cxn>
                    <a:cxn ang="0">
                      <a:pos x="3" y="0"/>
                    </a:cxn>
                  </a:cxnLst>
                  <a:rect l="0" t="0" r="r" b="b"/>
                  <a:pathLst>
                    <a:path w="3" h="1">
                      <a:moveTo>
                        <a:pt x="3" y="0"/>
                      </a:moveTo>
                      <a:cubicBezTo>
                        <a:pt x="0" y="0"/>
                        <a:pt x="0" y="0"/>
                        <a:pt x="0" y="0"/>
                      </a:cubicBezTo>
                      <a:cubicBezTo>
                        <a:pt x="0" y="1"/>
                        <a:pt x="0" y="1"/>
                        <a:pt x="0" y="1"/>
                      </a:cubicBezTo>
                      <a:cubicBezTo>
                        <a:pt x="2" y="1"/>
                        <a:pt x="2" y="1"/>
                        <a:pt x="2" y="1"/>
                      </a:cubicBezTo>
                      <a:cubicBezTo>
                        <a:pt x="2" y="1"/>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5" name="Freeform 35"/>
                <p:cNvSpPr>
                  <a:spLocks/>
                </p:cNvSpPr>
                <p:nvPr/>
              </p:nvSpPr>
              <p:spPr bwMode="auto">
                <a:xfrm>
                  <a:off x="-2417" y="2498"/>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6" name="Freeform 36"/>
                <p:cNvSpPr>
                  <a:spLocks/>
                </p:cNvSpPr>
                <p:nvPr/>
              </p:nvSpPr>
              <p:spPr bwMode="auto">
                <a:xfrm>
                  <a:off x="-238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7" name="Freeform 37"/>
                <p:cNvSpPr>
                  <a:spLocks noEditPoints="1"/>
                </p:cNvSpPr>
                <p:nvPr/>
              </p:nvSpPr>
              <p:spPr bwMode="auto">
                <a:xfrm>
                  <a:off x="-2202" y="1986"/>
                  <a:ext cx="54" cy="270"/>
                </a:xfrm>
                <a:custGeom>
                  <a:avLst/>
                  <a:gdLst/>
                  <a:ahLst/>
                  <a:cxnLst>
                    <a:cxn ang="0">
                      <a:pos x="2" y="101"/>
                    </a:cxn>
                    <a:cxn ang="0">
                      <a:pos x="0" y="114"/>
                    </a:cxn>
                    <a:cxn ang="0">
                      <a:pos x="2" y="114"/>
                    </a:cxn>
                    <a:cxn ang="0">
                      <a:pos x="3" y="101"/>
                    </a:cxn>
                    <a:cxn ang="0">
                      <a:pos x="2" y="101"/>
                    </a:cxn>
                    <a:cxn ang="0">
                      <a:pos x="2" y="101"/>
                    </a:cxn>
                    <a:cxn ang="0">
                      <a:pos x="23" y="0"/>
                    </a:cxn>
                    <a:cxn ang="0">
                      <a:pos x="20" y="0"/>
                    </a:cxn>
                    <a:cxn ang="0">
                      <a:pos x="2" y="100"/>
                    </a:cxn>
                    <a:cxn ang="0">
                      <a:pos x="4" y="100"/>
                    </a:cxn>
                    <a:cxn ang="0">
                      <a:pos x="23" y="0"/>
                    </a:cxn>
                  </a:cxnLst>
                  <a:rect l="0" t="0" r="r" b="b"/>
                  <a:pathLst>
                    <a:path w="23" h="114">
                      <a:moveTo>
                        <a:pt x="2" y="101"/>
                      </a:moveTo>
                      <a:cubicBezTo>
                        <a:pt x="1" y="105"/>
                        <a:pt x="0" y="109"/>
                        <a:pt x="0" y="114"/>
                      </a:cubicBezTo>
                      <a:cubicBezTo>
                        <a:pt x="2" y="114"/>
                        <a:pt x="2" y="114"/>
                        <a:pt x="2" y="114"/>
                      </a:cubicBezTo>
                      <a:cubicBezTo>
                        <a:pt x="2" y="109"/>
                        <a:pt x="3" y="105"/>
                        <a:pt x="3" y="101"/>
                      </a:cubicBezTo>
                      <a:cubicBezTo>
                        <a:pt x="2" y="101"/>
                        <a:pt x="2" y="101"/>
                        <a:pt x="2" y="101"/>
                      </a:cubicBezTo>
                      <a:cubicBezTo>
                        <a:pt x="2" y="101"/>
                        <a:pt x="2" y="101"/>
                        <a:pt x="2" y="101"/>
                      </a:cubicBezTo>
                      <a:moveTo>
                        <a:pt x="23" y="0"/>
                      </a:moveTo>
                      <a:cubicBezTo>
                        <a:pt x="20" y="0"/>
                        <a:pt x="20" y="0"/>
                        <a:pt x="20" y="0"/>
                      </a:cubicBezTo>
                      <a:cubicBezTo>
                        <a:pt x="13" y="34"/>
                        <a:pt x="7" y="65"/>
                        <a:pt x="2" y="100"/>
                      </a:cubicBezTo>
                      <a:cubicBezTo>
                        <a:pt x="4" y="100"/>
                        <a:pt x="4" y="100"/>
                        <a:pt x="4" y="100"/>
                      </a:cubicBezTo>
                      <a:cubicBezTo>
                        <a:pt x="9" y="65"/>
                        <a:pt x="15" y="34"/>
                        <a:pt x="2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8" name="Freeform 38"/>
                <p:cNvSpPr>
                  <a:spLocks/>
                </p:cNvSpPr>
                <p:nvPr/>
              </p:nvSpPr>
              <p:spPr bwMode="auto">
                <a:xfrm>
                  <a:off x="-2197" y="2223"/>
                  <a:ext cx="4" cy="3"/>
                </a:xfrm>
                <a:custGeom>
                  <a:avLst/>
                  <a:gdLst/>
                  <a:ahLst/>
                  <a:cxnLst>
                    <a:cxn ang="0">
                      <a:pos x="2" y="0"/>
                    </a:cxn>
                    <a:cxn ang="0">
                      <a:pos x="0" y="0"/>
                    </a:cxn>
                    <a:cxn ang="0">
                      <a:pos x="0" y="1"/>
                    </a:cxn>
                    <a:cxn ang="0">
                      <a:pos x="0" y="1"/>
                    </a:cxn>
                    <a:cxn ang="0">
                      <a:pos x="1" y="1"/>
                    </a:cxn>
                    <a:cxn ang="0">
                      <a:pos x="2" y="0"/>
                    </a:cxn>
                  </a:cxnLst>
                  <a:rect l="0" t="0" r="r" b="b"/>
                  <a:pathLst>
                    <a:path w="2" h="1">
                      <a:moveTo>
                        <a:pt x="2" y="0"/>
                      </a:moveTo>
                      <a:cubicBezTo>
                        <a:pt x="0" y="0"/>
                        <a:pt x="0" y="0"/>
                        <a:pt x="0" y="0"/>
                      </a:cubicBezTo>
                      <a:cubicBezTo>
                        <a:pt x="0" y="0"/>
                        <a:pt x="0" y="0"/>
                        <a:pt x="0" y="1"/>
                      </a:cubicBezTo>
                      <a:cubicBezTo>
                        <a:pt x="0" y="1"/>
                        <a:pt x="0" y="1"/>
                        <a:pt x="0" y="1"/>
                      </a:cubicBezTo>
                      <a:cubicBezTo>
                        <a:pt x="1" y="1"/>
                        <a:pt x="1" y="1"/>
                        <a:pt x="1"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9" name="Freeform 39"/>
                <p:cNvSpPr>
                  <a:spLocks noEditPoints="1"/>
                </p:cNvSpPr>
                <p:nvPr/>
              </p:nvSpPr>
              <p:spPr bwMode="auto">
                <a:xfrm>
                  <a:off x="-2223" y="2259"/>
                  <a:ext cx="85" cy="1017"/>
                </a:xfrm>
                <a:custGeom>
                  <a:avLst/>
                  <a:gdLst/>
                  <a:ahLst/>
                  <a:cxnLst>
                    <a:cxn ang="0">
                      <a:pos x="24" y="343"/>
                    </a:cxn>
                    <a:cxn ang="0">
                      <a:pos x="22" y="343"/>
                    </a:cxn>
                    <a:cxn ang="0">
                      <a:pos x="30" y="400"/>
                    </a:cxn>
                    <a:cxn ang="0">
                      <a:pos x="34" y="429"/>
                    </a:cxn>
                    <a:cxn ang="0">
                      <a:pos x="36" y="429"/>
                    </a:cxn>
                    <a:cxn ang="0">
                      <a:pos x="32" y="400"/>
                    </a:cxn>
                    <a:cxn ang="0">
                      <a:pos x="26" y="360"/>
                    </a:cxn>
                    <a:cxn ang="0">
                      <a:pos x="24" y="343"/>
                    </a:cxn>
                    <a:cxn ang="0">
                      <a:pos x="9" y="255"/>
                    </a:cxn>
                    <a:cxn ang="0">
                      <a:pos x="7" y="255"/>
                    </a:cxn>
                    <a:cxn ang="0">
                      <a:pos x="22" y="342"/>
                    </a:cxn>
                    <a:cxn ang="0">
                      <a:pos x="24" y="342"/>
                    </a:cxn>
                    <a:cxn ang="0">
                      <a:pos x="9" y="255"/>
                    </a:cxn>
                    <a:cxn ang="0">
                      <a:pos x="7" y="233"/>
                    </a:cxn>
                    <a:cxn ang="0">
                      <a:pos x="5" y="233"/>
                    </a:cxn>
                    <a:cxn ang="0">
                      <a:pos x="7" y="254"/>
                    </a:cxn>
                    <a:cxn ang="0">
                      <a:pos x="9" y="254"/>
                    </a:cxn>
                    <a:cxn ang="0">
                      <a:pos x="7" y="233"/>
                    </a:cxn>
                    <a:cxn ang="0">
                      <a:pos x="3" y="102"/>
                    </a:cxn>
                    <a:cxn ang="0">
                      <a:pos x="1" y="102"/>
                    </a:cxn>
                    <a:cxn ang="0">
                      <a:pos x="1" y="112"/>
                    </a:cxn>
                    <a:cxn ang="0">
                      <a:pos x="0" y="125"/>
                    </a:cxn>
                    <a:cxn ang="0">
                      <a:pos x="5" y="232"/>
                    </a:cxn>
                    <a:cxn ang="0">
                      <a:pos x="7" y="232"/>
                    </a:cxn>
                    <a:cxn ang="0">
                      <a:pos x="2" y="125"/>
                    </a:cxn>
                    <a:cxn ang="0">
                      <a:pos x="3" y="112"/>
                    </a:cxn>
                    <a:cxn ang="0">
                      <a:pos x="3" y="102"/>
                    </a:cxn>
                    <a:cxn ang="0">
                      <a:pos x="11" y="0"/>
                    </a:cxn>
                    <a:cxn ang="0">
                      <a:pos x="9" y="0"/>
                    </a:cxn>
                    <a:cxn ang="0">
                      <a:pos x="1" y="101"/>
                    </a:cxn>
                    <a:cxn ang="0">
                      <a:pos x="3" y="101"/>
                    </a:cxn>
                    <a:cxn ang="0">
                      <a:pos x="11" y="0"/>
                    </a:cxn>
                  </a:cxnLst>
                  <a:rect l="0" t="0" r="r" b="b"/>
                  <a:pathLst>
                    <a:path w="36" h="429">
                      <a:moveTo>
                        <a:pt x="24" y="343"/>
                      </a:moveTo>
                      <a:cubicBezTo>
                        <a:pt x="22" y="343"/>
                        <a:pt x="22" y="343"/>
                        <a:pt x="22" y="343"/>
                      </a:cubicBezTo>
                      <a:cubicBezTo>
                        <a:pt x="23" y="347"/>
                        <a:pt x="26" y="372"/>
                        <a:pt x="30" y="400"/>
                      </a:cubicBezTo>
                      <a:cubicBezTo>
                        <a:pt x="31" y="410"/>
                        <a:pt x="32" y="420"/>
                        <a:pt x="34" y="429"/>
                      </a:cubicBezTo>
                      <a:cubicBezTo>
                        <a:pt x="36" y="429"/>
                        <a:pt x="36" y="429"/>
                        <a:pt x="36" y="429"/>
                      </a:cubicBezTo>
                      <a:cubicBezTo>
                        <a:pt x="34" y="420"/>
                        <a:pt x="33" y="410"/>
                        <a:pt x="32" y="400"/>
                      </a:cubicBezTo>
                      <a:cubicBezTo>
                        <a:pt x="30" y="385"/>
                        <a:pt x="28" y="370"/>
                        <a:pt x="26" y="360"/>
                      </a:cubicBezTo>
                      <a:cubicBezTo>
                        <a:pt x="25" y="351"/>
                        <a:pt x="24" y="345"/>
                        <a:pt x="24" y="343"/>
                      </a:cubicBezTo>
                      <a:moveTo>
                        <a:pt x="9" y="255"/>
                      </a:moveTo>
                      <a:cubicBezTo>
                        <a:pt x="7" y="255"/>
                        <a:pt x="7" y="255"/>
                        <a:pt x="7" y="255"/>
                      </a:cubicBezTo>
                      <a:cubicBezTo>
                        <a:pt x="10" y="285"/>
                        <a:pt x="15" y="315"/>
                        <a:pt x="22" y="342"/>
                      </a:cubicBezTo>
                      <a:cubicBezTo>
                        <a:pt x="24" y="342"/>
                        <a:pt x="24" y="342"/>
                        <a:pt x="24" y="342"/>
                      </a:cubicBezTo>
                      <a:cubicBezTo>
                        <a:pt x="17" y="315"/>
                        <a:pt x="12" y="285"/>
                        <a:pt x="9" y="255"/>
                      </a:cubicBezTo>
                      <a:moveTo>
                        <a:pt x="7" y="233"/>
                      </a:moveTo>
                      <a:cubicBezTo>
                        <a:pt x="5" y="233"/>
                        <a:pt x="5" y="233"/>
                        <a:pt x="5" y="233"/>
                      </a:cubicBezTo>
                      <a:cubicBezTo>
                        <a:pt x="6" y="240"/>
                        <a:pt x="6" y="247"/>
                        <a:pt x="7" y="254"/>
                      </a:cubicBezTo>
                      <a:cubicBezTo>
                        <a:pt x="9" y="254"/>
                        <a:pt x="9" y="254"/>
                        <a:pt x="9" y="254"/>
                      </a:cubicBezTo>
                      <a:cubicBezTo>
                        <a:pt x="8" y="247"/>
                        <a:pt x="8" y="240"/>
                        <a:pt x="7" y="233"/>
                      </a:cubicBezTo>
                      <a:moveTo>
                        <a:pt x="3" y="102"/>
                      </a:moveTo>
                      <a:cubicBezTo>
                        <a:pt x="1" y="102"/>
                        <a:pt x="1" y="102"/>
                        <a:pt x="1" y="102"/>
                      </a:cubicBezTo>
                      <a:cubicBezTo>
                        <a:pt x="1" y="105"/>
                        <a:pt x="1" y="109"/>
                        <a:pt x="1" y="112"/>
                      </a:cubicBezTo>
                      <a:cubicBezTo>
                        <a:pt x="1" y="112"/>
                        <a:pt x="0" y="117"/>
                        <a:pt x="0" y="125"/>
                      </a:cubicBezTo>
                      <a:cubicBezTo>
                        <a:pt x="0" y="145"/>
                        <a:pt x="1" y="186"/>
                        <a:pt x="5" y="232"/>
                      </a:cubicBezTo>
                      <a:cubicBezTo>
                        <a:pt x="7" y="232"/>
                        <a:pt x="7" y="232"/>
                        <a:pt x="7" y="232"/>
                      </a:cubicBezTo>
                      <a:cubicBezTo>
                        <a:pt x="3" y="186"/>
                        <a:pt x="2" y="145"/>
                        <a:pt x="2" y="125"/>
                      </a:cubicBezTo>
                      <a:cubicBezTo>
                        <a:pt x="2" y="117"/>
                        <a:pt x="3" y="112"/>
                        <a:pt x="3" y="112"/>
                      </a:cubicBezTo>
                      <a:cubicBezTo>
                        <a:pt x="3" y="109"/>
                        <a:pt x="3" y="105"/>
                        <a:pt x="3" y="102"/>
                      </a:cubicBezTo>
                      <a:moveTo>
                        <a:pt x="11" y="0"/>
                      </a:moveTo>
                      <a:cubicBezTo>
                        <a:pt x="9" y="0"/>
                        <a:pt x="9" y="0"/>
                        <a:pt x="9" y="0"/>
                      </a:cubicBezTo>
                      <a:cubicBezTo>
                        <a:pt x="5" y="29"/>
                        <a:pt x="2" y="62"/>
                        <a:pt x="1" y="101"/>
                      </a:cubicBezTo>
                      <a:cubicBezTo>
                        <a:pt x="3" y="101"/>
                        <a:pt x="3" y="101"/>
                        <a:pt x="3" y="101"/>
                      </a:cubicBezTo>
                      <a:cubicBezTo>
                        <a:pt x="4" y="62"/>
                        <a:pt x="7" y="29"/>
                        <a:pt x="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0" name="Freeform 40"/>
                <p:cNvSpPr>
                  <a:spLocks/>
                </p:cNvSpPr>
                <p:nvPr/>
              </p:nvSpPr>
              <p:spPr bwMode="auto">
                <a:xfrm>
                  <a:off x="-2171" y="3069"/>
                  <a:ext cx="5" cy="3"/>
                </a:xfrm>
                <a:custGeom>
                  <a:avLst/>
                  <a:gdLst/>
                  <a:ahLst/>
                  <a:cxnLst>
                    <a:cxn ang="0">
                      <a:pos x="2" y="0"/>
                    </a:cxn>
                    <a:cxn ang="0">
                      <a:pos x="0" y="0"/>
                    </a:cxn>
                    <a:cxn ang="0">
                      <a:pos x="0" y="1"/>
                    </a:cxn>
                    <a:cxn ang="0">
                      <a:pos x="0" y="1"/>
                    </a:cxn>
                    <a:cxn ang="0">
                      <a:pos x="0" y="1"/>
                    </a:cxn>
                    <a:cxn ang="0">
                      <a:pos x="2" y="1"/>
                    </a:cxn>
                    <a:cxn ang="0">
                      <a:pos x="2" y="0"/>
                    </a:cxn>
                    <a:cxn ang="0">
                      <a:pos x="2" y="0"/>
                    </a:cxn>
                    <a:cxn ang="0">
                      <a:pos x="2" y="0"/>
                    </a:cxn>
                    <a:cxn ang="0">
                      <a:pos x="2" y="0"/>
                    </a:cxn>
                  </a:cxnLst>
                  <a:rect l="0" t="0" r="r" b="b"/>
                  <a:pathLst>
                    <a:path w="2" h="1">
                      <a:moveTo>
                        <a:pt x="2" y="0"/>
                      </a:moveTo>
                      <a:cubicBezTo>
                        <a:pt x="0" y="0"/>
                        <a:pt x="0" y="0"/>
                        <a:pt x="0" y="0"/>
                      </a:cubicBezTo>
                      <a:cubicBezTo>
                        <a:pt x="0" y="0"/>
                        <a:pt x="0" y="0"/>
                        <a:pt x="0" y="1"/>
                      </a:cubicBezTo>
                      <a:cubicBezTo>
                        <a:pt x="0" y="1"/>
                        <a:pt x="0" y="1"/>
                        <a:pt x="0" y="1"/>
                      </a:cubicBezTo>
                      <a:cubicBezTo>
                        <a:pt x="0" y="1"/>
                        <a:pt x="0" y="1"/>
                        <a:pt x="0" y="1"/>
                      </a:cubicBezTo>
                      <a:cubicBezTo>
                        <a:pt x="2" y="1"/>
                        <a:pt x="2" y="1"/>
                        <a:pt x="2" y="1"/>
                      </a:cubicBezTo>
                      <a:cubicBezTo>
                        <a:pt x="2" y="0"/>
                        <a:pt x="2" y="0"/>
                        <a:pt x="2" y="0"/>
                      </a:cubicBezTo>
                      <a:cubicBezTo>
                        <a:pt x="2" y="0"/>
                        <a:pt x="2" y="0"/>
                        <a:pt x="2"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1" name="Freeform 41"/>
                <p:cNvSpPr>
                  <a:spLocks/>
                </p:cNvSpPr>
                <p:nvPr/>
              </p:nvSpPr>
              <p:spPr bwMode="auto">
                <a:xfrm>
                  <a:off x="-2207"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2" name="Freeform 42"/>
                <p:cNvSpPr>
                  <a:spLocks noEditPoints="1"/>
                </p:cNvSpPr>
                <p:nvPr/>
              </p:nvSpPr>
              <p:spPr bwMode="auto">
                <a:xfrm>
                  <a:off x="-2152" y="1522"/>
                  <a:ext cx="182" cy="1832"/>
                </a:xfrm>
                <a:custGeom>
                  <a:avLst/>
                  <a:gdLst/>
                  <a:ahLst/>
                  <a:cxnLst>
                    <a:cxn ang="0">
                      <a:pos x="6" y="741"/>
                    </a:cxn>
                    <a:cxn ang="0">
                      <a:pos x="4" y="741"/>
                    </a:cxn>
                    <a:cxn ang="0">
                      <a:pos x="10" y="773"/>
                    </a:cxn>
                    <a:cxn ang="0">
                      <a:pos x="12" y="773"/>
                    </a:cxn>
                    <a:cxn ang="0">
                      <a:pos x="6" y="741"/>
                    </a:cxn>
                    <a:cxn ang="0">
                      <a:pos x="23" y="99"/>
                    </a:cxn>
                    <a:cxn ang="0">
                      <a:pos x="21" y="99"/>
                    </a:cxn>
                    <a:cxn ang="0">
                      <a:pos x="9" y="147"/>
                    </a:cxn>
                    <a:cxn ang="0">
                      <a:pos x="0" y="195"/>
                    </a:cxn>
                    <a:cxn ang="0">
                      <a:pos x="2" y="195"/>
                    </a:cxn>
                    <a:cxn ang="0">
                      <a:pos x="11" y="147"/>
                    </a:cxn>
                    <a:cxn ang="0">
                      <a:pos x="23" y="99"/>
                    </a:cxn>
                    <a:cxn ang="0">
                      <a:pos x="75" y="0"/>
                    </a:cxn>
                    <a:cxn ang="0">
                      <a:pos x="75" y="0"/>
                    </a:cxn>
                    <a:cxn ang="0">
                      <a:pos x="22" y="98"/>
                    </a:cxn>
                    <a:cxn ang="0">
                      <a:pos x="24" y="98"/>
                    </a:cxn>
                    <a:cxn ang="0">
                      <a:pos x="51" y="38"/>
                    </a:cxn>
                    <a:cxn ang="0">
                      <a:pos x="69" y="11"/>
                    </a:cxn>
                    <a:cxn ang="0">
                      <a:pos x="75" y="4"/>
                    </a:cxn>
                    <a:cxn ang="0">
                      <a:pos x="76" y="2"/>
                    </a:cxn>
                    <a:cxn ang="0">
                      <a:pos x="77" y="2"/>
                    </a:cxn>
                    <a:cxn ang="0">
                      <a:pos x="75" y="0"/>
                    </a:cxn>
                  </a:cxnLst>
                  <a:rect l="0" t="0" r="r" b="b"/>
                  <a:pathLst>
                    <a:path w="77" h="773">
                      <a:moveTo>
                        <a:pt x="6" y="741"/>
                      </a:moveTo>
                      <a:cubicBezTo>
                        <a:pt x="4" y="741"/>
                        <a:pt x="4" y="741"/>
                        <a:pt x="4" y="741"/>
                      </a:cubicBezTo>
                      <a:cubicBezTo>
                        <a:pt x="6" y="753"/>
                        <a:pt x="8" y="765"/>
                        <a:pt x="10" y="773"/>
                      </a:cubicBezTo>
                      <a:cubicBezTo>
                        <a:pt x="12" y="773"/>
                        <a:pt x="12" y="773"/>
                        <a:pt x="12" y="773"/>
                      </a:cubicBezTo>
                      <a:cubicBezTo>
                        <a:pt x="10" y="765"/>
                        <a:pt x="8" y="753"/>
                        <a:pt x="6" y="741"/>
                      </a:cubicBezTo>
                      <a:moveTo>
                        <a:pt x="23" y="99"/>
                      </a:moveTo>
                      <a:cubicBezTo>
                        <a:pt x="21" y="99"/>
                        <a:pt x="21" y="99"/>
                        <a:pt x="21" y="99"/>
                      </a:cubicBezTo>
                      <a:cubicBezTo>
                        <a:pt x="17" y="113"/>
                        <a:pt x="12" y="130"/>
                        <a:pt x="9" y="147"/>
                      </a:cubicBezTo>
                      <a:cubicBezTo>
                        <a:pt x="6" y="164"/>
                        <a:pt x="3" y="180"/>
                        <a:pt x="0" y="195"/>
                      </a:cubicBezTo>
                      <a:cubicBezTo>
                        <a:pt x="2" y="195"/>
                        <a:pt x="2" y="195"/>
                        <a:pt x="2" y="195"/>
                      </a:cubicBezTo>
                      <a:cubicBezTo>
                        <a:pt x="5" y="180"/>
                        <a:pt x="8" y="164"/>
                        <a:pt x="11" y="147"/>
                      </a:cubicBezTo>
                      <a:cubicBezTo>
                        <a:pt x="14" y="130"/>
                        <a:pt x="19" y="114"/>
                        <a:pt x="23" y="99"/>
                      </a:cubicBezTo>
                      <a:moveTo>
                        <a:pt x="75" y="0"/>
                      </a:moveTo>
                      <a:cubicBezTo>
                        <a:pt x="75" y="0"/>
                        <a:pt x="75" y="0"/>
                        <a:pt x="75" y="0"/>
                      </a:cubicBezTo>
                      <a:cubicBezTo>
                        <a:pt x="74" y="1"/>
                        <a:pt x="43" y="35"/>
                        <a:pt x="22" y="98"/>
                      </a:cubicBezTo>
                      <a:cubicBezTo>
                        <a:pt x="24" y="98"/>
                        <a:pt x="24" y="98"/>
                        <a:pt x="24" y="98"/>
                      </a:cubicBezTo>
                      <a:cubicBezTo>
                        <a:pt x="32" y="74"/>
                        <a:pt x="42" y="54"/>
                        <a:pt x="51" y="38"/>
                      </a:cubicBezTo>
                      <a:cubicBezTo>
                        <a:pt x="58" y="26"/>
                        <a:pt x="64" y="17"/>
                        <a:pt x="69" y="11"/>
                      </a:cubicBezTo>
                      <a:cubicBezTo>
                        <a:pt x="71" y="8"/>
                        <a:pt x="73" y="5"/>
                        <a:pt x="75" y="4"/>
                      </a:cubicBezTo>
                      <a:cubicBezTo>
                        <a:pt x="75" y="3"/>
                        <a:pt x="76" y="3"/>
                        <a:pt x="76" y="2"/>
                      </a:cubicBezTo>
                      <a:cubicBezTo>
                        <a:pt x="77" y="2"/>
                        <a:pt x="77" y="2"/>
                        <a:pt x="77" y="2"/>
                      </a:cubicBezTo>
                      <a:cubicBezTo>
                        <a:pt x="75" y="0"/>
                        <a:pt x="75" y="0"/>
                        <a:pt x="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3" name="Freeform 43"/>
                <p:cNvSpPr>
                  <a:spLocks/>
                </p:cNvSpPr>
                <p:nvPr/>
              </p:nvSpPr>
              <p:spPr bwMode="auto">
                <a:xfrm>
                  <a:off x="-2103" y="1754"/>
                  <a:ext cx="8"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1"/>
                        <a:pt x="0"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4" name="Freeform 44"/>
                <p:cNvSpPr>
                  <a:spLocks/>
                </p:cNvSpPr>
                <p:nvPr/>
              </p:nvSpPr>
              <p:spPr bwMode="auto">
                <a:xfrm>
                  <a:off x="-2211"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5" name="Freeform 45"/>
                <p:cNvSpPr>
                  <a:spLocks/>
                </p:cNvSpPr>
                <p:nvPr/>
              </p:nvSpPr>
              <p:spPr bwMode="auto">
                <a:xfrm>
                  <a:off x="-2143"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6" name="Freeform 46"/>
                <p:cNvSpPr>
                  <a:spLocks/>
                </p:cNvSpPr>
                <p:nvPr/>
              </p:nvSpPr>
              <p:spPr bwMode="auto">
                <a:xfrm>
                  <a:off x="-2129" y="3356"/>
                  <a:ext cx="12" cy="26"/>
                </a:xfrm>
                <a:custGeom>
                  <a:avLst/>
                  <a:gdLst/>
                  <a:ahLst/>
                  <a:cxnLst>
                    <a:cxn ang="0">
                      <a:pos x="2" y="0"/>
                    </a:cxn>
                    <a:cxn ang="0">
                      <a:pos x="0" y="0"/>
                    </a:cxn>
                    <a:cxn ang="0">
                      <a:pos x="3" y="11"/>
                    </a:cxn>
                    <a:cxn ang="0">
                      <a:pos x="5" y="11"/>
                    </a:cxn>
                    <a:cxn ang="0">
                      <a:pos x="2" y="0"/>
                    </a:cxn>
                  </a:cxnLst>
                  <a:rect l="0" t="0" r="r" b="b"/>
                  <a:pathLst>
                    <a:path w="5" h="11">
                      <a:moveTo>
                        <a:pt x="2" y="0"/>
                      </a:moveTo>
                      <a:cubicBezTo>
                        <a:pt x="0" y="0"/>
                        <a:pt x="0" y="0"/>
                        <a:pt x="0" y="0"/>
                      </a:cubicBezTo>
                      <a:cubicBezTo>
                        <a:pt x="1" y="5"/>
                        <a:pt x="2" y="9"/>
                        <a:pt x="3" y="11"/>
                      </a:cubicBezTo>
                      <a:cubicBezTo>
                        <a:pt x="5" y="11"/>
                        <a:pt x="5" y="11"/>
                        <a:pt x="5" y="11"/>
                      </a:cubicBezTo>
                      <a:cubicBezTo>
                        <a:pt x="4" y="8"/>
                        <a:pt x="3" y="5"/>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7" name="Freeform 47"/>
                <p:cNvSpPr>
                  <a:spLocks/>
                </p:cNvSpPr>
                <p:nvPr/>
              </p:nvSpPr>
              <p:spPr bwMode="auto">
                <a:xfrm>
                  <a:off x="-2129" y="33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8" name="Freeform 48"/>
                <p:cNvSpPr>
                  <a:spLocks/>
                </p:cNvSpPr>
                <p:nvPr/>
              </p:nvSpPr>
              <p:spPr bwMode="auto">
                <a:xfrm>
                  <a:off x="-2221"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9" name="Freeform 49"/>
                <p:cNvSpPr>
                  <a:spLocks/>
                </p:cNvSpPr>
                <p:nvPr/>
              </p:nvSpPr>
              <p:spPr bwMode="auto">
                <a:xfrm>
                  <a:off x="-220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0" name="Freeform 50"/>
                <p:cNvSpPr>
                  <a:spLocks/>
                </p:cNvSpPr>
                <p:nvPr/>
              </p:nvSpPr>
              <p:spPr bwMode="auto">
                <a:xfrm>
                  <a:off x="-2020" y="1986"/>
                  <a:ext cx="26" cy="270"/>
                </a:xfrm>
                <a:custGeom>
                  <a:avLst/>
                  <a:gdLst/>
                  <a:ahLst/>
                  <a:cxnLst>
                    <a:cxn ang="0">
                      <a:pos x="11" y="0"/>
                    </a:cxn>
                    <a:cxn ang="0">
                      <a:pos x="9" y="0"/>
                    </a:cxn>
                    <a:cxn ang="0">
                      <a:pos x="8" y="9"/>
                    </a:cxn>
                    <a:cxn ang="0">
                      <a:pos x="8" y="9"/>
                    </a:cxn>
                    <a:cxn ang="0">
                      <a:pos x="1" y="100"/>
                    </a:cxn>
                    <a:cxn ang="0">
                      <a:pos x="3" y="100"/>
                    </a:cxn>
                    <a:cxn ang="0">
                      <a:pos x="3" y="101"/>
                    </a:cxn>
                    <a:cxn ang="0">
                      <a:pos x="1" y="101"/>
                    </a:cxn>
                    <a:cxn ang="0">
                      <a:pos x="0" y="114"/>
                    </a:cxn>
                    <a:cxn ang="0">
                      <a:pos x="2" y="114"/>
                    </a:cxn>
                    <a:cxn ang="0">
                      <a:pos x="10" y="9"/>
                    </a:cxn>
                    <a:cxn ang="0">
                      <a:pos x="11" y="0"/>
                    </a:cxn>
                  </a:cxnLst>
                  <a:rect l="0" t="0" r="r" b="b"/>
                  <a:pathLst>
                    <a:path w="11" h="114">
                      <a:moveTo>
                        <a:pt x="11" y="0"/>
                      </a:moveTo>
                      <a:cubicBezTo>
                        <a:pt x="9" y="0"/>
                        <a:pt x="9" y="0"/>
                        <a:pt x="9" y="0"/>
                      </a:cubicBezTo>
                      <a:cubicBezTo>
                        <a:pt x="8" y="9"/>
                        <a:pt x="8" y="9"/>
                        <a:pt x="8" y="9"/>
                      </a:cubicBezTo>
                      <a:cubicBezTo>
                        <a:pt x="8" y="9"/>
                        <a:pt x="8" y="9"/>
                        <a:pt x="8" y="9"/>
                      </a:cubicBezTo>
                      <a:cubicBezTo>
                        <a:pt x="5" y="37"/>
                        <a:pt x="3" y="68"/>
                        <a:pt x="1" y="100"/>
                      </a:cubicBezTo>
                      <a:cubicBezTo>
                        <a:pt x="3" y="100"/>
                        <a:pt x="3" y="100"/>
                        <a:pt x="3" y="100"/>
                      </a:cubicBezTo>
                      <a:cubicBezTo>
                        <a:pt x="3" y="101"/>
                        <a:pt x="3" y="101"/>
                        <a:pt x="3" y="101"/>
                      </a:cubicBezTo>
                      <a:cubicBezTo>
                        <a:pt x="1" y="101"/>
                        <a:pt x="1" y="101"/>
                        <a:pt x="1" y="101"/>
                      </a:cubicBezTo>
                      <a:cubicBezTo>
                        <a:pt x="1" y="105"/>
                        <a:pt x="1" y="109"/>
                        <a:pt x="0" y="114"/>
                      </a:cubicBezTo>
                      <a:cubicBezTo>
                        <a:pt x="2" y="114"/>
                        <a:pt x="2" y="114"/>
                        <a:pt x="2" y="114"/>
                      </a:cubicBezTo>
                      <a:cubicBezTo>
                        <a:pt x="4" y="77"/>
                        <a:pt x="7" y="42"/>
                        <a:pt x="10" y="9"/>
                      </a:cubicBezTo>
                      <a:cubicBezTo>
                        <a:pt x="11" y="0"/>
                        <a:pt x="11" y="0"/>
                        <a:pt x="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1" name="Freeform 51"/>
                <p:cNvSpPr>
                  <a:spLocks/>
                </p:cNvSpPr>
                <p:nvPr/>
              </p:nvSpPr>
              <p:spPr bwMode="auto">
                <a:xfrm>
                  <a:off x="-2017"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2" name="Freeform 52"/>
                <p:cNvSpPr>
                  <a:spLocks noEditPoints="1"/>
                </p:cNvSpPr>
                <p:nvPr/>
              </p:nvSpPr>
              <p:spPr bwMode="auto">
                <a:xfrm>
                  <a:off x="-2029" y="2259"/>
                  <a:ext cx="14" cy="1017"/>
                </a:xfrm>
                <a:custGeom>
                  <a:avLst/>
                  <a:gdLst/>
                  <a:ahLst/>
                  <a:cxnLst>
                    <a:cxn ang="0">
                      <a:pos x="5" y="343"/>
                    </a:cxn>
                    <a:cxn ang="0">
                      <a:pos x="3" y="343"/>
                    </a:cxn>
                    <a:cxn ang="0">
                      <a:pos x="2" y="429"/>
                    </a:cxn>
                    <a:cxn ang="0">
                      <a:pos x="4" y="429"/>
                    </a:cxn>
                    <a:cxn ang="0">
                      <a:pos x="5" y="343"/>
                    </a:cxn>
                    <a:cxn ang="0">
                      <a:pos x="4" y="339"/>
                    </a:cxn>
                    <a:cxn ang="0">
                      <a:pos x="4" y="339"/>
                    </a:cxn>
                    <a:cxn ang="0">
                      <a:pos x="3" y="233"/>
                    </a:cxn>
                    <a:cxn ang="0">
                      <a:pos x="1" y="233"/>
                    </a:cxn>
                    <a:cxn ang="0">
                      <a:pos x="1" y="254"/>
                    </a:cxn>
                    <a:cxn ang="0">
                      <a:pos x="2" y="254"/>
                    </a:cxn>
                    <a:cxn ang="0">
                      <a:pos x="2" y="255"/>
                    </a:cxn>
                    <a:cxn ang="0">
                      <a:pos x="1" y="255"/>
                    </a:cxn>
                    <a:cxn ang="0">
                      <a:pos x="3" y="339"/>
                    </a:cxn>
                    <a:cxn ang="0">
                      <a:pos x="3" y="342"/>
                    </a:cxn>
                    <a:cxn ang="0">
                      <a:pos x="5" y="342"/>
                    </a:cxn>
                    <a:cxn ang="0">
                      <a:pos x="5" y="339"/>
                    </a:cxn>
                    <a:cxn ang="0">
                      <a:pos x="5" y="339"/>
                    </a:cxn>
                    <a:cxn ang="0">
                      <a:pos x="4" y="327"/>
                    </a:cxn>
                    <a:cxn ang="0">
                      <a:pos x="3" y="233"/>
                    </a:cxn>
                    <a:cxn ang="0">
                      <a:pos x="3" y="102"/>
                    </a:cxn>
                    <a:cxn ang="0">
                      <a:pos x="1" y="102"/>
                    </a:cxn>
                    <a:cxn ang="0">
                      <a:pos x="0" y="184"/>
                    </a:cxn>
                    <a:cxn ang="0">
                      <a:pos x="1" y="232"/>
                    </a:cxn>
                    <a:cxn ang="0">
                      <a:pos x="3" y="232"/>
                    </a:cxn>
                    <a:cxn ang="0">
                      <a:pos x="2" y="184"/>
                    </a:cxn>
                    <a:cxn ang="0">
                      <a:pos x="3" y="102"/>
                    </a:cxn>
                    <a:cxn ang="0">
                      <a:pos x="6" y="0"/>
                    </a:cxn>
                    <a:cxn ang="0">
                      <a:pos x="4" y="0"/>
                    </a:cxn>
                    <a:cxn ang="0">
                      <a:pos x="1" y="101"/>
                    </a:cxn>
                    <a:cxn ang="0">
                      <a:pos x="3" y="101"/>
                    </a:cxn>
                    <a:cxn ang="0">
                      <a:pos x="6" y="0"/>
                    </a:cxn>
                  </a:cxnLst>
                  <a:rect l="0" t="0" r="r" b="b"/>
                  <a:pathLst>
                    <a:path w="6" h="429">
                      <a:moveTo>
                        <a:pt x="5" y="343"/>
                      </a:moveTo>
                      <a:cubicBezTo>
                        <a:pt x="3" y="343"/>
                        <a:pt x="3" y="343"/>
                        <a:pt x="3" y="343"/>
                      </a:cubicBezTo>
                      <a:cubicBezTo>
                        <a:pt x="2" y="429"/>
                        <a:pt x="2" y="429"/>
                        <a:pt x="2" y="429"/>
                      </a:cubicBezTo>
                      <a:cubicBezTo>
                        <a:pt x="4" y="429"/>
                        <a:pt x="4" y="429"/>
                        <a:pt x="4" y="429"/>
                      </a:cubicBezTo>
                      <a:cubicBezTo>
                        <a:pt x="5" y="343"/>
                        <a:pt x="5" y="343"/>
                        <a:pt x="5" y="343"/>
                      </a:cubicBezTo>
                      <a:moveTo>
                        <a:pt x="4" y="339"/>
                      </a:moveTo>
                      <a:cubicBezTo>
                        <a:pt x="4" y="339"/>
                        <a:pt x="4" y="339"/>
                        <a:pt x="4" y="339"/>
                      </a:cubicBezTo>
                      <a:moveTo>
                        <a:pt x="3" y="233"/>
                      </a:moveTo>
                      <a:cubicBezTo>
                        <a:pt x="1" y="233"/>
                        <a:pt x="1" y="233"/>
                        <a:pt x="1" y="233"/>
                      </a:cubicBezTo>
                      <a:cubicBezTo>
                        <a:pt x="1" y="240"/>
                        <a:pt x="1" y="247"/>
                        <a:pt x="1" y="254"/>
                      </a:cubicBezTo>
                      <a:cubicBezTo>
                        <a:pt x="2" y="254"/>
                        <a:pt x="2" y="254"/>
                        <a:pt x="2" y="254"/>
                      </a:cubicBezTo>
                      <a:cubicBezTo>
                        <a:pt x="2" y="255"/>
                        <a:pt x="2" y="255"/>
                        <a:pt x="2" y="255"/>
                      </a:cubicBezTo>
                      <a:cubicBezTo>
                        <a:pt x="1" y="255"/>
                        <a:pt x="1" y="255"/>
                        <a:pt x="1" y="255"/>
                      </a:cubicBezTo>
                      <a:cubicBezTo>
                        <a:pt x="2" y="306"/>
                        <a:pt x="3" y="338"/>
                        <a:pt x="3" y="339"/>
                      </a:cubicBezTo>
                      <a:cubicBezTo>
                        <a:pt x="3" y="342"/>
                        <a:pt x="3" y="342"/>
                        <a:pt x="3" y="342"/>
                      </a:cubicBezTo>
                      <a:cubicBezTo>
                        <a:pt x="5" y="342"/>
                        <a:pt x="5" y="342"/>
                        <a:pt x="5" y="342"/>
                      </a:cubicBezTo>
                      <a:cubicBezTo>
                        <a:pt x="5" y="339"/>
                        <a:pt x="5" y="339"/>
                        <a:pt x="5" y="339"/>
                      </a:cubicBezTo>
                      <a:cubicBezTo>
                        <a:pt x="5" y="339"/>
                        <a:pt x="5" y="339"/>
                        <a:pt x="5" y="339"/>
                      </a:cubicBezTo>
                      <a:cubicBezTo>
                        <a:pt x="5" y="339"/>
                        <a:pt x="5" y="335"/>
                        <a:pt x="4" y="327"/>
                      </a:cubicBezTo>
                      <a:cubicBezTo>
                        <a:pt x="4" y="310"/>
                        <a:pt x="3" y="277"/>
                        <a:pt x="3" y="233"/>
                      </a:cubicBezTo>
                      <a:moveTo>
                        <a:pt x="3" y="102"/>
                      </a:moveTo>
                      <a:cubicBezTo>
                        <a:pt x="1" y="102"/>
                        <a:pt x="1" y="102"/>
                        <a:pt x="1" y="102"/>
                      </a:cubicBezTo>
                      <a:cubicBezTo>
                        <a:pt x="1" y="130"/>
                        <a:pt x="0" y="158"/>
                        <a:pt x="0" y="184"/>
                      </a:cubicBezTo>
                      <a:cubicBezTo>
                        <a:pt x="0" y="201"/>
                        <a:pt x="0" y="217"/>
                        <a:pt x="1" y="232"/>
                      </a:cubicBezTo>
                      <a:cubicBezTo>
                        <a:pt x="3" y="232"/>
                        <a:pt x="3" y="232"/>
                        <a:pt x="3" y="232"/>
                      </a:cubicBezTo>
                      <a:cubicBezTo>
                        <a:pt x="2" y="217"/>
                        <a:pt x="2" y="201"/>
                        <a:pt x="2" y="184"/>
                      </a:cubicBezTo>
                      <a:cubicBezTo>
                        <a:pt x="2" y="158"/>
                        <a:pt x="3" y="130"/>
                        <a:pt x="3" y="102"/>
                      </a:cubicBezTo>
                      <a:moveTo>
                        <a:pt x="6" y="0"/>
                      </a:moveTo>
                      <a:cubicBezTo>
                        <a:pt x="4" y="0"/>
                        <a:pt x="4" y="0"/>
                        <a:pt x="4" y="0"/>
                      </a:cubicBezTo>
                      <a:cubicBezTo>
                        <a:pt x="3" y="33"/>
                        <a:pt x="2" y="68"/>
                        <a:pt x="1" y="101"/>
                      </a:cubicBezTo>
                      <a:cubicBezTo>
                        <a:pt x="3" y="101"/>
                        <a:pt x="3" y="101"/>
                        <a:pt x="3" y="101"/>
                      </a:cubicBezTo>
                      <a:cubicBezTo>
                        <a:pt x="4" y="68"/>
                        <a:pt x="5" y="33"/>
                        <a:pt x="6"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3" name="Freeform 53"/>
                <p:cNvSpPr>
                  <a:spLocks/>
                </p:cNvSpPr>
                <p:nvPr/>
              </p:nvSpPr>
              <p:spPr bwMode="auto">
                <a:xfrm>
                  <a:off x="-2022" y="3069"/>
                  <a:ext cx="5" cy="3"/>
                </a:xfrm>
                <a:custGeom>
                  <a:avLst/>
                  <a:gdLst/>
                  <a:ahLst/>
                  <a:cxnLst>
                    <a:cxn ang="0">
                      <a:pos x="5" y="0"/>
                    </a:cxn>
                    <a:cxn ang="0">
                      <a:pos x="0" y="0"/>
                    </a:cxn>
                    <a:cxn ang="0">
                      <a:pos x="0" y="3"/>
                    </a:cxn>
                    <a:cxn ang="0">
                      <a:pos x="5" y="3"/>
                    </a:cxn>
                    <a:cxn ang="0">
                      <a:pos x="5" y="0"/>
                    </a:cxn>
                    <a:cxn ang="0">
                      <a:pos x="5" y="0"/>
                    </a:cxn>
                  </a:cxnLst>
                  <a:rect l="0" t="0" r="r" b="b"/>
                  <a:pathLst>
                    <a:path w="5" h="3">
                      <a:moveTo>
                        <a:pt x="5" y="0"/>
                      </a:moveTo>
                      <a:lnTo>
                        <a:pt x="0" y="0"/>
                      </a:lnTo>
                      <a:lnTo>
                        <a:pt x="0" y="3"/>
                      </a:lnTo>
                      <a:lnTo>
                        <a:pt x="5" y="3"/>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4" name="Freeform 54"/>
                <p:cNvSpPr>
                  <a:spLocks/>
                </p:cNvSpPr>
                <p:nvPr/>
              </p:nvSpPr>
              <p:spPr bwMode="auto">
                <a:xfrm>
                  <a:off x="-2027" y="2861"/>
                  <a:ext cx="3" cy="2"/>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5" name="Freeform 55"/>
                <p:cNvSpPr>
                  <a:spLocks noEditPoints="1"/>
                </p:cNvSpPr>
                <p:nvPr/>
              </p:nvSpPr>
              <p:spPr bwMode="auto">
                <a:xfrm>
                  <a:off x="-2024" y="1522"/>
                  <a:ext cx="92" cy="1832"/>
                </a:xfrm>
                <a:custGeom>
                  <a:avLst/>
                  <a:gdLst/>
                  <a:ahLst/>
                  <a:cxnLst>
                    <a:cxn ang="0">
                      <a:pos x="2" y="741"/>
                    </a:cxn>
                    <a:cxn ang="0">
                      <a:pos x="0" y="741"/>
                    </a:cxn>
                    <a:cxn ang="0">
                      <a:pos x="0" y="773"/>
                    </a:cxn>
                    <a:cxn ang="0">
                      <a:pos x="2" y="773"/>
                    </a:cxn>
                    <a:cxn ang="0">
                      <a:pos x="2" y="741"/>
                    </a:cxn>
                    <a:cxn ang="0">
                      <a:pos x="19" y="99"/>
                    </a:cxn>
                    <a:cxn ang="0">
                      <a:pos x="17" y="99"/>
                    </a:cxn>
                    <a:cxn ang="0">
                      <a:pos x="16" y="123"/>
                    </a:cxn>
                    <a:cxn ang="0">
                      <a:pos x="16" y="123"/>
                    </a:cxn>
                    <a:cxn ang="0">
                      <a:pos x="11" y="195"/>
                    </a:cxn>
                    <a:cxn ang="0">
                      <a:pos x="13" y="195"/>
                    </a:cxn>
                    <a:cxn ang="0">
                      <a:pos x="18" y="123"/>
                    </a:cxn>
                    <a:cxn ang="0">
                      <a:pos x="18" y="123"/>
                    </a:cxn>
                    <a:cxn ang="0">
                      <a:pos x="19" y="99"/>
                    </a:cxn>
                    <a:cxn ang="0">
                      <a:pos x="38" y="0"/>
                    </a:cxn>
                    <a:cxn ang="0">
                      <a:pos x="37" y="0"/>
                    </a:cxn>
                    <a:cxn ang="0">
                      <a:pos x="17" y="98"/>
                    </a:cxn>
                    <a:cxn ang="0">
                      <a:pos x="19" y="98"/>
                    </a:cxn>
                    <a:cxn ang="0">
                      <a:pos x="29" y="32"/>
                    </a:cxn>
                    <a:cxn ang="0">
                      <a:pos x="36" y="9"/>
                    </a:cxn>
                    <a:cxn ang="0">
                      <a:pos x="38" y="3"/>
                    </a:cxn>
                    <a:cxn ang="0">
                      <a:pos x="39" y="1"/>
                    </a:cxn>
                    <a:cxn ang="0">
                      <a:pos x="38" y="0"/>
                    </a:cxn>
                  </a:cxnLst>
                  <a:rect l="0" t="0" r="r" b="b"/>
                  <a:pathLst>
                    <a:path w="39" h="773">
                      <a:moveTo>
                        <a:pt x="2" y="741"/>
                      </a:moveTo>
                      <a:cubicBezTo>
                        <a:pt x="0" y="741"/>
                        <a:pt x="0" y="741"/>
                        <a:pt x="0" y="741"/>
                      </a:cubicBezTo>
                      <a:cubicBezTo>
                        <a:pt x="0" y="773"/>
                        <a:pt x="0" y="773"/>
                        <a:pt x="0" y="773"/>
                      </a:cubicBezTo>
                      <a:cubicBezTo>
                        <a:pt x="2" y="773"/>
                        <a:pt x="2" y="773"/>
                        <a:pt x="2" y="773"/>
                      </a:cubicBezTo>
                      <a:cubicBezTo>
                        <a:pt x="2" y="741"/>
                        <a:pt x="2" y="741"/>
                        <a:pt x="2" y="741"/>
                      </a:cubicBezTo>
                      <a:moveTo>
                        <a:pt x="19" y="99"/>
                      </a:moveTo>
                      <a:cubicBezTo>
                        <a:pt x="17" y="99"/>
                        <a:pt x="17" y="99"/>
                        <a:pt x="17" y="99"/>
                      </a:cubicBezTo>
                      <a:cubicBezTo>
                        <a:pt x="17" y="107"/>
                        <a:pt x="16" y="114"/>
                        <a:pt x="16" y="123"/>
                      </a:cubicBezTo>
                      <a:cubicBezTo>
                        <a:pt x="16" y="123"/>
                        <a:pt x="16" y="123"/>
                        <a:pt x="16" y="123"/>
                      </a:cubicBezTo>
                      <a:cubicBezTo>
                        <a:pt x="11" y="195"/>
                        <a:pt x="11" y="195"/>
                        <a:pt x="11" y="195"/>
                      </a:cubicBezTo>
                      <a:cubicBezTo>
                        <a:pt x="13" y="195"/>
                        <a:pt x="13" y="195"/>
                        <a:pt x="13" y="195"/>
                      </a:cubicBezTo>
                      <a:cubicBezTo>
                        <a:pt x="18" y="123"/>
                        <a:pt x="18" y="123"/>
                        <a:pt x="18" y="123"/>
                      </a:cubicBezTo>
                      <a:cubicBezTo>
                        <a:pt x="18" y="123"/>
                        <a:pt x="18" y="123"/>
                        <a:pt x="18" y="123"/>
                      </a:cubicBezTo>
                      <a:cubicBezTo>
                        <a:pt x="18" y="115"/>
                        <a:pt x="19" y="107"/>
                        <a:pt x="19" y="99"/>
                      </a:cubicBezTo>
                      <a:moveTo>
                        <a:pt x="38" y="0"/>
                      </a:moveTo>
                      <a:cubicBezTo>
                        <a:pt x="37" y="0"/>
                        <a:pt x="37" y="0"/>
                        <a:pt x="37" y="0"/>
                      </a:cubicBezTo>
                      <a:cubicBezTo>
                        <a:pt x="36" y="3"/>
                        <a:pt x="21" y="37"/>
                        <a:pt x="17" y="98"/>
                      </a:cubicBezTo>
                      <a:cubicBezTo>
                        <a:pt x="19" y="98"/>
                        <a:pt x="19" y="98"/>
                        <a:pt x="19" y="98"/>
                      </a:cubicBezTo>
                      <a:cubicBezTo>
                        <a:pt x="21" y="70"/>
                        <a:pt x="25" y="48"/>
                        <a:pt x="29" y="32"/>
                      </a:cubicBezTo>
                      <a:cubicBezTo>
                        <a:pt x="32" y="22"/>
                        <a:pt x="34" y="14"/>
                        <a:pt x="36" y="9"/>
                      </a:cubicBezTo>
                      <a:cubicBezTo>
                        <a:pt x="37" y="6"/>
                        <a:pt x="38" y="4"/>
                        <a:pt x="38" y="3"/>
                      </a:cubicBezTo>
                      <a:cubicBezTo>
                        <a:pt x="39" y="1"/>
                        <a:pt x="39" y="1"/>
                        <a:pt x="39" y="1"/>
                      </a:cubicBezTo>
                      <a:cubicBezTo>
                        <a:pt x="38" y="0"/>
                        <a:pt x="38" y="0"/>
                        <a:pt x="3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6" name="Freeform 56"/>
                <p:cNvSpPr>
                  <a:spLocks/>
                </p:cNvSpPr>
                <p:nvPr/>
              </p:nvSpPr>
              <p:spPr bwMode="auto">
                <a:xfrm>
                  <a:off x="-1984" y="17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7" name="Freeform 57"/>
                <p:cNvSpPr>
                  <a:spLocks/>
                </p:cNvSpPr>
                <p:nvPr/>
              </p:nvSpPr>
              <p:spPr bwMode="auto">
                <a:xfrm>
                  <a:off x="-2027"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8" name="Freeform 58"/>
                <p:cNvSpPr>
                  <a:spLocks/>
                </p:cNvSpPr>
                <p:nvPr/>
              </p:nvSpPr>
              <p:spPr bwMode="auto">
                <a:xfrm>
                  <a:off x="-2024" y="3276"/>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9" name="Freeform 59"/>
                <p:cNvSpPr>
                  <a:spLocks/>
                </p:cNvSpPr>
                <p:nvPr/>
              </p:nvSpPr>
              <p:spPr bwMode="auto">
                <a:xfrm>
                  <a:off x="-2027" y="3356"/>
                  <a:ext cx="7" cy="36"/>
                </a:xfrm>
                <a:custGeom>
                  <a:avLst/>
                  <a:gdLst/>
                  <a:ahLst/>
                  <a:cxnLst>
                    <a:cxn ang="0">
                      <a:pos x="7" y="0"/>
                    </a:cxn>
                    <a:cxn ang="0">
                      <a:pos x="3" y="0"/>
                    </a:cxn>
                    <a:cxn ang="0">
                      <a:pos x="0" y="36"/>
                    </a:cxn>
                    <a:cxn ang="0">
                      <a:pos x="5" y="36"/>
                    </a:cxn>
                    <a:cxn ang="0">
                      <a:pos x="7" y="0"/>
                    </a:cxn>
                    <a:cxn ang="0">
                      <a:pos x="7" y="0"/>
                    </a:cxn>
                  </a:cxnLst>
                  <a:rect l="0" t="0" r="r" b="b"/>
                  <a:pathLst>
                    <a:path w="7" h="36">
                      <a:moveTo>
                        <a:pt x="7" y="0"/>
                      </a:moveTo>
                      <a:lnTo>
                        <a:pt x="3" y="0"/>
                      </a:lnTo>
                      <a:lnTo>
                        <a:pt x="0" y="36"/>
                      </a:lnTo>
                      <a:lnTo>
                        <a:pt x="5" y="36"/>
                      </a:lnTo>
                      <a:lnTo>
                        <a:pt x="7" y="0"/>
                      </a:lnTo>
                      <a:lnTo>
                        <a:pt x="7"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0" name="Freeform 60"/>
                <p:cNvSpPr>
                  <a:spLocks/>
                </p:cNvSpPr>
                <p:nvPr/>
              </p:nvSpPr>
              <p:spPr bwMode="auto">
                <a:xfrm>
                  <a:off x="-2024" y="3354"/>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1" name="Freeform 61"/>
                <p:cNvSpPr>
                  <a:spLocks/>
                </p:cNvSpPr>
                <p:nvPr/>
              </p:nvSpPr>
              <p:spPr bwMode="auto">
                <a:xfrm>
                  <a:off x="-2027"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2" name="Freeform 62"/>
                <p:cNvSpPr>
                  <a:spLocks/>
                </p:cNvSpPr>
                <p:nvPr/>
              </p:nvSpPr>
              <p:spPr bwMode="auto">
                <a:xfrm>
                  <a:off x="-2020"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3" name="Freeform 63"/>
                <p:cNvSpPr>
                  <a:spLocks/>
                </p:cNvSpPr>
                <p:nvPr/>
              </p:nvSpPr>
              <p:spPr bwMode="auto">
                <a:xfrm>
                  <a:off x="-1840" y="1986"/>
                  <a:ext cx="12" cy="270"/>
                </a:xfrm>
                <a:custGeom>
                  <a:avLst/>
                  <a:gdLst/>
                  <a:ahLst/>
                  <a:cxnLst>
                    <a:cxn ang="0">
                      <a:pos x="2" y="0"/>
                    </a:cxn>
                    <a:cxn ang="0">
                      <a:pos x="0" y="0"/>
                    </a:cxn>
                    <a:cxn ang="0">
                      <a:pos x="0" y="4"/>
                    </a:cxn>
                    <a:cxn ang="0">
                      <a:pos x="3" y="114"/>
                    </a:cxn>
                    <a:cxn ang="0">
                      <a:pos x="5" y="114"/>
                    </a:cxn>
                    <a:cxn ang="0">
                      <a:pos x="5" y="101"/>
                    </a:cxn>
                    <a:cxn ang="0">
                      <a:pos x="4" y="101"/>
                    </a:cxn>
                    <a:cxn ang="0">
                      <a:pos x="4" y="100"/>
                    </a:cxn>
                    <a:cxn ang="0">
                      <a:pos x="5" y="100"/>
                    </a:cxn>
                    <a:cxn ang="0">
                      <a:pos x="2" y="4"/>
                    </a:cxn>
                    <a:cxn ang="0">
                      <a:pos x="2" y="0"/>
                    </a:cxn>
                  </a:cxnLst>
                  <a:rect l="0" t="0" r="r" b="b"/>
                  <a:pathLst>
                    <a:path w="5" h="114">
                      <a:moveTo>
                        <a:pt x="2" y="0"/>
                      </a:moveTo>
                      <a:cubicBezTo>
                        <a:pt x="0" y="0"/>
                        <a:pt x="0" y="0"/>
                        <a:pt x="0" y="0"/>
                      </a:cubicBezTo>
                      <a:cubicBezTo>
                        <a:pt x="0" y="1"/>
                        <a:pt x="0" y="3"/>
                        <a:pt x="0" y="4"/>
                      </a:cubicBezTo>
                      <a:cubicBezTo>
                        <a:pt x="2" y="25"/>
                        <a:pt x="2" y="67"/>
                        <a:pt x="3" y="114"/>
                      </a:cubicBezTo>
                      <a:cubicBezTo>
                        <a:pt x="5" y="114"/>
                        <a:pt x="5" y="114"/>
                        <a:pt x="5" y="114"/>
                      </a:cubicBezTo>
                      <a:cubicBezTo>
                        <a:pt x="5" y="109"/>
                        <a:pt x="5" y="105"/>
                        <a:pt x="5" y="101"/>
                      </a:cubicBezTo>
                      <a:cubicBezTo>
                        <a:pt x="4" y="101"/>
                        <a:pt x="4" y="101"/>
                        <a:pt x="4" y="101"/>
                      </a:cubicBezTo>
                      <a:cubicBezTo>
                        <a:pt x="4" y="100"/>
                        <a:pt x="4" y="100"/>
                        <a:pt x="4" y="100"/>
                      </a:cubicBezTo>
                      <a:cubicBezTo>
                        <a:pt x="5" y="100"/>
                        <a:pt x="5" y="100"/>
                        <a:pt x="5" y="100"/>
                      </a:cubicBezTo>
                      <a:cubicBezTo>
                        <a:pt x="4" y="59"/>
                        <a:pt x="4" y="23"/>
                        <a:pt x="2" y="4"/>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4" name="Freeform 64"/>
                <p:cNvSpPr>
                  <a:spLocks/>
                </p:cNvSpPr>
                <p:nvPr/>
              </p:nvSpPr>
              <p:spPr bwMode="auto">
                <a:xfrm>
                  <a:off x="-1830" y="2223"/>
                  <a:ext cx="2"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5" name="Freeform 65"/>
                <p:cNvSpPr>
                  <a:spLocks noEditPoints="1"/>
                </p:cNvSpPr>
                <p:nvPr/>
              </p:nvSpPr>
              <p:spPr bwMode="auto">
                <a:xfrm>
                  <a:off x="-1911" y="2259"/>
                  <a:ext cx="83" cy="1017"/>
                </a:xfrm>
                <a:custGeom>
                  <a:avLst/>
                  <a:gdLst/>
                  <a:ahLst/>
                  <a:cxnLst>
                    <a:cxn ang="0">
                      <a:pos x="15" y="343"/>
                    </a:cxn>
                    <a:cxn ang="0">
                      <a:pos x="13" y="343"/>
                    </a:cxn>
                    <a:cxn ang="0">
                      <a:pos x="0" y="429"/>
                    </a:cxn>
                    <a:cxn ang="0">
                      <a:pos x="2" y="429"/>
                    </a:cxn>
                    <a:cxn ang="0">
                      <a:pos x="15" y="343"/>
                    </a:cxn>
                    <a:cxn ang="0">
                      <a:pos x="31" y="233"/>
                    </a:cxn>
                    <a:cxn ang="0">
                      <a:pos x="29" y="233"/>
                    </a:cxn>
                    <a:cxn ang="0">
                      <a:pos x="22" y="285"/>
                    </a:cxn>
                    <a:cxn ang="0">
                      <a:pos x="16" y="323"/>
                    </a:cxn>
                    <a:cxn ang="0">
                      <a:pos x="13" y="339"/>
                    </a:cxn>
                    <a:cxn ang="0">
                      <a:pos x="13" y="339"/>
                    </a:cxn>
                    <a:cxn ang="0">
                      <a:pos x="13" y="339"/>
                    </a:cxn>
                    <a:cxn ang="0">
                      <a:pos x="13" y="342"/>
                    </a:cxn>
                    <a:cxn ang="0">
                      <a:pos x="15" y="342"/>
                    </a:cxn>
                    <a:cxn ang="0">
                      <a:pos x="15" y="339"/>
                    </a:cxn>
                    <a:cxn ang="0">
                      <a:pos x="15" y="339"/>
                    </a:cxn>
                    <a:cxn ang="0">
                      <a:pos x="31" y="233"/>
                    </a:cxn>
                    <a:cxn ang="0">
                      <a:pos x="35" y="102"/>
                    </a:cxn>
                    <a:cxn ang="0">
                      <a:pos x="33" y="102"/>
                    </a:cxn>
                    <a:cxn ang="0">
                      <a:pos x="33" y="111"/>
                    </a:cxn>
                    <a:cxn ang="0">
                      <a:pos x="33" y="176"/>
                    </a:cxn>
                    <a:cxn ang="0">
                      <a:pos x="33" y="195"/>
                    </a:cxn>
                    <a:cxn ang="0">
                      <a:pos x="33" y="202"/>
                    </a:cxn>
                    <a:cxn ang="0">
                      <a:pos x="29" y="232"/>
                    </a:cxn>
                    <a:cxn ang="0">
                      <a:pos x="31" y="232"/>
                    </a:cxn>
                    <a:cxn ang="0">
                      <a:pos x="35" y="202"/>
                    </a:cxn>
                    <a:cxn ang="0">
                      <a:pos x="35" y="202"/>
                    </a:cxn>
                    <a:cxn ang="0">
                      <a:pos x="35" y="202"/>
                    </a:cxn>
                    <a:cxn ang="0">
                      <a:pos x="35" y="111"/>
                    </a:cxn>
                    <a:cxn ang="0">
                      <a:pos x="35" y="102"/>
                    </a:cxn>
                    <a:cxn ang="0">
                      <a:pos x="35" y="0"/>
                    </a:cxn>
                    <a:cxn ang="0">
                      <a:pos x="33" y="0"/>
                    </a:cxn>
                    <a:cxn ang="0">
                      <a:pos x="33" y="101"/>
                    </a:cxn>
                    <a:cxn ang="0">
                      <a:pos x="35" y="101"/>
                    </a:cxn>
                    <a:cxn ang="0">
                      <a:pos x="35" y="0"/>
                    </a:cxn>
                  </a:cxnLst>
                  <a:rect l="0" t="0" r="r" b="b"/>
                  <a:pathLst>
                    <a:path w="35" h="429">
                      <a:moveTo>
                        <a:pt x="15" y="343"/>
                      </a:moveTo>
                      <a:cubicBezTo>
                        <a:pt x="13" y="343"/>
                        <a:pt x="13" y="343"/>
                        <a:pt x="13" y="343"/>
                      </a:cubicBezTo>
                      <a:cubicBezTo>
                        <a:pt x="11" y="377"/>
                        <a:pt x="6" y="406"/>
                        <a:pt x="0" y="429"/>
                      </a:cubicBezTo>
                      <a:cubicBezTo>
                        <a:pt x="2" y="429"/>
                        <a:pt x="2" y="429"/>
                        <a:pt x="2" y="429"/>
                      </a:cubicBezTo>
                      <a:cubicBezTo>
                        <a:pt x="8" y="406"/>
                        <a:pt x="13" y="377"/>
                        <a:pt x="15" y="343"/>
                      </a:cubicBezTo>
                      <a:moveTo>
                        <a:pt x="31" y="233"/>
                      </a:moveTo>
                      <a:cubicBezTo>
                        <a:pt x="29" y="233"/>
                        <a:pt x="29" y="233"/>
                        <a:pt x="29" y="233"/>
                      </a:cubicBezTo>
                      <a:cubicBezTo>
                        <a:pt x="27" y="250"/>
                        <a:pt x="24" y="268"/>
                        <a:pt x="22" y="285"/>
                      </a:cubicBezTo>
                      <a:cubicBezTo>
                        <a:pt x="20" y="300"/>
                        <a:pt x="17" y="313"/>
                        <a:pt x="16" y="323"/>
                      </a:cubicBezTo>
                      <a:cubicBezTo>
                        <a:pt x="14" y="333"/>
                        <a:pt x="13" y="339"/>
                        <a:pt x="13" y="339"/>
                      </a:cubicBezTo>
                      <a:cubicBezTo>
                        <a:pt x="13" y="339"/>
                        <a:pt x="13" y="339"/>
                        <a:pt x="13" y="339"/>
                      </a:cubicBezTo>
                      <a:cubicBezTo>
                        <a:pt x="13" y="339"/>
                        <a:pt x="13" y="339"/>
                        <a:pt x="13" y="339"/>
                      </a:cubicBezTo>
                      <a:cubicBezTo>
                        <a:pt x="13" y="340"/>
                        <a:pt x="13" y="341"/>
                        <a:pt x="13" y="342"/>
                      </a:cubicBezTo>
                      <a:cubicBezTo>
                        <a:pt x="15" y="342"/>
                        <a:pt x="15" y="342"/>
                        <a:pt x="15" y="342"/>
                      </a:cubicBezTo>
                      <a:cubicBezTo>
                        <a:pt x="15" y="341"/>
                        <a:pt x="15" y="340"/>
                        <a:pt x="15" y="339"/>
                      </a:cubicBezTo>
                      <a:cubicBezTo>
                        <a:pt x="15" y="339"/>
                        <a:pt x="15" y="339"/>
                        <a:pt x="15" y="339"/>
                      </a:cubicBezTo>
                      <a:cubicBezTo>
                        <a:pt x="15" y="339"/>
                        <a:pt x="25" y="279"/>
                        <a:pt x="31" y="233"/>
                      </a:cubicBezTo>
                      <a:moveTo>
                        <a:pt x="35" y="102"/>
                      </a:moveTo>
                      <a:cubicBezTo>
                        <a:pt x="33" y="102"/>
                        <a:pt x="33" y="102"/>
                        <a:pt x="33" y="102"/>
                      </a:cubicBezTo>
                      <a:cubicBezTo>
                        <a:pt x="33" y="105"/>
                        <a:pt x="33" y="108"/>
                        <a:pt x="33" y="111"/>
                      </a:cubicBezTo>
                      <a:cubicBezTo>
                        <a:pt x="33" y="137"/>
                        <a:pt x="33" y="160"/>
                        <a:pt x="33" y="176"/>
                      </a:cubicBezTo>
                      <a:cubicBezTo>
                        <a:pt x="33" y="184"/>
                        <a:pt x="33" y="190"/>
                        <a:pt x="33" y="195"/>
                      </a:cubicBezTo>
                      <a:cubicBezTo>
                        <a:pt x="33" y="199"/>
                        <a:pt x="33" y="201"/>
                        <a:pt x="33" y="202"/>
                      </a:cubicBezTo>
                      <a:cubicBezTo>
                        <a:pt x="32" y="210"/>
                        <a:pt x="31" y="220"/>
                        <a:pt x="29" y="232"/>
                      </a:cubicBezTo>
                      <a:cubicBezTo>
                        <a:pt x="31" y="232"/>
                        <a:pt x="31" y="232"/>
                        <a:pt x="31" y="232"/>
                      </a:cubicBezTo>
                      <a:cubicBezTo>
                        <a:pt x="33" y="220"/>
                        <a:pt x="34" y="210"/>
                        <a:pt x="35" y="202"/>
                      </a:cubicBezTo>
                      <a:cubicBezTo>
                        <a:pt x="35" y="202"/>
                        <a:pt x="35" y="202"/>
                        <a:pt x="35" y="202"/>
                      </a:cubicBezTo>
                      <a:cubicBezTo>
                        <a:pt x="35" y="202"/>
                        <a:pt x="35" y="202"/>
                        <a:pt x="35" y="202"/>
                      </a:cubicBezTo>
                      <a:cubicBezTo>
                        <a:pt x="35" y="202"/>
                        <a:pt x="35" y="163"/>
                        <a:pt x="35" y="111"/>
                      </a:cubicBezTo>
                      <a:cubicBezTo>
                        <a:pt x="35" y="108"/>
                        <a:pt x="35" y="105"/>
                        <a:pt x="35" y="102"/>
                      </a:cubicBezTo>
                      <a:moveTo>
                        <a:pt x="35" y="0"/>
                      </a:moveTo>
                      <a:cubicBezTo>
                        <a:pt x="33" y="0"/>
                        <a:pt x="33" y="0"/>
                        <a:pt x="33" y="0"/>
                      </a:cubicBezTo>
                      <a:cubicBezTo>
                        <a:pt x="33" y="33"/>
                        <a:pt x="33" y="69"/>
                        <a:pt x="33" y="101"/>
                      </a:cubicBezTo>
                      <a:cubicBezTo>
                        <a:pt x="35" y="101"/>
                        <a:pt x="35" y="101"/>
                        <a:pt x="35" y="101"/>
                      </a:cubicBezTo>
                      <a:cubicBezTo>
                        <a:pt x="35" y="69"/>
                        <a:pt x="35" y="33"/>
                        <a:pt x="3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6" name="Freeform 66"/>
                <p:cNvSpPr>
                  <a:spLocks/>
                </p:cNvSpPr>
                <p:nvPr/>
              </p:nvSpPr>
              <p:spPr bwMode="auto">
                <a:xfrm>
                  <a:off x="-1880"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7" name="Freeform 67"/>
                <p:cNvSpPr>
                  <a:spLocks noEditPoints="1"/>
                </p:cNvSpPr>
                <p:nvPr/>
              </p:nvSpPr>
              <p:spPr bwMode="auto">
                <a:xfrm>
                  <a:off x="-1935" y="1522"/>
                  <a:ext cx="100" cy="1832"/>
                </a:xfrm>
                <a:custGeom>
                  <a:avLst/>
                  <a:gdLst/>
                  <a:ahLst/>
                  <a:cxnLst>
                    <a:cxn ang="0">
                      <a:pos x="12" y="741"/>
                    </a:cxn>
                    <a:cxn ang="0">
                      <a:pos x="10" y="741"/>
                    </a:cxn>
                    <a:cxn ang="0">
                      <a:pos x="8" y="750"/>
                    </a:cxn>
                    <a:cxn ang="0">
                      <a:pos x="0" y="773"/>
                    </a:cxn>
                    <a:cxn ang="0">
                      <a:pos x="3" y="773"/>
                    </a:cxn>
                    <a:cxn ang="0">
                      <a:pos x="12" y="741"/>
                    </a:cxn>
                    <a:cxn ang="0">
                      <a:pos x="34" y="99"/>
                    </a:cxn>
                    <a:cxn ang="0">
                      <a:pos x="32" y="99"/>
                    </a:cxn>
                    <a:cxn ang="0">
                      <a:pos x="33" y="106"/>
                    </a:cxn>
                    <a:cxn ang="0">
                      <a:pos x="40" y="195"/>
                    </a:cxn>
                    <a:cxn ang="0">
                      <a:pos x="42" y="195"/>
                    </a:cxn>
                    <a:cxn ang="0">
                      <a:pos x="34" y="99"/>
                    </a:cxn>
                    <a:cxn ang="0">
                      <a:pos x="30" y="68"/>
                    </a:cxn>
                    <a:cxn ang="0">
                      <a:pos x="28" y="68"/>
                    </a:cxn>
                    <a:cxn ang="0">
                      <a:pos x="32" y="98"/>
                    </a:cxn>
                    <a:cxn ang="0">
                      <a:pos x="34" y="98"/>
                    </a:cxn>
                    <a:cxn ang="0">
                      <a:pos x="30" y="68"/>
                    </a:cxn>
                    <a:cxn ang="0">
                      <a:pos x="15" y="0"/>
                    </a:cxn>
                    <a:cxn ang="0">
                      <a:pos x="15" y="0"/>
                    </a:cxn>
                    <a:cxn ang="0">
                      <a:pos x="13" y="1"/>
                    </a:cxn>
                    <a:cxn ang="0">
                      <a:pos x="14" y="2"/>
                    </a:cxn>
                    <a:cxn ang="0">
                      <a:pos x="28" y="67"/>
                    </a:cxn>
                    <a:cxn ang="0">
                      <a:pos x="30" y="67"/>
                    </a:cxn>
                    <a:cxn ang="0">
                      <a:pos x="15" y="0"/>
                    </a:cxn>
                  </a:cxnLst>
                  <a:rect l="0" t="0" r="r" b="b"/>
                  <a:pathLst>
                    <a:path w="42" h="773">
                      <a:moveTo>
                        <a:pt x="12" y="741"/>
                      </a:moveTo>
                      <a:cubicBezTo>
                        <a:pt x="10" y="741"/>
                        <a:pt x="10" y="741"/>
                        <a:pt x="10" y="741"/>
                      </a:cubicBezTo>
                      <a:cubicBezTo>
                        <a:pt x="9" y="744"/>
                        <a:pt x="8" y="747"/>
                        <a:pt x="8" y="750"/>
                      </a:cubicBezTo>
                      <a:cubicBezTo>
                        <a:pt x="5" y="759"/>
                        <a:pt x="3" y="767"/>
                        <a:pt x="0" y="773"/>
                      </a:cubicBezTo>
                      <a:cubicBezTo>
                        <a:pt x="3" y="773"/>
                        <a:pt x="3" y="773"/>
                        <a:pt x="3" y="773"/>
                      </a:cubicBezTo>
                      <a:cubicBezTo>
                        <a:pt x="5" y="765"/>
                        <a:pt x="9" y="754"/>
                        <a:pt x="12" y="741"/>
                      </a:cubicBezTo>
                      <a:moveTo>
                        <a:pt x="34" y="99"/>
                      </a:moveTo>
                      <a:cubicBezTo>
                        <a:pt x="32" y="99"/>
                        <a:pt x="32" y="99"/>
                        <a:pt x="32" y="99"/>
                      </a:cubicBezTo>
                      <a:cubicBezTo>
                        <a:pt x="32" y="100"/>
                        <a:pt x="33" y="102"/>
                        <a:pt x="33" y="106"/>
                      </a:cubicBezTo>
                      <a:cubicBezTo>
                        <a:pt x="34" y="120"/>
                        <a:pt x="37" y="152"/>
                        <a:pt x="40" y="195"/>
                      </a:cubicBezTo>
                      <a:cubicBezTo>
                        <a:pt x="42" y="195"/>
                        <a:pt x="42" y="195"/>
                        <a:pt x="42" y="195"/>
                      </a:cubicBezTo>
                      <a:cubicBezTo>
                        <a:pt x="39" y="142"/>
                        <a:pt x="35" y="105"/>
                        <a:pt x="34" y="99"/>
                      </a:cubicBezTo>
                      <a:moveTo>
                        <a:pt x="30" y="68"/>
                      </a:moveTo>
                      <a:cubicBezTo>
                        <a:pt x="28" y="68"/>
                        <a:pt x="28" y="68"/>
                        <a:pt x="28" y="68"/>
                      </a:cubicBezTo>
                      <a:cubicBezTo>
                        <a:pt x="30" y="77"/>
                        <a:pt x="31" y="87"/>
                        <a:pt x="32" y="98"/>
                      </a:cubicBezTo>
                      <a:cubicBezTo>
                        <a:pt x="34" y="98"/>
                        <a:pt x="34" y="98"/>
                        <a:pt x="34" y="98"/>
                      </a:cubicBezTo>
                      <a:cubicBezTo>
                        <a:pt x="33" y="87"/>
                        <a:pt x="32" y="77"/>
                        <a:pt x="30" y="68"/>
                      </a:cubicBezTo>
                      <a:moveTo>
                        <a:pt x="15" y="0"/>
                      </a:moveTo>
                      <a:cubicBezTo>
                        <a:pt x="15" y="0"/>
                        <a:pt x="15" y="0"/>
                        <a:pt x="15" y="0"/>
                      </a:cubicBezTo>
                      <a:cubicBezTo>
                        <a:pt x="13" y="1"/>
                        <a:pt x="13" y="1"/>
                        <a:pt x="13" y="1"/>
                      </a:cubicBezTo>
                      <a:cubicBezTo>
                        <a:pt x="13" y="1"/>
                        <a:pt x="13" y="1"/>
                        <a:pt x="14" y="2"/>
                      </a:cubicBezTo>
                      <a:cubicBezTo>
                        <a:pt x="16" y="8"/>
                        <a:pt x="23" y="31"/>
                        <a:pt x="28" y="67"/>
                      </a:cubicBezTo>
                      <a:cubicBezTo>
                        <a:pt x="30" y="67"/>
                        <a:pt x="30" y="67"/>
                        <a:pt x="30" y="67"/>
                      </a:cubicBezTo>
                      <a:cubicBezTo>
                        <a:pt x="24" y="26"/>
                        <a:pt x="16" y="3"/>
                        <a:pt x="1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8" name="Freeform 68"/>
                <p:cNvSpPr>
                  <a:spLocks/>
                </p:cNvSpPr>
                <p:nvPr/>
              </p:nvSpPr>
              <p:spPr bwMode="auto">
                <a:xfrm>
                  <a:off x="-1859" y="1754"/>
                  <a:ext cx="5" cy="2"/>
                </a:xfrm>
                <a:custGeom>
                  <a:avLst/>
                  <a:gdLst/>
                  <a:ahLst/>
                  <a:cxnLst>
                    <a:cxn ang="0">
                      <a:pos x="2" y="0"/>
                    </a:cxn>
                    <a:cxn ang="0">
                      <a:pos x="2" y="0"/>
                    </a:cxn>
                    <a:cxn ang="0">
                      <a:pos x="1" y="0"/>
                    </a:cxn>
                    <a:cxn ang="0">
                      <a:pos x="2" y="0"/>
                    </a:cxn>
                    <a:cxn ang="0">
                      <a:pos x="0" y="0"/>
                    </a:cxn>
                    <a:cxn ang="0">
                      <a:pos x="0" y="0"/>
                    </a:cxn>
                    <a:cxn ang="0">
                      <a:pos x="0" y="1"/>
                    </a:cxn>
                    <a:cxn ang="0">
                      <a:pos x="2" y="1"/>
                    </a:cxn>
                    <a:cxn ang="0">
                      <a:pos x="2" y="0"/>
                    </a:cxn>
                  </a:cxnLst>
                  <a:rect l="0" t="0" r="r" b="b"/>
                  <a:pathLst>
                    <a:path w="2" h="1">
                      <a:moveTo>
                        <a:pt x="2" y="0"/>
                      </a:moveTo>
                      <a:cubicBezTo>
                        <a:pt x="2" y="0"/>
                        <a:pt x="2" y="0"/>
                        <a:pt x="2" y="0"/>
                      </a:cubicBezTo>
                      <a:cubicBezTo>
                        <a:pt x="1" y="0"/>
                        <a:pt x="1" y="0"/>
                        <a:pt x="1" y="0"/>
                      </a:cubicBezTo>
                      <a:cubicBezTo>
                        <a:pt x="2" y="0"/>
                        <a:pt x="2" y="0"/>
                        <a:pt x="2" y="0"/>
                      </a:cubicBez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9" name="Freeform 69"/>
                <p:cNvSpPr>
                  <a:spLocks/>
                </p:cNvSpPr>
                <p:nvPr/>
              </p:nvSpPr>
              <p:spPr bwMode="auto">
                <a:xfrm>
                  <a:off x="-1868" y="1681"/>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0" name="Freeform 70"/>
                <p:cNvSpPr>
                  <a:spLocks/>
                </p:cNvSpPr>
                <p:nvPr/>
              </p:nvSpPr>
              <p:spPr bwMode="auto">
                <a:xfrm>
                  <a:off x="-1842"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1" name="Freeform 71"/>
                <p:cNvSpPr>
                  <a:spLocks/>
                </p:cNvSpPr>
                <p:nvPr/>
              </p:nvSpPr>
              <p:spPr bwMode="auto">
                <a:xfrm>
                  <a:off x="-1911"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2" name="Freeform 72"/>
                <p:cNvSpPr>
                  <a:spLocks/>
                </p:cNvSpPr>
                <p:nvPr/>
              </p:nvSpPr>
              <p:spPr bwMode="auto">
                <a:xfrm>
                  <a:off x="-1946" y="3354"/>
                  <a:ext cx="16" cy="38"/>
                </a:xfrm>
                <a:custGeom>
                  <a:avLst/>
                  <a:gdLst/>
                  <a:ahLst/>
                  <a:cxnLst>
                    <a:cxn ang="0">
                      <a:pos x="5" y="0"/>
                    </a:cxn>
                    <a:cxn ang="0">
                      <a:pos x="4" y="5"/>
                    </a:cxn>
                    <a:cxn ang="0">
                      <a:pos x="1" y="12"/>
                    </a:cxn>
                    <a:cxn ang="0">
                      <a:pos x="0" y="15"/>
                    </a:cxn>
                    <a:cxn ang="0">
                      <a:pos x="2" y="16"/>
                    </a:cxn>
                    <a:cxn ang="0">
                      <a:pos x="7" y="1"/>
                    </a:cxn>
                    <a:cxn ang="0">
                      <a:pos x="5" y="1"/>
                    </a:cxn>
                    <a:cxn ang="0">
                      <a:pos x="5" y="0"/>
                    </a:cxn>
                  </a:cxnLst>
                  <a:rect l="0" t="0" r="r" b="b"/>
                  <a:pathLst>
                    <a:path w="7" h="16">
                      <a:moveTo>
                        <a:pt x="5" y="0"/>
                      </a:moveTo>
                      <a:cubicBezTo>
                        <a:pt x="5" y="2"/>
                        <a:pt x="4" y="4"/>
                        <a:pt x="4" y="5"/>
                      </a:cubicBezTo>
                      <a:cubicBezTo>
                        <a:pt x="3" y="8"/>
                        <a:pt x="2" y="11"/>
                        <a:pt x="1" y="12"/>
                      </a:cubicBezTo>
                      <a:cubicBezTo>
                        <a:pt x="0" y="14"/>
                        <a:pt x="0" y="15"/>
                        <a:pt x="0" y="15"/>
                      </a:cubicBezTo>
                      <a:cubicBezTo>
                        <a:pt x="2" y="16"/>
                        <a:pt x="2" y="16"/>
                        <a:pt x="2" y="16"/>
                      </a:cubicBezTo>
                      <a:cubicBezTo>
                        <a:pt x="2" y="16"/>
                        <a:pt x="4" y="11"/>
                        <a:pt x="7" y="1"/>
                      </a:cubicBezTo>
                      <a:cubicBezTo>
                        <a:pt x="5" y="1"/>
                        <a:pt x="5" y="1"/>
                        <a:pt x="5" y="1"/>
                      </a:cubicBezTo>
                      <a:cubicBezTo>
                        <a:pt x="5" y="0"/>
                        <a:pt x="5" y="0"/>
                        <a:pt x="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3" name="Freeform 73"/>
                <p:cNvSpPr>
                  <a:spLocks/>
                </p:cNvSpPr>
                <p:nvPr/>
              </p:nvSpPr>
              <p:spPr bwMode="auto">
                <a:xfrm>
                  <a:off x="-1935" y="3354"/>
                  <a:ext cx="8" cy="2"/>
                </a:xfrm>
                <a:custGeom>
                  <a:avLst/>
                  <a:gdLst/>
                  <a:ahLst/>
                  <a:cxnLst>
                    <a:cxn ang="0">
                      <a:pos x="3" y="0"/>
                    </a:cxn>
                    <a:cxn ang="0">
                      <a:pos x="0" y="0"/>
                    </a:cxn>
                    <a:cxn ang="0">
                      <a:pos x="0" y="0"/>
                    </a:cxn>
                    <a:cxn ang="0">
                      <a:pos x="0" y="1"/>
                    </a:cxn>
                    <a:cxn ang="0">
                      <a:pos x="2" y="1"/>
                    </a:cxn>
                    <a:cxn ang="0">
                      <a:pos x="3" y="0"/>
                    </a:cxn>
                  </a:cxnLst>
                  <a:rect l="0" t="0" r="r" b="b"/>
                  <a:pathLst>
                    <a:path w="3" h="1">
                      <a:moveTo>
                        <a:pt x="3" y="0"/>
                      </a:moveTo>
                      <a:cubicBezTo>
                        <a:pt x="0" y="0"/>
                        <a:pt x="0" y="0"/>
                        <a:pt x="0" y="0"/>
                      </a:cubicBezTo>
                      <a:cubicBezTo>
                        <a:pt x="0" y="0"/>
                        <a:pt x="0" y="0"/>
                        <a:pt x="0" y="0"/>
                      </a:cubicBezTo>
                      <a:cubicBezTo>
                        <a:pt x="0" y="1"/>
                        <a:pt x="0" y="1"/>
                        <a:pt x="0" y="1"/>
                      </a:cubicBezTo>
                      <a:cubicBezTo>
                        <a:pt x="2" y="1"/>
                        <a:pt x="2" y="1"/>
                        <a:pt x="2" y="1"/>
                      </a:cubicBezTo>
                      <a:cubicBezTo>
                        <a:pt x="2" y="1"/>
                        <a:pt x="2"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4" name="Freeform 74"/>
                <p:cNvSpPr>
                  <a:spLocks/>
                </p:cNvSpPr>
                <p:nvPr/>
              </p:nvSpPr>
              <p:spPr bwMode="auto">
                <a:xfrm>
                  <a:off x="-1833"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5" name="Freeform 75"/>
                <p:cNvSpPr>
                  <a:spLocks/>
                </p:cNvSpPr>
                <p:nvPr/>
              </p:nvSpPr>
              <p:spPr bwMode="auto">
                <a:xfrm>
                  <a:off x="-1833"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6" name="Freeform 76"/>
                <p:cNvSpPr>
                  <a:spLocks noEditPoints="1"/>
                </p:cNvSpPr>
                <p:nvPr/>
              </p:nvSpPr>
              <p:spPr bwMode="auto">
                <a:xfrm>
                  <a:off x="-1665" y="1683"/>
                  <a:ext cx="237" cy="865"/>
                </a:xfrm>
                <a:custGeom>
                  <a:avLst/>
                  <a:gdLst/>
                  <a:ahLst/>
                  <a:cxnLst>
                    <a:cxn ang="0">
                      <a:pos x="100" y="345"/>
                    </a:cxn>
                    <a:cxn ang="0">
                      <a:pos x="99" y="345"/>
                    </a:cxn>
                    <a:cxn ang="0">
                      <a:pos x="99" y="365"/>
                    </a:cxn>
                    <a:cxn ang="0">
                      <a:pos x="99" y="365"/>
                    </a:cxn>
                    <a:cxn ang="0">
                      <a:pos x="100" y="365"/>
                    </a:cxn>
                    <a:cxn ang="0">
                      <a:pos x="100" y="365"/>
                    </a:cxn>
                    <a:cxn ang="0">
                      <a:pos x="100" y="345"/>
                    </a:cxn>
                    <a:cxn ang="0">
                      <a:pos x="88" y="243"/>
                    </a:cxn>
                    <a:cxn ang="0">
                      <a:pos x="87" y="243"/>
                    </a:cxn>
                    <a:cxn ang="0">
                      <a:pos x="99" y="344"/>
                    </a:cxn>
                    <a:cxn ang="0">
                      <a:pos x="100" y="344"/>
                    </a:cxn>
                    <a:cxn ang="0">
                      <a:pos x="88" y="243"/>
                    </a:cxn>
                    <a:cxn ang="0">
                      <a:pos x="66" y="128"/>
                    </a:cxn>
                    <a:cxn ang="0">
                      <a:pos x="65" y="128"/>
                    </a:cxn>
                    <a:cxn ang="0">
                      <a:pos x="66" y="131"/>
                    </a:cxn>
                    <a:cxn ang="0">
                      <a:pos x="66" y="131"/>
                    </a:cxn>
                    <a:cxn ang="0">
                      <a:pos x="68" y="138"/>
                    </a:cxn>
                    <a:cxn ang="0">
                      <a:pos x="87" y="242"/>
                    </a:cxn>
                    <a:cxn ang="0">
                      <a:pos x="88" y="242"/>
                    </a:cxn>
                    <a:cxn ang="0">
                      <a:pos x="67" y="131"/>
                    </a:cxn>
                    <a:cxn ang="0">
                      <a:pos x="67" y="131"/>
                    </a:cxn>
                    <a:cxn ang="0">
                      <a:pos x="67" y="131"/>
                    </a:cxn>
                    <a:cxn ang="0">
                      <a:pos x="66" y="128"/>
                    </a:cxn>
                    <a:cxn ang="0">
                      <a:pos x="1" y="0"/>
                    </a:cxn>
                    <a:cxn ang="0">
                      <a:pos x="0" y="0"/>
                    </a:cxn>
                    <a:cxn ang="0">
                      <a:pos x="21" y="30"/>
                    </a:cxn>
                    <a:cxn ang="0">
                      <a:pos x="22" y="30"/>
                    </a:cxn>
                    <a:cxn ang="0">
                      <a:pos x="1" y="0"/>
                    </a:cxn>
                  </a:cxnLst>
                  <a:rect l="0" t="0" r="r" b="b"/>
                  <a:pathLst>
                    <a:path w="100" h="365">
                      <a:moveTo>
                        <a:pt x="100" y="345"/>
                      </a:moveTo>
                      <a:cubicBezTo>
                        <a:pt x="99" y="345"/>
                        <a:pt x="99" y="345"/>
                        <a:pt x="99" y="345"/>
                      </a:cubicBezTo>
                      <a:cubicBezTo>
                        <a:pt x="99" y="352"/>
                        <a:pt x="99" y="358"/>
                        <a:pt x="99" y="365"/>
                      </a:cubicBezTo>
                      <a:cubicBezTo>
                        <a:pt x="99" y="365"/>
                        <a:pt x="99" y="365"/>
                        <a:pt x="99" y="365"/>
                      </a:cubicBezTo>
                      <a:cubicBezTo>
                        <a:pt x="100" y="365"/>
                        <a:pt x="100" y="365"/>
                        <a:pt x="100" y="365"/>
                      </a:cubicBezTo>
                      <a:cubicBezTo>
                        <a:pt x="100" y="365"/>
                        <a:pt x="100" y="365"/>
                        <a:pt x="100" y="365"/>
                      </a:cubicBezTo>
                      <a:cubicBezTo>
                        <a:pt x="100" y="358"/>
                        <a:pt x="100" y="352"/>
                        <a:pt x="100" y="345"/>
                      </a:cubicBezTo>
                      <a:moveTo>
                        <a:pt x="88" y="243"/>
                      </a:moveTo>
                      <a:cubicBezTo>
                        <a:pt x="87" y="243"/>
                        <a:pt x="87" y="243"/>
                        <a:pt x="87" y="243"/>
                      </a:cubicBezTo>
                      <a:cubicBezTo>
                        <a:pt x="92" y="277"/>
                        <a:pt x="97" y="314"/>
                        <a:pt x="99" y="344"/>
                      </a:cubicBezTo>
                      <a:cubicBezTo>
                        <a:pt x="100" y="344"/>
                        <a:pt x="100" y="344"/>
                        <a:pt x="100" y="344"/>
                      </a:cubicBezTo>
                      <a:cubicBezTo>
                        <a:pt x="98" y="314"/>
                        <a:pt x="93" y="277"/>
                        <a:pt x="88" y="243"/>
                      </a:cubicBezTo>
                      <a:moveTo>
                        <a:pt x="66" y="128"/>
                      </a:moveTo>
                      <a:cubicBezTo>
                        <a:pt x="65" y="128"/>
                        <a:pt x="65" y="128"/>
                        <a:pt x="65" y="128"/>
                      </a:cubicBezTo>
                      <a:cubicBezTo>
                        <a:pt x="66" y="129"/>
                        <a:pt x="66" y="130"/>
                        <a:pt x="66" y="131"/>
                      </a:cubicBezTo>
                      <a:cubicBezTo>
                        <a:pt x="66" y="131"/>
                        <a:pt x="66" y="131"/>
                        <a:pt x="66" y="131"/>
                      </a:cubicBezTo>
                      <a:cubicBezTo>
                        <a:pt x="67" y="132"/>
                        <a:pt x="67" y="134"/>
                        <a:pt x="68" y="138"/>
                      </a:cubicBezTo>
                      <a:cubicBezTo>
                        <a:pt x="71" y="154"/>
                        <a:pt x="79" y="195"/>
                        <a:pt x="87" y="242"/>
                      </a:cubicBezTo>
                      <a:cubicBezTo>
                        <a:pt x="88" y="242"/>
                        <a:pt x="88" y="242"/>
                        <a:pt x="88" y="242"/>
                      </a:cubicBezTo>
                      <a:cubicBezTo>
                        <a:pt x="78" y="183"/>
                        <a:pt x="67" y="131"/>
                        <a:pt x="67" y="131"/>
                      </a:cubicBezTo>
                      <a:cubicBezTo>
                        <a:pt x="67" y="131"/>
                        <a:pt x="67" y="131"/>
                        <a:pt x="67" y="131"/>
                      </a:cubicBezTo>
                      <a:cubicBezTo>
                        <a:pt x="67" y="131"/>
                        <a:pt x="67" y="131"/>
                        <a:pt x="67" y="131"/>
                      </a:cubicBezTo>
                      <a:cubicBezTo>
                        <a:pt x="67" y="130"/>
                        <a:pt x="67" y="129"/>
                        <a:pt x="66" y="128"/>
                      </a:cubicBezTo>
                      <a:moveTo>
                        <a:pt x="1" y="0"/>
                      </a:moveTo>
                      <a:cubicBezTo>
                        <a:pt x="0" y="0"/>
                        <a:pt x="0" y="0"/>
                        <a:pt x="0" y="0"/>
                      </a:cubicBezTo>
                      <a:cubicBezTo>
                        <a:pt x="7" y="9"/>
                        <a:pt x="14" y="19"/>
                        <a:pt x="21" y="30"/>
                      </a:cubicBezTo>
                      <a:cubicBezTo>
                        <a:pt x="22" y="30"/>
                        <a:pt x="22" y="30"/>
                        <a:pt x="22" y="30"/>
                      </a:cubicBezTo>
                      <a:cubicBezTo>
                        <a:pt x="15" y="19"/>
                        <a:pt x="8" y="9"/>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7" name="Freeform 77"/>
                <p:cNvSpPr>
                  <a:spLocks/>
                </p:cNvSpPr>
                <p:nvPr/>
              </p:nvSpPr>
              <p:spPr bwMode="auto">
                <a:xfrm>
                  <a:off x="-1615" y="1754"/>
                  <a:ext cx="5" cy="2"/>
                </a:xfrm>
                <a:custGeom>
                  <a:avLst/>
                  <a:gdLst/>
                  <a:ahLst/>
                  <a:cxnLst>
                    <a:cxn ang="0">
                      <a:pos x="1" y="0"/>
                    </a:cxn>
                    <a:cxn ang="0">
                      <a:pos x="0" y="0"/>
                    </a:cxn>
                    <a:cxn ang="0">
                      <a:pos x="1" y="1"/>
                    </a:cxn>
                    <a:cxn ang="0">
                      <a:pos x="2" y="1"/>
                    </a:cxn>
                    <a:cxn ang="0">
                      <a:pos x="1" y="0"/>
                    </a:cxn>
                  </a:cxnLst>
                  <a:rect l="0" t="0" r="r" b="b"/>
                  <a:pathLst>
                    <a:path w="2" h="1">
                      <a:moveTo>
                        <a:pt x="1" y="0"/>
                      </a:moveTo>
                      <a:cubicBezTo>
                        <a:pt x="0" y="0"/>
                        <a:pt x="0" y="0"/>
                        <a:pt x="0" y="0"/>
                      </a:cubicBezTo>
                      <a:cubicBezTo>
                        <a:pt x="0" y="0"/>
                        <a:pt x="0" y="1"/>
                        <a:pt x="1" y="1"/>
                      </a:cubicBezTo>
                      <a:cubicBezTo>
                        <a:pt x="2" y="1"/>
                        <a:pt x="2" y="1"/>
                        <a:pt x="2"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8" name="Freeform 78"/>
                <p:cNvSpPr>
                  <a:spLocks/>
                </p:cNvSpPr>
                <p:nvPr/>
              </p:nvSpPr>
              <p:spPr bwMode="auto">
                <a:xfrm>
                  <a:off x="-1667" y="1681"/>
                  <a:ext cx="5" cy="2"/>
                </a:xfrm>
                <a:custGeom>
                  <a:avLst/>
                  <a:gdLst/>
                  <a:ahLst/>
                  <a:cxnLst>
                    <a:cxn ang="0">
                      <a:pos x="2" y="0"/>
                    </a:cxn>
                    <a:cxn ang="0">
                      <a:pos x="0" y="0"/>
                    </a:cxn>
                    <a:cxn ang="0">
                      <a:pos x="1" y="1"/>
                    </a:cxn>
                    <a:cxn ang="0">
                      <a:pos x="2" y="1"/>
                    </a:cxn>
                    <a:cxn ang="0">
                      <a:pos x="2" y="0"/>
                    </a:cxn>
                  </a:cxnLst>
                  <a:rect l="0" t="0" r="r" b="b"/>
                  <a:pathLst>
                    <a:path w="2" h="1">
                      <a:moveTo>
                        <a:pt x="2" y="0"/>
                      </a:moveTo>
                      <a:cubicBezTo>
                        <a:pt x="0" y="0"/>
                        <a:pt x="0" y="0"/>
                        <a:pt x="0" y="0"/>
                      </a:cubicBezTo>
                      <a:cubicBezTo>
                        <a:pt x="1" y="1"/>
                        <a:pt x="1" y="1"/>
                        <a:pt x="1"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9" name="Freeform 79"/>
                <p:cNvSpPr>
                  <a:spLocks/>
                </p:cNvSpPr>
                <p:nvPr/>
              </p:nvSpPr>
              <p:spPr bwMode="auto">
                <a:xfrm>
                  <a:off x="-1430" y="2498"/>
                  <a:ext cx="2"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0" name="Freeform 80"/>
                <p:cNvSpPr>
                  <a:spLocks/>
                </p:cNvSpPr>
                <p:nvPr/>
              </p:nvSpPr>
              <p:spPr bwMode="auto">
                <a:xfrm>
                  <a:off x="-1459" y="2256"/>
                  <a:ext cx="3"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0"/>
                        <a:pt x="0" y="0"/>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1" name="Freeform 81"/>
                <p:cNvSpPr>
                  <a:spLocks/>
                </p:cNvSpPr>
                <p:nvPr/>
              </p:nvSpPr>
              <p:spPr bwMode="auto">
                <a:xfrm>
                  <a:off x="-1376" y="1986"/>
                  <a:ext cx="99" cy="270"/>
                </a:xfrm>
                <a:custGeom>
                  <a:avLst/>
                  <a:gdLst/>
                  <a:ahLst/>
                  <a:cxnLst>
                    <a:cxn ang="0">
                      <a:pos x="2" y="0"/>
                    </a:cxn>
                    <a:cxn ang="0">
                      <a:pos x="0" y="0"/>
                    </a:cxn>
                    <a:cxn ang="0">
                      <a:pos x="1" y="1"/>
                    </a:cxn>
                    <a:cxn ang="0">
                      <a:pos x="32" y="84"/>
                    </a:cxn>
                    <a:cxn ang="0">
                      <a:pos x="39" y="109"/>
                    </a:cxn>
                    <a:cxn ang="0">
                      <a:pos x="40" y="114"/>
                    </a:cxn>
                    <a:cxn ang="0">
                      <a:pos x="42" y="114"/>
                    </a:cxn>
                    <a:cxn ang="0">
                      <a:pos x="39" y="101"/>
                    </a:cxn>
                    <a:cxn ang="0">
                      <a:pos x="37" y="101"/>
                    </a:cxn>
                    <a:cxn ang="0">
                      <a:pos x="37" y="100"/>
                    </a:cxn>
                    <a:cxn ang="0">
                      <a:pos x="39" y="100"/>
                    </a:cxn>
                    <a:cxn ang="0">
                      <a:pos x="2" y="0"/>
                    </a:cxn>
                  </a:cxnLst>
                  <a:rect l="0" t="0" r="r" b="b"/>
                  <a:pathLst>
                    <a:path w="42" h="114">
                      <a:moveTo>
                        <a:pt x="2" y="0"/>
                      </a:moveTo>
                      <a:cubicBezTo>
                        <a:pt x="0" y="0"/>
                        <a:pt x="0" y="0"/>
                        <a:pt x="0" y="0"/>
                      </a:cubicBezTo>
                      <a:cubicBezTo>
                        <a:pt x="0" y="0"/>
                        <a:pt x="0" y="1"/>
                        <a:pt x="1" y="1"/>
                      </a:cubicBezTo>
                      <a:cubicBezTo>
                        <a:pt x="16" y="34"/>
                        <a:pt x="26" y="63"/>
                        <a:pt x="32" y="84"/>
                      </a:cubicBezTo>
                      <a:cubicBezTo>
                        <a:pt x="36" y="94"/>
                        <a:pt x="38" y="103"/>
                        <a:pt x="39" y="109"/>
                      </a:cubicBezTo>
                      <a:cubicBezTo>
                        <a:pt x="40" y="111"/>
                        <a:pt x="40" y="112"/>
                        <a:pt x="40" y="114"/>
                      </a:cubicBezTo>
                      <a:cubicBezTo>
                        <a:pt x="42" y="114"/>
                        <a:pt x="42" y="114"/>
                        <a:pt x="42" y="114"/>
                      </a:cubicBezTo>
                      <a:cubicBezTo>
                        <a:pt x="42" y="111"/>
                        <a:pt x="41" y="106"/>
                        <a:pt x="39" y="101"/>
                      </a:cubicBezTo>
                      <a:cubicBezTo>
                        <a:pt x="37" y="101"/>
                        <a:pt x="37" y="101"/>
                        <a:pt x="37" y="101"/>
                      </a:cubicBezTo>
                      <a:cubicBezTo>
                        <a:pt x="37" y="100"/>
                        <a:pt x="37" y="100"/>
                        <a:pt x="37" y="100"/>
                      </a:cubicBezTo>
                      <a:cubicBezTo>
                        <a:pt x="39" y="100"/>
                        <a:pt x="39" y="100"/>
                        <a:pt x="39" y="100"/>
                      </a:cubicBezTo>
                      <a:cubicBezTo>
                        <a:pt x="34" y="79"/>
                        <a:pt x="22" y="42"/>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2" name="Freeform 82"/>
                <p:cNvSpPr>
                  <a:spLocks/>
                </p:cNvSpPr>
                <p:nvPr/>
              </p:nvSpPr>
              <p:spPr bwMode="auto">
                <a:xfrm>
                  <a:off x="-1288"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3" name="Freeform 83"/>
                <p:cNvSpPr>
                  <a:spLocks noEditPoints="1"/>
                </p:cNvSpPr>
                <p:nvPr/>
              </p:nvSpPr>
              <p:spPr bwMode="auto">
                <a:xfrm>
                  <a:off x="-1281" y="2259"/>
                  <a:ext cx="232" cy="1017"/>
                </a:xfrm>
                <a:custGeom>
                  <a:avLst/>
                  <a:gdLst/>
                  <a:ahLst/>
                  <a:cxnLst>
                    <a:cxn ang="0">
                      <a:pos x="70" y="343"/>
                    </a:cxn>
                    <a:cxn ang="0">
                      <a:pos x="68" y="343"/>
                    </a:cxn>
                    <a:cxn ang="0">
                      <a:pos x="95" y="429"/>
                    </a:cxn>
                    <a:cxn ang="0">
                      <a:pos x="98" y="429"/>
                    </a:cxn>
                    <a:cxn ang="0">
                      <a:pos x="70" y="343"/>
                    </a:cxn>
                    <a:cxn ang="0">
                      <a:pos x="39" y="255"/>
                    </a:cxn>
                    <a:cxn ang="0">
                      <a:pos x="36" y="255"/>
                    </a:cxn>
                    <a:cxn ang="0">
                      <a:pos x="68" y="342"/>
                    </a:cxn>
                    <a:cxn ang="0">
                      <a:pos x="70" y="342"/>
                    </a:cxn>
                    <a:cxn ang="0">
                      <a:pos x="70" y="342"/>
                    </a:cxn>
                    <a:cxn ang="0">
                      <a:pos x="70" y="342"/>
                    </a:cxn>
                    <a:cxn ang="0">
                      <a:pos x="70" y="342"/>
                    </a:cxn>
                    <a:cxn ang="0">
                      <a:pos x="68" y="337"/>
                    </a:cxn>
                    <a:cxn ang="0">
                      <a:pos x="39" y="255"/>
                    </a:cxn>
                    <a:cxn ang="0">
                      <a:pos x="32" y="233"/>
                    </a:cxn>
                    <a:cxn ang="0">
                      <a:pos x="30" y="233"/>
                    </a:cxn>
                    <a:cxn ang="0">
                      <a:pos x="36" y="254"/>
                    </a:cxn>
                    <a:cxn ang="0">
                      <a:pos x="38" y="254"/>
                    </a:cxn>
                    <a:cxn ang="0">
                      <a:pos x="32" y="233"/>
                    </a:cxn>
                    <a:cxn ang="0">
                      <a:pos x="17" y="102"/>
                    </a:cxn>
                    <a:cxn ang="0">
                      <a:pos x="15" y="102"/>
                    </a:cxn>
                    <a:cxn ang="0">
                      <a:pos x="17" y="117"/>
                    </a:cxn>
                    <a:cxn ang="0">
                      <a:pos x="16" y="137"/>
                    </a:cxn>
                    <a:cxn ang="0">
                      <a:pos x="30" y="232"/>
                    </a:cxn>
                    <a:cxn ang="0">
                      <a:pos x="32" y="232"/>
                    </a:cxn>
                    <a:cxn ang="0">
                      <a:pos x="18" y="137"/>
                    </a:cxn>
                    <a:cxn ang="0">
                      <a:pos x="19" y="117"/>
                    </a:cxn>
                    <a:cxn ang="0">
                      <a:pos x="19" y="117"/>
                    </a:cxn>
                    <a:cxn ang="0">
                      <a:pos x="17" y="102"/>
                    </a:cxn>
                    <a:cxn ang="0">
                      <a:pos x="2" y="0"/>
                    </a:cxn>
                    <a:cxn ang="0">
                      <a:pos x="0" y="0"/>
                    </a:cxn>
                    <a:cxn ang="0">
                      <a:pos x="1" y="1"/>
                    </a:cxn>
                    <a:cxn ang="0">
                      <a:pos x="1" y="3"/>
                    </a:cxn>
                    <a:cxn ang="0">
                      <a:pos x="1" y="3"/>
                    </a:cxn>
                    <a:cxn ang="0">
                      <a:pos x="15" y="101"/>
                    </a:cxn>
                    <a:cxn ang="0">
                      <a:pos x="17" y="101"/>
                    </a:cxn>
                    <a:cxn ang="0">
                      <a:pos x="3" y="3"/>
                    </a:cxn>
                    <a:cxn ang="0">
                      <a:pos x="2" y="0"/>
                    </a:cxn>
                  </a:cxnLst>
                  <a:rect l="0" t="0" r="r" b="b"/>
                  <a:pathLst>
                    <a:path w="98" h="429">
                      <a:moveTo>
                        <a:pt x="70" y="343"/>
                      </a:moveTo>
                      <a:cubicBezTo>
                        <a:pt x="68" y="343"/>
                        <a:pt x="68" y="343"/>
                        <a:pt x="68" y="343"/>
                      </a:cubicBezTo>
                      <a:cubicBezTo>
                        <a:pt x="73" y="375"/>
                        <a:pt x="85" y="405"/>
                        <a:pt x="95" y="429"/>
                      </a:cubicBezTo>
                      <a:cubicBezTo>
                        <a:pt x="98" y="429"/>
                        <a:pt x="98" y="429"/>
                        <a:pt x="98" y="429"/>
                      </a:cubicBezTo>
                      <a:cubicBezTo>
                        <a:pt x="87" y="405"/>
                        <a:pt x="75" y="375"/>
                        <a:pt x="70" y="343"/>
                      </a:cubicBezTo>
                      <a:moveTo>
                        <a:pt x="39" y="255"/>
                      </a:moveTo>
                      <a:cubicBezTo>
                        <a:pt x="36" y="255"/>
                        <a:pt x="36" y="255"/>
                        <a:pt x="36" y="255"/>
                      </a:cubicBezTo>
                      <a:cubicBezTo>
                        <a:pt x="50" y="301"/>
                        <a:pt x="66" y="337"/>
                        <a:pt x="68" y="342"/>
                      </a:cubicBezTo>
                      <a:cubicBezTo>
                        <a:pt x="70" y="342"/>
                        <a:pt x="70" y="342"/>
                        <a:pt x="70" y="342"/>
                      </a:cubicBezTo>
                      <a:cubicBezTo>
                        <a:pt x="70" y="342"/>
                        <a:pt x="70" y="342"/>
                        <a:pt x="70" y="342"/>
                      </a:cubicBezTo>
                      <a:cubicBezTo>
                        <a:pt x="70" y="342"/>
                        <a:pt x="70" y="342"/>
                        <a:pt x="70" y="342"/>
                      </a:cubicBezTo>
                      <a:cubicBezTo>
                        <a:pt x="70" y="342"/>
                        <a:pt x="70" y="342"/>
                        <a:pt x="70" y="342"/>
                      </a:cubicBezTo>
                      <a:cubicBezTo>
                        <a:pt x="70" y="342"/>
                        <a:pt x="69" y="340"/>
                        <a:pt x="68" y="337"/>
                      </a:cubicBezTo>
                      <a:cubicBezTo>
                        <a:pt x="63" y="325"/>
                        <a:pt x="50" y="293"/>
                        <a:pt x="39" y="255"/>
                      </a:cubicBezTo>
                      <a:moveTo>
                        <a:pt x="32" y="233"/>
                      </a:moveTo>
                      <a:cubicBezTo>
                        <a:pt x="30" y="233"/>
                        <a:pt x="30" y="233"/>
                        <a:pt x="30" y="233"/>
                      </a:cubicBezTo>
                      <a:cubicBezTo>
                        <a:pt x="32" y="240"/>
                        <a:pt x="34" y="247"/>
                        <a:pt x="36" y="254"/>
                      </a:cubicBezTo>
                      <a:cubicBezTo>
                        <a:pt x="38" y="254"/>
                        <a:pt x="38" y="254"/>
                        <a:pt x="38" y="254"/>
                      </a:cubicBezTo>
                      <a:cubicBezTo>
                        <a:pt x="36" y="247"/>
                        <a:pt x="34" y="240"/>
                        <a:pt x="32" y="233"/>
                      </a:cubicBezTo>
                      <a:moveTo>
                        <a:pt x="17" y="102"/>
                      </a:moveTo>
                      <a:cubicBezTo>
                        <a:pt x="15" y="102"/>
                        <a:pt x="15" y="102"/>
                        <a:pt x="15" y="102"/>
                      </a:cubicBezTo>
                      <a:cubicBezTo>
                        <a:pt x="17" y="117"/>
                        <a:pt x="17" y="117"/>
                        <a:pt x="17" y="117"/>
                      </a:cubicBezTo>
                      <a:cubicBezTo>
                        <a:pt x="16" y="123"/>
                        <a:pt x="16" y="130"/>
                        <a:pt x="16" y="137"/>
                      </a:cubicBezTo>
                      <a:cubicBezTo>
                        <a:pt x="16" y="167"/>
                        <a:pt x="22" y="201"/>
                        <a:pt x="30" y="232"/>
                      </a:cubicBezTo>
                      <a:cubicBezTo>
                        <a:pt x="32" y="232"/>
                        <a:pt x="32" y="232"/>
                        <a:pt x="32" y="232"/>
                      </a:cubicBezTo>
                      <a:cubicBezTo>
                        <a:pt x="24" y="201"/>
                        <a:pt x="18" y="167"/>
                        <a:pt x="18" y="137"/>
                      </a:cubicBezTo>
                      <a:cubicBezTo>
                        <a:pt x="18" y="130"/>
                        <a:pt x="18" y="123"/>
                        <a:pt x="19" y="117"/>
                      </a:cubicBezTo>
                      <a:cubicBezTo>
                        <a:pt x="19" y="117"/>
                        <a:pt x="19" y="117"/>
                        <a:pt x="19" y="117"/>
                      </a:cubicBezTo>
                      <a:cubicBezTo>
                        <a:pt x="17" y="102"/>
                        <a:pt x="17" y="102"/>
                        <a:pt x="17" y="102"/>
                      </a:cubicBezTo>
                      <a:moveTo>
                        <a:pt x="2" y="0"/>
                      </a:moveTo>
                      <a:cubicBezTo>
                        <a:pt x="0" y="0"/>
                        <a:pt x="0" y="0"/>
                        <a:pt x="0" y="0"/>
                      </a:cubicBezTo>
                      <a:cubicBezTo>
                        <a:pt x="0" y="0"/>
                        <a:pt x="1" y="0"/>
                        <a:pt x="1" y="1"/>
                      </a:cubicBezTo>
                      <a:cubicBezTo>
                        <a:pt x="1" y="2"/>
                        <a:pt x="1" y="3"/>
                        <a:pt x="1" y="3"/>
                      </a:cubicBezTo>
                      <a:cubicBezTo>
                        <a:pt x="1" y="3"/>
                        <a:pt x="1" y="3"/>
                        <a:pt x="1" y="3"/>
                      </a:cubicBezTo>
                      <a:cubicBezTo>
                        <a:pt x="15" y="101"/>
                        <a:pt x="15" y="101"/>
                        <a:pt x="15" y="101"/>
                      </a:cubicBezTo>
                      <a:cubicBezTo>
                        <a:pt x="17" y="101"/>
                        <a:pt x="17" y="101"/>
                        <a:pt x="17" y="101"/>
                      </a:cubicBezTo>
                      <a:cubicBezTo>
                        <a:pt x="3" y="3"/>
                        <a:pt x="3" y="3"/>
                        <a:pt x="3" y="3"/>
                      </a:cubicBezTo>
                      <a:cubicBezTo>
                        <a:pt x="3" y="3"/>
                        <a:pt x="3"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4" name="Freeform 84"/>
                <p:cNvSpPr>
                  <a:spLocks/>
                </p:cNvSpPr>
                <p:nvPr/>
              </p:nvSpPr>
              <p:spPr bwMode="auto">
                <a:xfrm>
                  <a:off x="-1120" y="3069"/>
                  <a:ext cx="4" cy="3"/>
                </a:xfrm>
                <a:custGeom>
                  <a:avLst/>
                  <a:gdLst/>
                  <a:ahLst/>
                  <a:cxnLst>
                    <a:cxn ang="0">
                      <a:pos x="2" y="0"/>
                    </a:cxn>
                    <a:cxn ang="0">
                      <a:pos x="0"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5" name="Freeform 85"/>
                <p:cNvSpPr>
                  <a:spLocks/>
                </p:cNvSpPr>
                <p:nvPr/>
              </p:nvSpPr>
              <p:spPr bwMode="auto">
                <a:xfrm>
                  <a:off x="-1196" y="2861"/>
                  <a:ext cx="7" cy="2"/>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1"/>
                        <a:pt x="0" y="1"/>
                        <a:pt x="0" y="1"/>
                      </a:cubicBezTo>
                      <a:cubicBezTo>
                        <a:pt x="3" y="1"/>
                        <a:pt x="3" y="1"/>
                        <a:pt x="3" y="1"/>
                      </a:cubicBezTo>
                      <a:cubicBezTo>
                        <a:pt x="2" y="1"/>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6" name="Freeform 86"/>
                <p:cNvSpPr>
                  <a:spLocks noEditPoints="1"/>
                </p:cNvSpPr>
                <p:nvPr/>
              </p:nvSpPr>
              <p:spPr bwMode="auto">
                <a:xfrm>
                  <a:off x="-1774" y="1524"/>
                  <a:ext cx="765" cy="1830"/>
                </a:xfrm>
                <a:custGeom>
                  <a:avLst/>
                  <a:gdLst/>
                  <a:ahLst/>
                  <a:cxnLst>
                    <a:cxn ang="0">
                      <a:pos x="306" y="740"/>
                    </a:cxn>
                    <a:cxn ang="0">
                      <a:pos x="304" y="740"/>
                    </a:cxn>
                    <a:cxn ang="0">
                      <a:pos x="321" y="772"/>
                    </a:cxn>
                    <a:cxn ang="0">
                      <a:pos x="323" y="772"/>
                    </a:cxn>
                    <a:cxn ang="0">
                      <a:pos x="306" y="740"/>
                    </a:cxn>
                    <a:cxn ang="0">
                      <a:pos x="111" y="98"/>
                    </a:cxn>
                    <a:cxn ang="0">
                      <a:pos x="108" y="98"/>
                    </a:cxn>
                    <a:cxn ang="0">
                      <a:pos x="167" y="194"/>
                    </a:cxn>
                    <a:cxn ang="0">
                      <a:pos x="170" y="194"/>
                    </a:cxn>
                    <a:cxn ang="0">
                      <a:pos x="111" y="98"/>
                    </a:cxn>
                    <a:cxn ang="0">
                      <a:pos x="1" y="0"/>
                    </a:cxn>
                    <a:cxn ang="0">
                      <a:pos x="0" y="1"/>
                    </a:cxn>
                    <a:cxn ang="0">
                      <a:pos x="107" y="97"/>
                    </a:cxn>
                    <a:cxn ang="0">
                      <a:pos x="110" y="97"/>
                    </a:cxn>
                    <a:cxn ang="0">
                      <a:pos x="84" y="67"/>
                    </a:cxn>
                    <a:cxn ang="0">
                      <a:pos x="84" y="67"/>
                    </a:cxn>
                    <a:cxn ang="0">
                      <a:pos x="84" y="67"/>
                    </a:cxn>
                    <a:cxn ang="0">
                      <a:pos x="1" y="0"/>
                    </a:cxn>
                  </a:cxnLst>
                  <a:rect l="0" t="0" r="r" b="b"/>
                  <a:pathLst>
                    <a:path w="323" h="772">
                      <a:moveTo>
                        <a:pt x="306" y="740"/>
                      </a:moveTo>
                      <a:cubicBezTo>
                        <a:pt x="304" y="740"/>
                        <a:pt x="304" y="740"/>
                        <a:pt x="304" y="740"/>
                      </a:cubicBezTo>
                      <a:cubicBezTo>
                        <a:pt x="310" y="753"/>
                        <a:pt x="316" y="765"/>
                        <a:pt x="321" y="772"/>
                      </a:cubicBezTo>
                      <a:cubicBezTo>
                        <a:pt x="323" y="772"/>
                        <a:pt x="323" y="772"/>
                        <a:pt x="323" y="772"/>
                      </a:cubicBezTo>
                      <a:cubicBezTo>
                        <a:pt x="319" y="765"/>
                        <a:pt x="312" y="754"/>
                        <a:pt x="306" y="740"/>
                      </a:cubicBezTo>
                      <a:moveTo>
                        <a:pt x="111" y="98"/>
                      </a:moveTo>
                      <a:cubicBezTo>
                        <a:pt x="108" y="98"/>
                        <a:pt x="108" y="98"/>
                        <a:pt x="108" y="98"/>
                      </a:cubicBezTo>
                      <a:cubicBezTo>
                        <a:pt x="133" y="130"/>
                        <a:pt x="153" y="163"/>
                        <a:pt x="167" y="194"/>
                      </a:cubicBezTo>
                      <a:cubicBezTo>
                        <a:pt x="170" y="194"/>
                        <a:pt x="170" y="194"/>
                        <a:pt x="170" y="194"/>
                      </a:cubicBezTo>
                      <a:cubicBezTo>
                        <a:pt x="155" y="163"/>
                        <a:pt x="136" y="130"/>
                        <a:pt x="111" y="98"/>
                      </a:cubicBezTo>
                      <a:moveTo>
                        <a:pt x="1" y="0"/>
                      </a:moveTo>
                      <a:cubicBezTo>
                        <a:pt x="0" y="1"/>
                        <a:pt x="0" y="1"/>
                        <a:pt x="0" y="1"/>
                      </a:cubicBezTo>
                      <a:cubicBezTo>
                        <a:pt x="44" y="28"/>
                        <a:pt x="79" y="62"/>
                        <a:pt x="107" y="97"/>
                      </a:cubicBezTo>
                      <a:cubicBezTo>
                        <a:pt x="110" y="97"/>
                        <a:pt x="110" y="97"/>
                        <a:pt x="110" y="97"/>
                      </a:cubicBezTo>
                      <a:cubicBezTo>
                        <a:pt x="102" y="87"/>
                        <a:pt x="93" y="77"/>
                        <a:pt x="84" y="67"/>
                      </a:cubicBezTo>
                      <a:cubicBezTo>
                        <a:pt x="84" y="67"/>
                        <a:pt x="84" y="67"/>
                        <a:pt x="84" y="67"/>
                      </a:cubicBezTo>
                      <a:cubicBezTo>
                        <a:pt x="84" y="67"/>
                        <a:pt x="84" y="67"/>
                        <a:pt x="84" y="67"/>
                      </a:cubicBezTo>
                      <a:cubicBezTo>
                        <a:pt x="61" y="42"/>
                        <a:pt x="33" y="19"/>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7" name="Freeform 87"/>
                <p:cNvSpPr>
                  <a:spLocks/>
                </p:cNvSpPr>
                <p:nvPr/>
              </p:nvSpPr>
              <p:spPr bwMode="auto">
                <a:xfrm>
                  <a:off x="-1520" y="1754"/>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1" y="0"/>
                        <a:pt x="1" y="1"/>
                        <a:pt x="1" y="1"/>
                      </a:cubicBezTo>
                      <a:cubicBezTo>
                        <a:pt x="4" y="1"/>
                        <a:pt x="4" y="1"/>
                        <a:pt x="4"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8" name="Rectangle 88"/>
                <p:cNvSpPr>
                  <a:spLocks noChangeArrowheads="1"/>
                </p:cNvSpPr>
                <p:nvPr/>
              </p:nvSpPr>
              <p:spPr bwMode="auto">
                <a:xfrm>
                  <a:off x="-1575" y="1683"/>
                  <a:ext cx="1" cy="1"/>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19" name="Freeform 89"/>
                <p:cNvSpPr>
                  <a:spLocks/>
                </p:cNvSpPr>
                <p:nvPr/>
              </p:nvSpPr>
              <p:spPr bwMode="auto">
                <a:xfrm>
                  <a:off x="-1575" y="1683"/>
                  <a:ext cx="1" cy="1"/>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0" name="Freeform 90"/>
                <p:cNvSpPr>
                  <a:spLocks/>
                </p:cNvSpPr>
                <p:nvPr/>
              </p:nvSpPr>
              <p:spPr bwMode="auto">
                <a:xfrm>
                  <a:off x="-1210"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1" name="Freeform 91"/>
                <p:cNvSpPr>
                  <a:spLocks/>
                </p:cNvSpPr>
                <p:nvPr/>
              </p:nvSpPr>
              <p:spPr bwMode="auto">
                <a:xfrm>
                  <a:off x="-1056" y="3276"/>
                  <a:ext cx="7" cy="2"/>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1" y="0"/>
                        <a:pt x="1" y="1"/>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2" name="Freeform 92"/>
                <p:cNvSpPr>
                  <a:spLocks/>
                </p:cNvSpPr>
                <p:nvPr/>
              </p:nvSpPr>
              <p:spPr bwMode="auto">
                <a:xfrm>
                  <a:off x="-1014" y="3356"/>
                  <a:ext cx="21" cy="31"/>
                </a:xfrm>
                <a:custGeom>
                  <a:avLst/>
                  <a:gdLst/>
                  <a:ahLst/>
                  <a:cxnLst>
                    <a:cxn ang="0">
                      <a:pos x="3" y="0"/>
                    </a:cxn>
                    <a:cxn ang="0">
                      <a:pos x="0" y="0"/>
                    </a:cxn>
                    <a:cxn ang="0">
                      <a:pos x="8" y="13"/>
                    </a:cxn>
                    <a:cxn ang="0">
                      <a:pos x="9" y="12"/>
                    </a:cxn>
                    <a:cxn ang="0">
                      <a:pos x="8" y="9"/>
                    </a:cxn>
                    <a:cxn ang="0">
                      <a:pos x="3" y="0"/>
                    </a:cxn>
                  </a:cxnLst>
                  <a:rect l="0" t="0" r="r" b="b"/>
                  <a:pathLst>
                    <a:path w="9" h="13">
                      <a:moveTo>
                        <a:pt x="3" y="0"/>
                      </a:moveTo>
                      <a:cubicBezTo>
                        <a:pt x="0" y="0"/>
                        <a:pt x="0" y="0"/>
                        <a:pt x="0" y="0"/>
                      </a:cubicBezTo>
                      <a:cubicBezTo>
                        <a:pt x="5" y="8"/>
                        <a:pt x="8" y="13"/>
                        <a:pt x="8" y="13"/>
                      </a:cubicBezTo>
                      <a:cubicBezTo>
                        <a:pt x="9" y="12"/>
                        <a:pt x="9" y="12"/>
                        <a:pt x="9" y="12"/>
                      </a:cubicBezTo>
                      <a:cubicBezTo>
                        <a:pt x="9" y="12"/>
                        <a:pt x="9" y="11"/>
                        <a:pt x="8" y="9"/>
                      </a:cubicBezTo>
                      <a:cubicBezTo>
                        <a:pt x="6" y="7"/>
                        <a:pt x="5" y="4"/>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3" name="Freeform 93"/>
                <p:cNvSpPr>
                  <a:spLocks/>
                </p:cNvSpPr>
                <p:nvPr/>
              </p:nvSpPr>
              <p:spPr bwMode="auto">
                <a:xfrm>
                  <a:off x="-1014" y="3354"/>
                  <a:ext cx="7" cy="2"/>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1"/>
                        <a:pt x="0" y="1"/>
                        <a:pt x="0" y="1"/>
                      </a:cubicBezTo>
                      <a:cubicBezTo>
                        <a:pt x="3" y="1"/>
                        <a:pt x="3" y="1"/>
                        <a:pt x="3"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4" name="Freeform 94"/>
                <p:cNvSpPr>
                  <a:spLocks/>
                </p:cNvSpPr>
                <p:nvPr/>
              </p:nvSpPr>
              <p:spPr bwMode="auto">
                <a:xfrm>
                  <a:off x="-1246" y="2498"/>
                  <a:ext cx="5" cy="3"/>
                </a:xfrm>
                <a:custGeom>
                  <a:avLst/>
                  <a:gdLst/>
                  <a:ahLst/>
                  <a:cxnLst>
                    <a:cxn ang="0">
                      <a:pos x="5" y="0"/>
                    </a:cxn>
                    <a:cxn ang="0">
                      <a:pos x="0" y="0"/>
                    </a:cxn>
                    <a:cxn ang="0">
                      <a:pos x="0" y="3"/>
                    </a:cxn>
                    <a:cxn ang="0">
                      <a:pos x="5" y="3"/>
                    </a:cxn>
                    <a:cxn ang="0">
                      <a:pos x="5" y="0"/>
                    </a:cxn>
                    <a:cxn ang="0">
                      <a:pos x="5" y="0"/>
                    </a:cxn>
                  </a:cxnLst>
                  <a:rect l="0" t="0" r="r" b="b"/>
                  <a:pathLst>
                    <a:path w="5" h="3">
                      <a:moveTo>
                        <a:pt x="5" y="0"/>
                      </a:moveTo>
                      <a:lnTo>
                        <a:pt x="0" y="0"/>
                      </a:lnTo>
                      <a:lnTo>
                        <a:pt x="0" y="3"/>
                      </a:lnTo>
                      <a:lnTo>
                        <a:pt x="5" y="3"/>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5" name="Freeform 95"/>
                <p:cNvSpPr>
                  <a:spLocks/>
                </p:cNvSpPr>
                <p:nvPr/>
              </p:nvSpPr>
              <p:spPr bwMode="auto">
                <a:xfrm>
                  <a:off x="-1281" y="2256"/>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6" name="Freeform 96"/>
                <p:cNvSpPr>
                  <a:spLocks noEditPoints="1"/>
                </p:cNvSpPr>
                <p:nvPr/>
              </p:nvSpPr>
              <p:spPr bwMode="auto">
                <a:xfrm>
                  <a:off x="-1636" y="1524"/>
                  <a:ext cx="819" cy="458"/>
                </a:xfrm>
                <a:custGeom>
                  <a:avLst/>
                  <a:gdLst/>
                  <a:ahLst/>
                  <a:cxnLst>
                    <a:cxn ang="0">
                      <a:pos x="243" y="98"/>
                    </a:cxn>
                    <a:cxn ang="0">
                      <a:pos x="241" y="98"/>
                    </a:cxn>
                    <a:cxn ang="0">
                      <a:pos x="345" y="193"/>
                    </a:cxn>
                    <a:cxn ang="0">
                      <a:pos x="346" y="193"/>
                    </a:cxn>
                    <a:cxn ang="0">
                      <a:pos x="243" y="98"/>
                    </a:cxn>
                    <a:cxn ang="0">
                      <a:pos x="186" y="67"/>
                    </a:cxn>
                    <a:cxn ang="0">
                      <a:pos x="184" y="67"/>
                    </a:cxn>
                    <a:cxn ang="0">
                      <a:pos x="239" y="97"/>
                    </a:cxn>
                    <a:cxn ang="0">
                      <a:pos x="241" y="97"/>
                    </a:cxn>
                    <a:cxn ang="0">
                      <a:pos x="186" y="67"/>
                    </a:cxn>
                    <a:cxn ang="0">
                      <a:pos x="0" y="0"/>
                    </a:cxn>
                    <a:cxn ang="0">
                      <a:pos x="0" y="1"/>
                    </a:cxn>
                    <a:cxn ang="0">
                      <a:pos x="11" y="4"/>
                    </a:cxn>
                    <a:cxn ang="0">
                      <a:pos x="182" y="66"/>
                    </a:cxn>
                    <a:cxn ang="0">
                      <a:pos x="185" y="66"/>
                    </a:cxn>
                    <a:cxn ang="0">
                      <a:pos x="0" y="0"/>
                    </a:cxn>
                  </a:cxnLst>
                  <a:rect l="0" t="0" r="r" b="b"/>
                  <a:pathLst>
                    <a:path w="346" h="193">
                      <a:moveTo>
                        <a:pt x="243" y="98"/>
                      </a:moveTo>
                      <a:cubicBezTo>
                        <a:pt x="241" y="98"/>
                        <a:pt x="241" y="98"/>
                        <a:pt x="241" y="98"/>
                      </a:cubicBezTo>
                      <a:cubicBezTo>
                        <a:pt x="283" y="124"/>
                        <a:pt x="322" y="156"/>
                        <a:pt x="345" y="193"/>
                      </a:cubicBezTo>
                      <a:cubicBezTo>
                        <a:pt x="346" y="193"/>
                        <a:pt x="346" y="193"/>
                        <a:pt x="346" y="193"/>
                      </a:cubicBezTo>
                      <a:cubicBezTo>
                        <a:pt x="323" y="156"/>
                        <a:pt x="285" y="124"/>
                        <a:pt x="243" y="98"/>
                      </a:cubicBezTo>
                      <a:moveTo>
                        <a:pt x="186" y="67"/>
                      </a:moveTo>
                      <a:cubicBezTo>
                        <a:pt x="184" y="67"/>
                        <a:pt x="184" y="67"/>
                        <a:pt x="184" y="67"/>
                      </a:cubicBezTo>
                      <a:cubicBezTo>
                        <a:pt x="203" y="76"/>
                        <a:pt x="221" y="86"/>
                        <a:pt x="239" y="97"/>
                      </a:cubicBezTo>
                      <a:cubicBezTo>
                        <a:pt x="241" y="97"/>
                        <a:pt x="241" y="97"/>
                        <a:pt x="241" y="97"/>
                      </a:cubicBezTo>
                      <a:cubicBezTo>
                        <a:pt x="223" y="86"/>
                        <a:pt x="205" y="76"/>
                        <a:pt x="186" y="67"/>
                      </a:cubicBezTo>
                      <a:moveTo>
                        <a:pt x="0" y="0"/>
                      </a:moveTo>
                      <a:cubicBezTo>
                        <a:pt x="0" y="1"/>
                        <a:pt x="0" y="1"/>
                        <a:pt x="0" y="1"/>
                      </a:cubicBezTo>
                      <a:cubicBezTo>
                        <a:pt x="0" y="1"/>
                        <a:pt x="4" y="2"/>
                        <a:pt x="11" y="4"/>
                      </a:cubicBezTo>
                      <a:cubicBezTo>
                        <a:pt x="38" y="11"/>
                        <a:pt x="110" y="32"/>
                        <a:pt x="182" y="66"/>
                      </a:cubicBezTo>
                      <a:cubicBezTo>
                        <a:pt x="185" y="66"/>
                        <a:pt x="185" y="66"/>
                        <a:pt x="185" y="66"/>
                      </a:cubicBezTo>
                      <a:cubicBezTo>
                        <a:pt x="92" y="22"/>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7" name="Freeform 97"/>
                <p:cNvSpPr>
                  <a:spLocks/>
                </p:cNvSpPr>
                <p:nvPr/>
              </p:nvSpPr>
              <p:spPr bwMode="auto">
                <a:xfrm>
                  <a:off x="-1071" y="1754"/>
                  <a:ext cx="10" cy="2"/>
                </a:xfrm>
                <a:custGeom>
                  <a:avLst/>
                  <a:gdLst/>
                  <a:ahLst/>
                  <a:cxnLst>
                    <a:cxn ang="0">
                      <a:pos x="2" y="0"/>
                    </a:cxn>
                    <a:cxn ang="0">
                      <a:pos x="0" y="0"/>
                    </a:cxn>
                    <a:cxn ang="0">
                      <a:pos x="2" y="1"/>
                    </a:cxn>
                    <a:cxn ang="0">
                      <a:pos x="4" y="1"/>
                    </a:cxn>
                    <a:cxn ang="0">
                      <a:pos x="2" y="0"/>
                    </a:cxn>
                  </a:cxnLst>
                  <a:rect l="0" t="0" r="r" b="b"/>
                  <a:pathLst>
                    <a:path w="4" h="1">
                      <a:moveTo>
                        <a:pt x="2" y="0"/>
                      </a:moveTo>
                      <a:cubicBezTo>
                        <a:pt x="0" y="0"/>
                        <a:pt x="0" y="0"/>
                        <a:pt x="0" y="0"/>
                      </a:cubicBezTo>
                      <a:cubicBezTo>
                        <a:pt x="1" y="0"/>
                        <a:pt x="1" y="1"/>
                        <a:pt x="2" y="1"/>
                      </a:cubicBezTo>
                      <a:cubicBezTo>
                        <a:pt x="4" y="1"/>
                        <a:pt x="4" y="1"/>
                        <a:pt x="4" y="1"/>
                      </a:cubicBezTo>
                      <a:cubicBezTo>
                        <a:pt x="3" y="1"/>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8" name="Freeform 98"/>
                <p:cNvSpPr>
                  <a:spLocks/>
                </p:cNvSpPr>
                <p:nvPr/>
              </p:nvSpPr>
              <p:spPr bwMode="auto">
                <a:xfrm>
                  <a:off x="-1206" y="1681"/>
                  <a:ext cx="10" cy="2"/>
                </a:xfrm>
                <a:custGeom>
                  <a:avLst/>
                  <a:gdLst/>
                  <a:ahLst/>
                  <a:cxnLst>
                    <a:cxn ang="0">
                      <a:pos x="3" y="0"/>
                    </a:cxn>
                    <a:cxn ang="0">
                      <a:pos x="0" y="0"/>
                    </a:cxn>
                    <a:cxn ang="0">
                      <a:pos x="2" y="1"/>
                    </a:cxn>
                    <a:cxn ang="0">
                      <a:pos x="4" y="1"/>
                    </a:cxn>
                    <a:cxn ang="0">
                      <a:pos x="3" y="0"/>
                    </a:cxn>
                  </a:cxnLst>
                  <a:rect l="0" t="0" r="r" b="b"/>
                  <a:pathLst>
                    <a:path w="4" h="1">
                      <a:moveTo>
                        <a:pt x="3" y="0"/>
                      </a:moveTo>
                      <a:cubicBezTo>
                        <a:pt x="0" y="0"/>
                        <a:pt x="0" y="0"/>
                        <a:pt x="0" y="0"/>
                      </a:cubicBezTo>
                      <a:cubicBezTo>
                        <a:pt x="1" y="1"/>
                        <a:pt x="2" y="1"/>
                        <a:pt x="2" y="1"/>
                      </a:cubicBezTo>
                      <a:cubicBezTo>
                        <a:pt x="4" y="1"/>
                        <a:pt x="4" y="1"/>
                        <a:pt x="4" y="1"/>
                      </a:cubicBezTo>
                      <a:cubicBezTo>
                        <a:pt x="4" y="1"/>
                        <a:pt x="3"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9" name="Freeform 99"/>
                <p:cNvSpPr>
                  <a:spLocks/>
                </p:cNvSpPr>
                <p:nvPr/>
              </p:nvSpPr>
              <p:spPr bwMode="auto">
                <a:xfrm>
                  <a:off x="-955" y="1986"/>
                  <a:ext cx="216" cy="270"/>
                </a:xfrm>
                <a:custGeom>
                  <a:avLst/>
                  <a:gdLst/>
                  <a:ahLst/>
                  <a:cxnLst>
                    <a:cxn ang="0">
                      <a:pos x="3" y="0"/>
                    </a:cxn>
                    <a:cxn ang="0">
                      <a:pos x="0" y="0"/>
                    </a:cxn>
                    <a:cxn ang="0">
                      <a:pos x="0" y="0"/>
                    </a:cxn>
                    <a:cxn ang="0">
                      <a:pos x="0" y="0"/>
                    </a:cxn>
                    <a:cxn ang="0">
                      <a:pos x="1" y="0"/>
                    </a:cxn>
                    <a:cxn ang="0">
                      <a:pos x="2" y="1"/>
                    </a:cxn>
                    <a:cxn ang="0">
                      <a:pos x="82" y="100"/>
                    </a:cxn>
                    <a:cxn ang="0">
                      <a:pos x="83" y="100"/>
                    </a:cxn>
                    <a:cxn ang="0">
                      <a:pos x="83" y="101"/>
                    </a:cxn>
                    <a:cxn ang="0">
                      <a:pos x="83" y="101"/>
                    </a:cxn>
                    <a:cxn ang="0">
                      <a:pos x="89" y="114"/>
                    </a:cxn>
                    <a:cxn ang="0">
                      <a:pos x="91" y="114"/>
                    </a:cxn>
                    <a:cxn ang="0">
                      <a:pos x="3" y="0"/>
                    </a:cxn>
                  </a:cxnLst>
                  <a:rect l="0" t="0" r="r" b="b"/>
                  <a:pathLst>
                    <a:path w="91" h="114">
                      <a:moveTo>
                        <a:pt x="3" y="0"/>
                      </a:moveTo>
                      <a:cubicBezTo>
                        <a:pt x="0" y="0"/>
                        <a:pt x="0" y="0"/>
                        <a:pt x="0" y="0"/>
                      </a:cubicBezTo>
                      <a:cubicBezTo>
                        <a:pt x="0" y="0"/>
                        <a:pt x="0" y="0"/>
                        <a:pt x="0" y="0"/>
                      </a:cubicBezTo>
                      <a:cubicBezTo>
                        <a:pt x="0" y="0"/>
                        <a:pt x="0" y="0"/>
                        <a:pt x="0" y="0"/>
                      </a:cubicBezTo>
                      <a:cubicBezTo>
                        <a:pt x="1" y="0"/>
                        <a:pt x="1" y="0"/>
                        <a:pt x="1" y="0"/>
                      </a:cubicBezTo>
                      <a:cubicBezTo>
                        <a:pt x="1" y="0"/>
                        <a:pt x="1" y="0"/>
                        <a:pt x="2" y="1"/>
                      </a:cubicBezTo>
                      <a:cubicBezTo>
                        <a:pt x="9" y="6"/>
                        <a:pt x="49" y="37"/>
                        <a:pt x="82" y="100"/>
                      </a:cubicBezTo>
                      <a:cubicBezTo>
                        <a:pt x="83" y="100"/>
                        <a:pt x="83" y="100"/>
                        <a:pt x="83" y="100"/>
                      </a:cubicBezTo>
                      <a:cubicBezTo>
                        <a:pt x="83" y="101"/>
                        <a:pt x="83" y="101"/>
                        <a:pt x="83" y="101"/>
                      </a:cubicBezTo>
                      <a:cubicBezTo>
                        <a:pt x="83" y="101"/>
                        <a:pt x="83" y="101"/>
                        <a:pt x="83" y="101"/>
                      </a:cubicBezTo>
                      <a:cubicBezTo>
                        <a:pt x="85" y="105"/>
                        <a:pt x="87" y="109"/>
                        <a:pt x="89" y="114"/>
                      </a:cubicBezTo>
                      <a:cubicBezTo>
                        <a:pt x="91" y="114"/>
                        <a:pt x="91" y="114"/>
                        <a:pt x="91" y="114"/>
                      </a:cubicBezTo>
                      <a:cubicBezTo>
                        <a:pt x="57" y="42"/>
                        <a:pt x="12" y="6"/>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0" name="Freeform 100"/>
                <p:cNvSpPr>
                  <a:spLocks/>
                </p:cNvSpPr>
                <p:nvPr/>
              </p:nvSpPr>
              <p:spPr bwMode="auto">
                <a:xfrm>
                  <a:off x="-761" y="2223"/>
                  <a:ext cx="3" cy="3"/>
                </a:xfrm>
                <a:custGeom>
                  <a:avLst/>
                  <a:gdLst/>
                  <a:ahLst/>
                  <a:cxnLst>
                    <a:cxn ang="0">
                      <a:pos x="1" y="0"/>
                    </a:cxn>
                    <a:cxn ang="0">
                      <a:pos x="0" y="0"/>
                    </a:cxn>
                    <a:cxn ang="0">
                      <a:pos x="1" y="1"/>
                    </a:cxn>
                    <a:cxn ang="0">
                      <a:pos x="1" y="1"/>
                    </a:cxn>
                    <a:cxn ang="0">
                      <a:pos x="1" y="0"/>
                    </a:cxn>
                  </a:cxnLst>
                  <a:rect l="0" t="0" r="r" b="b"/>
                  <a:pathLst>
                    <a:path w="1" h="1">
                      <a:moveTo>
                        <a:pt x="1" y="0"/>
                      </a:moveTo>
                      <a:cubicBezTo>
                        <a:pt x="0" y="0"/>
                        <a:pt x="0" y="0"/>
                        <a:pt x="0" y="0"/>
                      </a:cubicBezTo>
                      <a:cubicBezTo>
                        <a:pt x="0" y="0"/>
                        <a:pt x="1" y="0"/>
                        <a:pt x="1"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1" name="Freeform 101"/>
                <p:cNvSpPr>
                  <a:spLocks noEditPoints="1"/>
                </p:cNvSpPr>
                <p:nvPr/>
              </p:nvSpPr>
              <p:spPr bwMode="auto">
                <a:xfrm>
                  <a:off x="-742" y="2259"/>
                  <a:ext cx="90" cy="1017"/>
                </a:xfrm>
                <a:custGeom>
                  <a:avLst/>
                  <a:gdLst/>
                  <a:ahLst/>
                  <a:cxnLst>
                    <a:cxn ang="0">
                      <a:pos x="26" y="343"/>
                    </a:cxn>
                    <a:cxn ang="0">
                      <a:pos x="24" y="343"/>
                    </a:cxn>
                    <a:cxn ang="0">
                      <a:pos x="24" y="352"/>
                    </a:cxn>
                    <a:cxn ang="0">
                      <a:pos x="20" y="417"/>
                    </a:cxn>
                    <a:cxn ang="0">
                      <a:pos x="19" y="429"/>
                    </a:cxn>
                    <a:cxn ang="0">
                      <a:pos x="21" y="429"/>
                    </a:cxn>
                    <a:cxn ang="0">
                      <a:pos x="24" y="393"/>
                    </a:cxn>
                    <a:cxn ang="0">
                      <a:pos x="26" y="343"/>
                    </a:cxn>
                    <a:cxn ang="0">
                      <a:pos x="38" y="233"/>
                    </a:cxn>
                    <a:cxn ang="0">
                      <a:pos x="36" y="233"/>
                    </a:cxn>
                    <a:cxn ang="0">
                      <a:pos x="24" y="334"/>
                    </a:cxn>
                    <a:cxn ang="0">
                      <a:pos x="24" y="335"/>
                    </a:cxn>
                    <a:cxn ang="0">
                      <a:pos x="24" y="335"/>
                    </a:cxn>
                    <a:cxn ang="0">
                      <a:pos x="24" y="342"/>
                    </a:cxn>
                    <a:cxn ang="0">
                      <a:pos x="26" y="342"/>
                    </a:cxn>
                    <a:cxn ang="0">
                      <a:pos x="26" y="335"/>
                    </a:cxn>
                    <a:cxn ang="0">
                      <a:pos x="37" y="255"/>
                    </a:cxn>
                    <a:cxn ang="0">
                      <a:pos x="35" y="255"/>
                    </a:cxn>
                    <a:cxn ang="0">
                      <a:pos x="35" y="254"/>
                    </a:cxn>
                    <a:cxn ang="0">
                      <a:pos x="37" y="254"/>
                    </a:cxn>
                    <a:cxn ang="0">
                      <a:pos x="38" y="233"/>
                    </a:cxn>
                    <a:cxn ang="0">
                      <a:pos x="35" y="102"/>
                    </a:cxn>
                    <a:cxn ang="0">
                      <a:pos x="33" y="102"/>
                    </a:cxn>
                    <a:cxn ang="0">
                      <a:pos x="35" y="115"/>
                    </a:cxn>
                    <a:cxn ang="0">
                      <a:pos x="35" y="115"/>
                    </a:cxn>
                    <a:cxn ang="0">
                      <a:pos x="35" y="120"/>
                    </a:cxn>
                    <a:cxn ang="0">
                      <a:pos x="37" y="187"/>
                    </a:cxn>
                    <a:cxn ang="0">
                      <a:pos x="36" y="232"/>
                    </a:cxn>
                    <a:cxn ang="0">
                      <a:pos x="38" y="232"/>
                    </a:cxn>
                    <a:cxn ang="0">
                      <a:pos x="38" y="224"/>
                    </a:cxn>
                    <a:cxn ang="0">
                      <a:pos x="38" y="149"/>
                    </a:cxn>
                    <a:cxn ang="0">
                      <a:pos x="37" y="115"/>
                    </a:cxn>
                    <a:cxn ang="0">
                      <a:pos x="37" y="115"/>
                    </a:cxn>
                    <a:cxn ang="0">
                      <a:pos x="37" y="115"/>
                    </a:cxn>
                    <a:cxn ang="0">
                      <a:pos x="35" y="102"/>
                    </a:cxn>
                    <a:cxn ang="0">
                      <a:pos x="2" y="0"/>
                    </a:cxn>
                    <a:cxn ang="0">
                      <a:pos x="0" y="0"/>
                    </a:cxn>
                    <a:cxn ang="0">
                      <a:pos x="33" y="101"/>
                    </a:cxn>
                    <a:cxn ang="0">
                      <a:pos x="35" y="101"/>
                    </a:cxn>
                    <a:cxn ang="0">
                      <a:pos x="2" y="0"/>
                    </a:cxn>
                  </a:cxnLst>
                  <a:rect l="0" t="0" r="r" b="b"/>
                  <a:pathLst>
                    <a:path w="38" h="429">
                      <a:moveTo>
                        <a:pt x="26" y="343"/>
                      </a:moveTo>
                      <a:cubicBezTo>
                        <a:pt x="24" y="343"/>
                        <a:pt x="24" y="343"/>
                        <a:pt x="24" y="343"/>
                      </a:cubicBezTo>
                      <a:cubicBezTo>
                        <a:pt x="24" y="345"/>
                        <a:pt x="24" y="348"/>
                        <a:pt x="24" y="352"/>
                      </a:cubicBezTo>
                      <a:cubicBezTo>
                        <a:pt x="24" y="368"/>
                        <a:pt x="23" y="392"/>
                        <a:pt x="20" y="417"/>
                      </a:cubicBezTo>
                      <a:cubicBezTo>
                        <a:pt x="20" y="421"/>
                        <a:pt x="20" y="425"/>
                        <a:pt x="19" y="429"/>
                      </a:cubicBezTo>
                      <a:cubicBezTo>
                        <a:pt x="21" y="429"/>
                        <a:pt x="21" y="429"/>
                        <a:pt x="21" y="429"/>
                      </a:cubicBezTo>
                      <a:cubicBezTo>
                        <a:pt x="22" y="417"/>
                        <a:pt x="23" y="405"/>
                        <a:pt x="24" y="393"/>
                      </a:cubicBezTo>
                      <a:cubicBezTo>
                        <a:pt x="26" y="372"/>
                        <a:pt x="26" y="353"/>
                        <a:pt x="26" y="343"/>
                      </a:cubicBezTo>
                      <a:moveTo>
                        <a:pt x="38" y="233"/>
                      </a:moveTo>
                      <a:cubicBezTo>
                        <a:pt x="36" y="233"/>
                        <a:pt x="36" y="233"/>
                        <a:pt x="36" y="233"/>
                      </a:cubicBezTo>
                      <a:cubicBezTo>
                        <a:pt x="35" y="268"/>
                        <a:pt x="31" y="304"/>
                        <a:pt x="24" y="334"/>
                      </a:cubicBezTo>
                      <a:cubicBezTo>
                        <a:pt x="24" y="335"/>
                        <a:pt x="24" y="335"/>
                        <a:pt x="24" y="335"/>
                      </a:cubicBezTo>
                      <a:cubicBezTo>
                        <a:pt x="24" y="335"/>
                        <a:pt x="24" y="335"/>
                        <a:pt x="24" y="335"/>
                      </a:cubicBezTo>
                      <a:cubicBezTo>
                        <a:pt x="24" y="335"/>
                        <a:pt x="24" y="337"/>
                        <a:pt x="24" y="342"/>
                      </a:cubicBezTo>
                      <a:cubicBezTo>
                        <a:pt x="26" y="342"/>
                        <a:pt x="26" y="342"/>
                        <a:pt x="26" y="342"/>
                      </a:cubicBezTo>
                      <a:cubicBezTo>
                        <a:pt x="26" y="338"/>
                        <a:pt x="26" y="335"/>
                        <a:pt x="26" y="335"/>
                      </a:cubicBezTo>
                      <a:cubicBezTo>
                        <a:pt x="32" y="311"/>
                        <a:pt x="35" y="283"/>
                        <a:pt x="37" y="255"/>
                      </a:cubicBezTo>
                      <a:cubicBezTo>
                        <a:pt x="35" y="255"/>
                        <a:pt x="35" y="255"/>
                        <a:pt x="35" y="255"/>
                      </a:cubicBezTo>
                      <a:cubicBezTo>
                        <a:pt x="35" y="254"/>
                        <a:pt x="35" y="254"/>
                        <a:pt x="35" y="254"/>
                      </a:cubicBezTo>
                      <a:cubicBezTo>
                        <a:pt x="37" y="254"/>
                        <a:pt x="37" y="254"/>
                        <a:pt x="37" y="254"/>
                      </a:cubicBezTo>
                      <a:cubicBezTo>
                        <a:pt x="37" y="247"/>
                        <a:pt x="38" y="240"/>
                        <a:pt x="38" y="233"/>
                      </a:cubicBezTo>
                      <a:moveTo>
                        <a:pt x="35" y="102"/>
                      </a:moveTo>
                      <a:cubicBezTo>
                        <a:pt x="33" y="102"/>
                        <a:pt x="33" y="102"/>
                        <a:pt x="33" y="102"/>
                      </a:cubicBezTo>
                      <a:cubicBezTo>
                        <a:pt x="34" y="106"/>
                        <a:pt x="34" y="111"/>
                        <a:pt x="35" y="115"/>
                      </a:cubicBezTo>
                      <a:cubicBezTo>
                        <a:pt x="35" y="115"/>
                        <a:pt x="35" y="115"/>
                        <a:pt x="35" y="115"/>
                      </a:cubicBezTo>
                      <a:cubicBezTo>
                        <a:pt x="35" y="115"/>
                        <a:pt x="35" y="117"/>
                        <a:pt x="35" y="120"/>
                      </a:cubicBezTo>
                      <a:cubicBezTo>
                        <a:pt x="36" y="131"/>
                        <a:pt x="37" y="156"/>
                        <a:pt x="37" y="187"/>
                      </a:cubicBezTo>
                      <a:cubicBezTo>
                        <a:pt x="37" y="201"/>
                        <a:pt x="37" y="216"/>
                        <a:pt x="36" y="232"/>
                      </a:cubicBezTo>
                      <a:cubicBezTo>
                        <a:pt x="38" y="232"/>
                        <a:pt x="38" y="232"/>
                        <a:pt x="38" y="232"/>
                      </a:cubicBezTo>
                      <a:cubicBezTo>
                        <a:pt x="38" y="229"/>
                        <a:pt x="38" y="226"/>
                        <a:pt x="38" y="224"/>
                      </a:cubicBezTo>
                      <a:cubicBezTo>
                        <a:pt x="38" y="149"/>
                        <a:pt x="38" y="149"/>
                        <a:pt x="38" y="149"/>
                      </a:cubicBezTo>
                      <a:cubicBezTo>
                        <a:pt x="38" y="128"/>
                        <a:pt x="37" y="115"/>
                        <a:pt x="37" y="115"/>
                      </a:cubicBezTo>
                      <a:cubicBezTo>
                        <a:pt x="37" y="115"/>
                        <a:pt x="37" y="115"/>
                        <a:pt x="37" y="115"/>
                      </a:cubicBezTo>
                      <a:cubicBezTo>
                        <a:pt x="37" y="115"/>
                        <a:pt x="37" y="115"/>
                        <a:pt x="37" y="115"/>
                      </a:cubicBezTo>
                      <a:cubicBezTo>
                        <a:pt x="36" y="110"/>
                        <a:pt x="36" y="106"/>
                        <a:pt x="35" y="102"/>
                      </a:cubicBezTo>
                      <a:moveTo>
                        <a:pt x="2" y="0"/>
                      </a:moveTo>
                      <a:cubicBezTo>
                        <a:pt x="0" y="0"/>
                        <a:pt x="0" y="0"/>
                        <a:pt x="0" y="0"/>
                      </a:cubicBezTo>
                      <a:cubicBezTo>
                        <a:pt x="13" y="28"/>
                        <a:pt x="25" y="61"/>
                        <a:pt x="33" y="101"/>
                      </a:cubicBezTo>
                      <a:cubicBezTo>
                        <a:pt x="35" y="101"/>
                        <a:pt x="35" y="101"/>
                        <a:pt x="35" y="101"/>
                      </a:cubicBezTo>
                      <a:cubicBezTo>
                        <a:pt x="27" y="61"/>
                        <a:pt x="15" y="2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2" name="Freeform 102"/>
                <p:cNvSpPr>
                  <a:spLocks/>
                </p:cNvSpPr>
                <p:nvPr/>
              </p:nvSpPr>
              <p:spPr bwMode="auto">
                <a:xfrm>
                  <a:off x="-685"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3" name="Freeform 103"/>
                <p:cNvSpPr>
                  <a:spLocks/>
                </p:cNvSpPr>
                <p:nvPr/>
              </p:nvSpPr>
              <p:spPr bwMode="auto">
                <a:xfrm>
                  <a:off x="-659"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4" name="Freeform 104"/>
                <p:cNvSpPr>
                  <a:spLocks noEditPoints="1"/>
                </p:cNvSpPr>
                <p:nvPr/>
              </p:nvSpPr>
              <p:spPr bwMode="auto">
                <a:xfrm>
                  <a:off x="-1681" y="1524"/>
                  <a:ext cx="989" cy="1875"/>
                </a:xfrm>
                <a:custGeom>
                  <a:avLst/>
                  <a:gdLst/>
                  <a:ahLst/>
                  <a:cxnLst>
                    <a:cxn ang="0">
                      <a:pos x="418" y="740"/>
                    </a:cxn>
                    <a:cxn ang="0">
                      <a:pos x="416" y="740"/>
                    </a:cxn>
                    <a:cxn ang="0">
                      <a:pos x="411" y="772"/>
                    </a:cxn>
                    <a:cxn ang="0">
                      <a:pos x="411" y="772"/>
                    </a:cxn>
                    <a:cxn ang="0">
                      <a:pos x="411" y="773"/>
                    </a:cxn>
                    <a:cxn ang="0">
                      <a:pos x="410" y="773"/>
                    </a:cxn>
                    <a:cxn ang="0">
                      <a:pos x="406" y="790"/>
                    </a:cxn>
                    <a:cxn ang="0">
                      <a:pos x="407" y="791"/>
                    </a:cxn>
                    <a:cxn ang="0">
                      <a:pos x="418" y="740"/>
                    </a:cxn>
                    <a:cxn ang="0">
                      <a:pos x="215" y="98"/>
                    </a:cxn>
                    <a:cxn ang="0">
                      <a:pos x="211" y="98"/>
                    </a:cxn>
                    <a:cxn ang="0">
                      <a:pos x="307" y="194"/>
                    </a:cxn>
                    <a:cxn ang="0">
                      <a:pos x="309" y="194"/>
                    </a:cxn>
                    <a:cxn ang="0">
                      <a:pos x="309" y="194"/>
                    </a:cxn>
                    <a:cxn ang="0">
                      <a:pos x="215" y="98"/>
                    </a:cxn>
                    <a:cxn ang="0">
                      <a:pos x="1" y="0"/>
                    </a:cxn>
                    <a:cxn ang="0">
                      <a:pos x="0" y="2"/>
                    </a:cxn>
                    <a:cxn ang="0">
                      <a:pos x="9" y="4"/>
                    </a:cxn>
                    <a:cxn ang="0">
                      <a:pos x="162" y="66"/>
                    </a:cxn>
                    <a:cxn ang="0">
                      <a:pos x="165" y="66"/>
                    </a:cxn>
                    <a:cxn ang="0">
                      <a:pos x="165" y="67"/>
                    </a:cxn>
                    <a:cxn ang="0">
                      <a:pos x="163" y="67"/>
                    </a:cxn>
                    <a:cxn ang="0">
                      <a:pos x="210" y="97"/>
                    </a:cxn>
                    <a:cxn ang="0">
                      <a:pos x="213" y="97"/>
                    </a:cxn>
                    <a:cxn ang="0">
                      <a:pos x="1" y="0"/>
                    </a:cxn>
                  </a:cxnLst>
                  <a:rect l="0" t="0" r="r" b="b"/>
                  <a:pathLst>
                    <a:path w="418" h="791">
                      <a:moveTo>
                        <a:pt x="418" y="740"/>
                      </a:moveTo>
                      <a:cubicBezTo>
                        <a:pt x="416" y="740"/>
                        <a:pt x="416" y="740"/>
                        <a:pt x="416" y="740"/>
                      </a:cubicBezTo>
                      <a:cubicBezTo>
                        <a:pt x="415" y="752"/>
                        <a:pt x="413" y="763"/>
                        <a:pt x="411" y="772"/>
                      </a:cubicBezTo>
                      <a:cubicBezTo>
                        <a:pt x="411" y="772"/>
                        <a:pt x="411" y="772"/>
                        <a:pt x="411" y="772"/>
                      </a:cubicBezTo>
                      <a:cubicBezTo>
                        <a:pt x="411" y="773"/>
                        <a:pt x="411" y="773"/>
                        <a:pt x="411" y="773"/>
                      </a:cubicBezTo>
                      <a:cubicBezTo>
                        <a:pt x="410" y="773"/>
                        <a:pt x="410" y="773"/>
                        <a:pt x="410" y="773"/>
                      </a:cubicBezTo>
                      <a:cubicBezTo>
                        <a:pt x="409" y="780"/>
                        <a:pt x="407" y="786"/>
                        <a:pt x="406" y="790"/>
                      </a:cubicBezTo>
                      <a:cubicBezTo>
                        <a:pt x="407" y="791"/>
                        <a:pt x="407" y="791"/>
                        <a:pt x="407" y="791"/>
                      </a:cubicBezTo>
                      <a:cubicBezTo>
                        <a:pt x="412" y="779"/>
                        <a:pt x="416" y="760"/>
                        <a:pt x="418" y="740"/>
                      </a:cubicBezTo>
                      <a:moveTo>
                        <a:pt x="215" y="98"/>
                      </a:moveTo>
                      <a:cubicBezTo>
                        <a:pt x="211" y="98"/>
                        <a:pt x="211" y="98"/>
                        <a:pt x="211" y="98"/>
                      </a:cubicBezTo>
                      <a:cubicBezTo>
                        <a:pt x="247" y="124"/>
                        <a:pt x="281" y="155"/>
                        <a:pt x="307" y="194"/>
                      </a:cubicBezTo>
                      <a:cubicBezTo>
                        <a:pt x="309" y="194"/>
                        <a:pt x="309" y="194"/>
                        <a:pt x="309" y="194"/>
                      </a:cubicBezTo>
                      <a:cubicBezTo>
                        <a:pt x="309" y="194"/>
                        <a:pt x="309" y="194"/>
                        <a:pt x="309" y="194"/>
                      </a:cubicBezTo>
                      <a:cubicBezTo>
                        <a:pt x="283" y="155"/>
                        <a:pt x="250" y="124"/>
                        <a:pt x="215" y="98"/>
                      </a:cubicBezTo>
                      <a:moveTo>
                        <a:pt x="1" y="0"/>
                      </a:moveTo>
                      <a:cubicBezTo>
                        <a:pt x="0" y="2"/>
                        <a:pt x="0" y="2"/>
                        <a:pt x="0" y="2"/>
                      </a:cubicBezTo>
                      <a:cubicBezTo>
                        <a:pt x="0" y="2"/>
                        <a:pt x="3" y="3"/>
                        <a:pt x="9" y="4"/>
                      </a:cubicBezTo>
                      <a:cubicBezTo>
                        <a:pt x="32" y="10"/>
                        <a:pt x="96" y="29"/>
                        <a:pt x="162" y="66"/>
                      </a:cubicBezTo>
                      <a:cubicBezTo>
                        <a:pt x="165" y="66"/>
                        <a:pt x="165" y="66"/>
                        <a:pt x="165" y="66"/>
                      </a:cubicBezTo>
                      <a:cubicBezTo>
                        <a:pt x="165" y="67"/>
                        <a:pt x="165" y="67"/>
                        <a:pt x="165" y="67"/>
                      </a:cubicBezTo>
                      <a:cubicBezTo>
                        <a:pt x="163" y="67"/>
                        <a:pt x="163" y="67"/>
                        <a:pt x="163" y="67"/>
                      </a:cubicBezTo>
                      <a:cubicBezTo>
                        <a:pt x="179" y="76"/>
                        <a:pt x="195" y="86"/>
                        <a:pt x="210" y="97"/>
                      </a:cubicBezTo>
                      <a:cubicBezTo>
                        <a:pt x="213" y="97"/>
                        <a:pt x="213" y="97"/>
                        <a:pt x="213" y="97"/>
                      </a:cubicBezTo>
                      <a:cubicBezTo>
                        <a:pt x="114" y="25"/>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5" name="Freeform 105"/>
                <p:cNvSpPr>
                  <a:spLocks/>
                </p:cNvSpPr>
                <p:nvPr/>
              </p:nvSpPr>
              <p:spPr bwMode="auto">
                <a:xfrm>
                  <a:off x="-1184" y="1754"/>
                  <a:ext cx="12" cy="2"/>
                </a:xfrm>
                <a:custGeom>
                  <a:avLst/>
                  <a:gdLst/>
                  <a:ahLst/>
                  <a:cxnLst>
                    <a:cxn ang="0">
                      <a:pos x="3" y="0"/>
                    </a:cxn>
                    <a:cxn ang="0">
                      <a:pos x="0" y="0"/>
                    </a:cxn>
                    <a:cxn ang="0">
                      <a:pos x="1" y="1"/>
                    </a:cxn>
                    <a:cxn ang="0">
                      <a:pos x="5" y="1"/>
                    </a:cxn>
                    <a:cxn ang="0">
                      <a:pos x="3" y="0"/>
                    </a:cxn>
                  </a:cxnLst>
                  <a:rect l="0" t="0" r="r" b="b"/>
                  <a:pathLst>
                    <a:path w="5" h="1">
                      <a:moveTo>
                        <a:pt x="3" y="0"/>
                      </a:moveTo>
                      <a:cubicBezTo>
                        <a:pt x="0" y="0"/>
                        <a:pt x="0" y="0"/>
                        <a:pt x="0" y="0"/>
                      </a:cubicBezTo>
                      <a:cubicBezTo>
                        <a:pt x="1" y="0"/>
                        <a:pt x="1" y="1"/>
                        <a:pt x="1" y="1"/>
                      </a:cubicBezTo>
                      <a:cubicBezTo>
                        <a:pt x="5" y="1"/>
                        <a:pt x="5" y="1"/>
                        <a:pt x="5" y="1"/>
                      </a:cubicBezTo>
                      <a:cubicBezTo>
                        <a:pt x="4" y="1"/>
                        <a:pt x="4"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6" name="Freeform 106"/>
                <p:cNvSpPr>
                  <a:spLocks/>
                </p:cNvSpPr>
                <p:nvPr/>
              </p:nvSpPr>
              <p:spPr bwMode="auto">
                <a:xfrm>
                  <a:off x="-1298" y="1681"/>
                  <a:ext cx="7" cy="2"/>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0" y="1"/>
                        <a:pt x="1" y="1"/>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7" name="Freeform 107"/>
                <p:cNvSpPr>
                  <a:spLocks/>
                </p:cNvSpPr>
                <p:nvPr/>
              </p:nvSpPr>
              <p:spPr bwMode="auto">
                <a:xfrm>
                  <a:off x="-656"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8" name="Freeform 108"/>
                <p:cNvSpPr>
                  <a:spLocks/>
                </p:cNvSpPr>
                <p:nvPr/>
              </p:nvSpPr>
              <p:spPr bwMode="auto">
                <a:xfrm>
                  <a:off x="-697"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9" name="Freeform 109"/>
                <p:cNvSpPr>
                  <a:spLocks/>
                </p:cNvSpPr>
                <p:nvPr/>
              </p:nvSpPr>
              <p:spPr bwMode="auto">
                <a:xfrm>
                  <a:off x="-711" y="3354"/>
                  <a:ext cx="3" cy="2"/>
                </a:xfrm>
                <a:custGeom>
                  <a:avLst/>
                  <a:gdLst/>
                  <a:ahLst/>
                  <a:cxnLst>
                    <a:cxn ang="0">
                      <a:pos x="1" y="0"/>
                    </a:cxn>
                    <a:cxn ang="0">
                      <a:pos x="1" y="0"/>
                    </a:cxn>
                    <a:cxn ang="0">
                      <a:pos x="0" y="1"/>
                    </a:cxn>
                    <a:cxn ang="0">
                      <a:pos x="1" y="1"/>
                    </a:cxn>
                    <a:cxn ang="0">
                      <a:pos x="1" y="0"/>
                    </a:cxn>
                  </a:cxnLst>
                  <a:rect l="0" t="0" r="r" b="b"/>
                  <a:pathLst>
                    <a:path w="1" h="1">
                      <a:moveTo>
                        <a:pt x="1" y="0"/>
                      </a:moveTo>
                      <a:cubicBezTo>
                        <a:pt x="1" y="0"/>
                        <a:pt x="1" y="0"/>
                        <a:pt x="1" y="0"/>
                      </a:cubicBezTo>
                      <a:cubicBezTo>
                        <a:pt x="1" y="1"/>
                        <a:pt x="1"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0" name="Freeform 110"/>
                <p:cNvSpPr>
                  <a:spLocks/>
                </p:cNvSpPr>
                <p:nvPr/>
              </p:nvSpPr>
              <p:spPr bwMode="auto">
                <a:xfrm>
                  <a:off x="-664"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1" name="Freeform 111"/>
                <p:cNvSpPr>
                  <a:spLocks/>
                </p:cNvSpPr>
                <p:nvPr/>
              </p:nvSpPr>
              <p:spPr bwMode="auto">
                <a:xfrm>
                  <a:off x="-744" y="2256"/>
                  <a:ext cx="7" cy="3"/>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1" y="0"/>
                        <a:pt x="1" y="1"/>
                      </a:cubicBezTo>
                      <a:cubicBezTo>
                        <a:pt x="3" y="1"/>
                        <a:pt x="3" y="1"/>
                        <a:pt x="3" y="1"/>
                      </a:cubicBezTo>
                      <a:cubicBezTo>
                        <a:pt x="3" y="0"/>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2" name="Freeform 112"/>
                <p:cNvSpPr>
                  <a:spLocks noEditPoints="1"/>
                </p:cNvSpPr>
                <p:nvPr/>
              </p:nvSpPr>
              <p:spPr bwMode="auto">
                <a:xfrm>
                  <a:off x="-1099" y="1986"/>
                  <a:ext cx="180" cy="270"/>
                </a:xfrm>
                <a:custGeom>
                  <a:avLst/>
                  <a:gdLst/>
                  <a:ahLst/>
                  <a:cxnLst>
                    <a:cxn ang="0">
                      <a:pos x="69" y="101"/>
                    </a:cxn>
                    <a:cxn ang="0">
                      <a:pos x="67" y="101"/>
                    </a:cxn>
                    <a:cxn ang="0">
                      <a:pos x="74" y="114"/>
                    </a:cxn>
                    <a:cxn ang="0">
                      <a:pos x="76" y="114"/>
                    </a:cxn>
                    <a:cxn ang="0">
                      <a:pos x="69" y="101"/>
                    </a:cxn>
                    <a:cxn ang="0">
                      <a:pos x="2" y="0"/>
                    </a:cxn>
                    <a:cxn ang="0">
                      <a:pos x="0" y="0"/>
                    </a:cxn>
                    <a:cxn ang="0">
                      <a:pos x="8" y="11"/>
                    </a:cxn>
                    <a:cxn ang="0">
                      <a:pos x="66" y="100"/>
                    </a:cxn>
                    <a:cxn ang="0">
                      <a:pos x="68" y="100"/>
                    </a:cxn>
                    <a:cxn ang="0">
                      <a:pos x="10" y="10"/>
                    </a:cxn>
                    <a:cxn ang="0">
                      <a:pos x="2" y="0"/>
                    </a:cxn>
                  </a:cxnLst>
                  <a:rect l="0" t="0" r="r" b="b"/>
                  <a:pathLst>
                    <a:path w="76" h="114">
                      <a:moveTo>
                        <a:pt x="69" y="101"/>
                      </a:moveTo>
                      <a:cubicBezTo>
                        <a:pt x="67" y="101"/>
                        <a:pt x="67" y="101"/>
                        <a:pt x="67" y="101"/>
                      </a:cubicBezTo>
                      <a:cubicBezTo>
                        <a:pt x="69" y="106"/>
                        <a:pt x="72" y="110"/>
                        <a:pt x="74" y="114"/>
                      </a:cubicBezTo>
                      <a:cubicBezTo>
                        <a:pt x="76" y="114"/>
                        <a:pt x="76" y="114"/>
                        <a:pt x="76" y="114"/>
                      </a:cubicBezTo>
                      <a:cubicBezTo>
                        <a:pt x="74" y="110"/>
                        <a:pt x="72" y="106"/>
                        <a:pt x="69" y="101"/>
                      </a:cubicBezTo>
                      <a:moveTo>
                        <a:pt x="2" y="0"/>
                      </a:moveTo>
                      <a:cubicBezTo>
                        <a:pt x="0" y="0"/>
                        <a:pt x="0" y="0"/>
                        <a:pt x="0" y="0"/>
                      </a:cubicBezTo>
                      <a:cubicBezTo>
                        <a:pt x="3" y="3"/>
                        <a:pt x="5" y="7"/>
                        <a:pt x="8" y="11"/>
                      </a:cubicBezTo>
                      <a:cubicBezTo>
                        <a:pt x="31" y="44"/>
                        <a:pt x="53" y="77"/>
                        <a:pt x="66" y="100"/>
                      </a:cubicBezTo>
                      <a:cubicBezTo>
                        <a:pt x="68" y="100"/>
                        <a:pt x="68" y="100"/>
                        <a:pt x="68" y="100"/>
                      </a:cubicBezTo>
                      <a:cubicBezTo>
                        <a:pt x="55" y="77"/>
                        <a:pt x="33" y="43"/>
                        <a:pt x="10" y="10"/>
                      </a:cubicBezTo>
                      <a:cubicBezTo>
                        <a:pt x="7" y="7"/>
                        <a:pt x="5"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3" name="Freeform 113"/>
                <p:cNvSpPr>
                  <a:spLocks/>
                </p:cNvSpPr>
                <p:nvPr/>
              </p:nvSpPr>
              <p:spPr bwMode="auto">
                <a:xfrm>
                  <a:off x="-943" y="2223"/>
                  <a:ext cx="7" cy="3"/>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0" y="0"/>
                        <a:pt x="1" y="1"/>
                      </a:cubicBezTo>
                      <a:cubicBezTo>
                        <a:pt x="3" y="1"/>
                        <a:pt x="3" y="1"/>
                        <a:pt x="3" y="1"/>
                      </a:cubicBezTo>
                      <a:cubicBezTo>
                        <a:pt x="3" y="0"/>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4" name="Freeform 114"/>
                <p:cNvSpPr>
                  <a:spLocks noEditPoints="1"/>
                </p:cNvSpPr>
                <p:nvPr/>
              </p:nvSpPr>
              <p:spPr bwMode="auto">
                <a:xfrm>
                  <a:off x="-924" y="2259"/>
                  <a:ext cx="109" cy="1017"/>
                </a:xfrm>
                <a:custGeom>
                  <a:avLst/>
                  <a:gdLst/>
                  <a:ahLst/>
                  <a:cxnLst>
                    <a:cxn ang="0">
                      <a:pos x="39" y="343"/>
                    </a:cxn>
                    <a:cxn ang="0">
                      <a:pos x="37" y="343"/>
                    </a:cxn>
                    <a:cxn ang="0">
                      <a:pos x="44" y="429"/>
                    </a:cxn>
                    <a:cxn ang="0">
                      <a:pos x="46" y="429"/>
                    </a:cxn>
                    <a:cxn ang="0">
                      <a:pos x="39" y="343"/>
                    </a:cxn>
                    <a:cxn ang="0">
                      <a:pos x="36" y="233"/>
                    </a:cxn>
                    <a:cxn ang="0">
                      <a:pos x="34" y="233"/>
                    </a:cxn>
                    <a:cxn ang="0">
                      <a:pos x="37" y="335"/>
                    </a:cxn>
                    <a:cxn ang="0">
                      <a:pos x="37" y="335"/>
                    </a:cxn>
                    <a:cxn ang="0">
                      <a:pos x="37" y="337"/>
                    </a:cxn>
                    <a:cxn ang="0">
                      <a:pos x="37" y="342"/>
                    </a:cxn>
                    <a:cxn ang="0">
                      <a:pos x="39" y="342"/>
                    </a:cxn>
                    <a:cxn ang="0">
                      <a:pos x="39" y="337"/>
                    </a:cxn>
                    <a:cxn ang="0">
                      <a:pos x="39" y="335"/>
                    </a:cxn>
                    <a:cxn ang="0">
                      <a:pos x="39" y="335"/>
                    </a:cxn>
                    <a:cxn ang="0">
                      <a:pos x="39" y="335"/>
                    </a:cxn>
                    <a:cxn ang="0">
                      <a:pos x="36" y="233"/>
                    </a:cxn>
                    <a:cxn ang="0">
                      <a:pos x="30" y="102"/>
                    </a:cxn>
                    <a:cxn ang="0">
                      <a:pos x="28" y="102"/>
                    </a:cxn>
                    <a:cxn ang="0">
                      <a:pos x="30" y="113"/>
                    </a:cxn>
                    <a:cxn ang="0">
                      <a:pos x="34" y="229"/>
                    </a:cxn>
                    <a:cxn ang="0">
                      <a:pos x="34" y="232"/>
                    </a:cxn>
                    <a:cxn ang="0">
                      <a:pos x="36" y="232"/>
                    </a:cxn>
                    <a:cxn ang="0">
                      <a:pos x="32" y="113"/>
                    </a:cxn>
                    <a:cxn ang="0">
                      <a:pos x="30" y="102"/>
                    </a:cxn>
                    <a:cxn ang="0">
                      <a:pos x="3" y="0"/>
                    </a:cxn>
                    <a:cxn ang="0">
                      <a:pos x="0" y="0"/>
                    </a:cxn>
                    <a:cxn ang="0">
                      <a:pos x="2" y="2"/>
                    </a:cxn>
                    <a:cxn ang="0">
                      <a:pos x="28" y="101"/>
                    </a:cxn>
                    <a:cxn ang="0">
                      <a:pos x="30" y="101"/>
                    </a:cxn>
                    <a:cxn ang="0">
                      <a:pos x="4" y="2"/>
                    </a:cxn>
                    <a:cxn ang="0">
                      <a:pos x="3" y="0"/>
                    </a:cxn>
                  </a:cxnLst>
                  <a:rect l="0" t="0" r="r" b="b"/>
                  <a:pathLst>
                    <a:path w="46" h="429">
                      <a:moveTo>
                        <a:pt x="39" y="343"/>
                      </a:moveTo>
                      <a:cubicBezTo>
                        <a:pt x="37" y="343"/>
                        <a:pt x="37" y="343"/>
                        <a:pt x="37" y="343"/>
                      </a:cubicBezTo>
                      <a:cubicBezTo>
                        <a:pt x="38" y="370"/>
                        <a:pt x="41" y="404"/>
                        <a:pt x="44" y="429"/>
                      </a:cubicBezTo>
                      <a:cubicBezTo>
                        <a:pt x="46" y="429"/>
                        <a:pt x="46" y="429"/>
                        <a:pt x="46" y="429"/>
                      </a:cubicBezTo>
                      <a:cubicBezTo>
                        <a:pt x="43" y="404"/>
                        <a:pt x="40" y="370"/>
                        <a:pt x="39" y="343"/>
                      </a:cubicBezTo>
                      <a:moveTo>
                        <a:pt x="36" y="233"/>
                      </a:moveTo>
                      <a:cubicBezTo>
                        <a:pt x="34" y="233"/>
                        <a:pt x="34" y="233"/>
                        <a:pt x="34" y="233"/>
                      </a:cubicBezTo>
                      <a:cubicBezTo>
                        <a:pt x="36" y="286"/>
                        <a:pt x="37" y="335"/>
                        <a:pt x="37" y="335"/>
                      </a:cubicBezTo>
                      <a:cubicBezTo>
                        <a:pt x="37" y="335"/>
                        <a:pt x="37" y="335"/>
                        <a:pt x="37" y="335"/>
                      </a:cubicBezTo>
                      <a:cubicBezTo>
                        <a:pt x="37" y="336"/>
                        <a:pt x="37" y="336"/>
                        <a:pt x="37" y="337"/>
                      </a:cubicBezTo>
                      <a:cubicBezTo>
                        <a:pt x="37" y="338"/>
                        <a:pt x="37" y="340"/>
                        <a:pt x="37" y="342"/>
                      </a:cubicBezTo>
                      <a:cubicBezTo>
                        <a:pt x="39" y="342"/>
                        <a:pt x="39" y="342"/>
                        <a:pt x="39" y="342"/>
                      </a:cubicBezTo>
                      <a:cubicBezTo>
                        <a:pt x="39" y="340"/>
                        <a:pt x="39" y="338"/>
                        <a:pt x="39" y="337"/>
                      </a:cubicBezTo>
                      <a:cubicBezTo>
                        <a:pt x="39" y="336"/>
                        <a:pt x="39" y="336"/>
                        <a:pt x="39" y="335"/>
                      </a:cubicBezTo>
                      <a:cubicBezTo>
                        <a:pt x="39" y="335"/>
                        <a:pt x="39" y="335"/>
                        <a:pt x="39" y="335"/>
                      </a:cubicBezTo>
                      <a:cubicBezTo>
                        <a:pt x="39" y="335"/>
                        <a:pt x="39" y="335"/>
                        <a:pt x="39" y="335"/>
                      </a:cubicBezTo>
                      <a:cubicBezTo>
                        <a:pt x="39" y="335"/>
                        <a:pt x="38" y="286"/>
                        <a:pt x="36" y="233"/>
                      </a:cubicBezTo>
                      <a:moveTo>
                        <a:pt x="30" y="102"/>
                      </a:moveTo>
                      <a:cubicBezTo>
                        <a:pt x="28" y="102"/>
                        <a:pt x="28" y="102"/>
                        <a:pt x="28" y="102"/>
                      </a:cubicBezTo>
                      <a:cubicBezTo>
                        <a:pt x="29" y="107"/>
                        <a:pt x="29" y="111"/>
                        <a:pt x="30" y="113"/>
                      </a:cubicBezTo>
                      <a:cubicBezTo>
                        <a:pt x="30" y="119"/>
                        <a:pt x="32" y="175"/>
                        <a:pt x="34" y="229"/>
                      </a:cubicBezTo>
                      <a:cubicBezTo>
                        <a:pt x="34" y="230"/>
                        <a:pt x="34" y="231"/>
                        <a:pt x="34" y="232"/>
                      </a:cubicBezTo>
                      <a:cubicBezTo>
                        <a:pt x="36" y="232"/>
                        <a:pt x="36" y="232"/>
                        <a:pt x="36" y="232"/>
                      </a:cubicBezTo>
                      <a:cubicBezTo>
                        <a:pt x="34" y="177"/>
                        <a:pt x="32" y="119"/>
                        <a:pt x="32" y="113"/>
                      </a:cubicBezTo>
                      <a:cubicBezTo>
                        <a:pt x="31" y="111"/>
                        <a:pt x="31" y="107"/>
                        <a:pt x="30" y="102"/>
                      </a:cubicBezTo>
                      <a:moveTo>
                        <a:pt x="3" y="0"/>
                      </a:moveTo>
                      <a:cubicBezTo>
                        <a:pt x="0" y="0"/>
                        <a:pt x="0" y="0"/>
                        <a:pt x="0" y="0"/>
                      </a:cubicBezTo>
                      <a:cubicBezTo>
                        <a:pt x="1" y="1"/>
                        <a:pt x="1" y="2"/>
                        <a:pt x="2" y="2"/>
                      </a:cubicBezTo>
                      <a:cubicBezTo>
                        <a:pt x="14" y="28"/>
                        <a:pt x="24" y="77"/>
                        <a:pt x="28" y="101"/>
                      </a:cubicBezTo>
                      <a:cubicBezTo>
                        <a:pt x="30" y="101"/>
                        <a:pt x="30" y="101"/>
                        <a:pt x="30" y="101"/>
                      </a:cubicBezTo>
                      <a:cubicBezTo>
                        <a:pt x="26" y="77"/>
                        <a:pt x="16" y="28"/>
                        <a:pt x="4" y="2"/>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5" name="Freeform 115"/>
                <p:cNvSpPr>
                  <a:spLocks/>
                </p:cNvSpPr>
                <p:nvPr/>
              </p:nvSpPr>
              <p:spPr bwMode="auto">
                <a:xfrm>
                  <a:off x="-836" y="3069"/>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6" name="Freeform 116"/>
                <p:cNvSpPr>
                  <a:spLocks noEditPoints="1"/>
                </p:cNvSpPr>
                <p:nvPr/>
              </p:nvSpPr>
              <p:spPr bwMode="auto">
                <a:xfrm>
                  <a:off x="-1712" y="1524"/>
                  <a:ext cx="906" cy="1832"/>
                </a:xfrm>
                <a:custGeom>
                  <a:avLst/>
                  <a:gdLst/>
                  <a:ahLst/>
                  <a:cxnLst>
                    <a:cxn ang="0">
                      <a:pos x="379" y="740"/>
                    </a:cxn>
                    <a:cxn ang="0">
                      <a:pos x="377" y="740"/>
                    </a:cxn>
                    <a:cxn ang="0">
                      <a:pos x="381" y="772"/>
                    </a:cxn>
                    <a:cxn ang="0">
                      <a:pos x="383" y="772"/>
                    </a:cxn>
                    <a:cxn ang="0">
                      <a:pos x="383" y="773"/>
                    </a:cxn>
                    <a:cxn ang="0">
                      <a:pos x="383" y="773"/>
                    </a:cxn>
                    <a:cxn ang="0">
                      <a:pos x="382" y="760"/>
                    </a:cxn>
                    <a:cxn ang="0">
                      <a:pos x="379" y="740"/>
                    </a:cxn>
                    <a:cxn ang="0">
                      <a:pos x="179" y="98"/>
                    </a:cxn>
                    <a:cxn ang="0">
                      <a:pos x="176" y="98"/>
                    </a:cxn>
                    <a:cxn ang="0">
                      <a:pos x="189" y="109"/>
                    </a:cxn>
                    <a:cxn ang="0">
                      <a:pos x="258" y="194"/>
                    </a:cxn>
                    <a:cxn ang="0">
                      <a:pos x="261" y="194"/>
                    </a:cxn>
                    <a:cxn ang="0">
                      <a:pos x="190" y="107"/>
                    </a:cxn>
                    <a:cxn ang="0">
                      <a:pos x="179" y="98"/>
                    </a:cxn>
                    <a:cxn ang="0">
                      <a:pos x="1" y="0"/>
                    </a:cxn>
                    <a:cxn ang="0">
                      <a:pos x="0" y="2"/>
                    </a:cxn>
                    <a:cxn ang="0">
                      <a:pos x="175" y="97"/>
                    </a:cxn>
                    <a:cxn ang="0">
                      <a:pos x="178" y="97"/>
                    </a:cxn>
                    <a:cxn ang="0">
                      <a:pos x="1" y="0"/>
                    </a:cxn>
                  </a:cxnLst>
                  <a:rect l="0" t="0" r="r" b="b"/>
                  <a:pathLst>
                    <a:path w="383" h="773">
                      <a:moveTo>
                        <a:pt x="379" y="740"/>
                      </a:moveTo>
                      <a:cubicBezTo>
                        <a:pt x="377" y="740"/>
                        <a:pt x="377" y="740"/>
                        <a:pt x="377" y="740"/>
                      </a:cubicBezTo>
                      <a:cubicBezTo>
                        <a:pt x="379" y="757"/>
                        <a:pt x="381" y="769"/>
                        <a:pt x="381" y="772"/>
                      </a:cubicBezTo>
                      <a:cubicBezTo>
                        <a:pt x="383" y="772"/>
                        <a:pt x="383" y="772"/>
                        <a:pt x="383" y="772"/>
                      </a:cubicBezTo>
                      <a:cubicBezTo>
                        <a:pt x="383" y="773"/>
                        <a:pt x="383" y="773"/>
                        <a:pt x="383" y="773"/>
                      </a:cubicBezTo>
                      <a:cubicBezTo>
                        <a:pt x="383" y="773"/>
                        <a:pt x="383" y="773"/>
                        <a:pt x="383" y="773"/>
                      </a:cubicBezTo>
                      <a:cubicBezTo>
                        <a:pt x="383" y="773"/>
                        <a:pt x="383" y="768"/>
                        <a:pt x="382" y="760"/>
                      </a:cubicBezTo>
                      <a:cubicBezTo>
                        <a:pt x="381" y="755"/>
                        <a:pt x="380" y="748"/>
                        <a:pt x="379" y="740"/>
                      </a:cubicBezTo>
                      <a:moveTo>
                        <a:pt x="179" y="98"/>
                      </a:moveTo>
                      <a:cubicBezTo>
                        <a:pt x="176" y="98"/>
                        <a:pt x="176" y="98"/>
                        <a:pt x="176" y="98"/>
                      </a:cubicBezTo>
                      <a:cubicBezTo>
                        <a:pt x="181" y="102"/>
                        <a:pt x="185" y="106"/>
                        <a:pt x="189" y="109"/>
                      </a:cubicBezTo>
                      <a:cubicBezTo>
                        <a:pt x="204" y="122"/>
                        <a:pt x="231" y="156"/>
                        <a:pt x="258" y="194"/>
                      </a:cubicBezTo>
                      <a:cubicBezTo>
                        <a:pt x="261" y="194"/>
                        <a:pt x="261" y="194"/>
                        <a:pt x="261" y="194"/>
                      </a:cubicBezTo>
                      <a:cubicBezTo>
                        <a:pt x="233" y="156"/>
                        <a:pt x="206" y="121"/>
                        <a:pt x="190" y="107"/>
                      </a:cubicBezTo>
                      <a:cubicBezTo>
                        <a:pt x="187" y="104"/>
                        <a:pt x="183" y="101"/>
                        <a:pt x="179" y="98"/>
                      </a:cubicBezTo>
                      <a:moveTo>
                        <a:pt x="1" y="0"/>
                      </a:moveTo>
                      <a:cubicBezTo>
                        <a:pt x="0" y="2"/>
                        <a:pt x="0" y="2"/>
                        <a:pt x="0" y="2"/>
                      </a:cubicBezTo>
                      <a:cubicBezTo>
                        <a:pt x="82" y="22"/>
                        <a:pt x="139" y="66"/>
                        <a:pt x="175" y="97"/>
                      </a:cubicBezTo>
                      <a:cubicBezTo>
                        <a:pt x="178" y="97"/>
                        <a:pt x="178" y="97"/>
                        <a:pt x="178" y="97"/>
                      </a:cubicBezTo>
                      <a:cubicBezTo>
                        <a:pt x="142" y="66"/>
                        <a:pt x="84" y="2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7" name="Freeform 117"/>
                <p:cNvSpPr>
                  <a:spLocks/>
                </p:cNvSpPr>
                <p:nvPr/>
              </p:nvSpPr>
              <p:spPr bwMode="auto">
                <a:xfrm>
                  <a:off x="-1298" y="1754"/>
                  <a:ext cx="10"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1" y="1"/>
                        <a:pt x="1" y="1"/>
                        <a:pt x="1" y="1"/>
                      </a:cubicBezTo>
                      <a:cubicBezTo>
                        <a:pt x="4" y="1"/>
                        <a:pt x="4" y="1"/>
                        <a:pt x="4"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8" name="Freeform 118"/>
                <p:cNvSpPr>
                  <a:spLocks/>
                </p:cNvSpPr>
                <p:nvPr/>
              </p:nvSpPr>
              <p:spPr bwMode="auto">
                <a:xfrm>
                  <a:off x="-843"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9" name="Freeform 119"/>
                <p:cNvSpPr>
                  <a:spLocks/>
                </p:cNvSpPr>
                <p:nvPr/>
              </p:nvSpPr>
              <p:spPr bwMode="auto">
                <a:xfrm>
                  <a:off x="-820"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0" name="Freeform 120"/>
                <p:cNvSpPr>
                  <a:spLocks/>
                </p:cNvSpPr>
                <p:nvPr/>
              </p:nvSpPr>
              <p:spPr bwMode="auto">
                <a:xfrm>
                  <a:off x="-810" y="3356"/>
                  <a:ext cx="2" cy="1"/>
                </a:xfrm>
                <a:custGeom>
                  <a:avLst/>
                  <a:gdLst/>
                  <a:ahLst/>
                  <a:cxnLst>
                    <a:cxn ang="0">
                      <a:pos x="1" y="0"/>
                    </a:cxn>
                    <a:cxn ang="0">
                      <a:pos x="0" y="0"/>
                    </a:cxn>
                    <a:cxn ang="0">
                      <a:pos x="0" y="0"/>
                    </a:cxn>
                    <a:cxn ang="0">
                      <a:pos x="1" y="0"/>
                    </a:cxn>
                  </a:cxnLst>
                  <a:rect l="0" t="0" r="r" b="b"/>
                  <a:pathLst>
                    <a:path w="1">
                      <a:moveTo>
                        <a:pt x="1" y="0"/>
                      </a:moveTo>
                      <a:cubicBezTo>
                        <a:pt x="0" y="0"/>
                        <a:pt x="0" y="0"/>
                        <a:pt x="0" y="0"/>
                      </a:cubicBezTo>
                      <a:cubicBezTo>
                        <a:pt x="0" y="0"/>
                        <a:pt x="0" y="0"/>
                        <a:pt x="0"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1" name="Freeform 121"/>
                <p:cNvSpPr>
                  <a:spLocks/>
                </p:cNvSpPr>
                <p:nvPr/>
              </p:nvSpPr>
              <p:spPr bwMode="auto">
                <a:xfrm>
                  <a:off x="-810" y="3354"/>
                  <a:ext cx="4" cy="2"/>
                </a:xfrm>
                <a:custGeom>
                  <a:avLst/>
                  <a:gdLst/>
                  <a:ahLst/>
                  <a:cxnLst>
                    <a:cxn ang="0">
                      <a:pos x="2" y="0"/>
                    </a:cxn>
                    <a:cxn ang="0">
                      <a:pos x="0" y="0"/>
                    </a:cxn>
                    <a:cxn ang="0">
                      <a:pos x="0" y="1"/>
                    </a:cxn>
                    <a:cxn ang="0">
                      <a:pos x="1" y="1"/>
                    </a:cxn>
                    <a:cxn ang="0">
                      <a:pos x="2" y="1"/>
                    </a:cxn>
                    <a:cxn ang="0">
                      <a:pos x="2" y="0"/>
                    </a:cxn>
                  </a:cxnLst>
                  <a:rect l="0" t="0" r="r" b="b"/>
                  <a:pathLst>
                    <a:path w="2" h="1">
                      <a:moveTo>
                        <a:pt x="2" y="0"/>
                      </a:moveTo>
                      <a:cubicBezTo>
                        <a:pt x="0" y="0"/>
                        <a:pt x="0" y="0"/>
                        <a:pt x="0" y="0"/>
                      </a:cubicBezTo>
                      <a:cubicBezTo>
                        <a:pt x="0" y="1"/>
                        <a:pt x="0" y="1"/>
                        <a:pt x="0" y="1"/>
                      </a:cubicBezTo>
                      <a:cubicBezTo>
                        <a:pt x="1" y="1"/>
                        <a:pt x="1" y="1"/>
                        <a:pt x="1"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2" name="Freeform 122"/>
                <p:cNvSpPr>
                  <a:spLocks/>
                </p:cNvSpPr>
                <p:nvPr/>
              </p:nvSpPr>
              <p:spPr bwMode="auto">
                <a:xfrm>
                  <a:off x="-858"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3" name="Freeform 123"/>
                <p:cNvSpPr>
                  <a:spLocks/>
                </p:cNvSpPr>
                <p:nvPr/>
              </p:nvSpPr>
              <p:spPr bwMode="auto">
                <a:xfrm>
                  <a:off x="-924" y="2256"/>
                  <a:ext cx="7"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4" name="Freeform 124"/>
                <p:cNvSpPr>
                  <a:spLocks noEditPoints="1"/>
                </p:cNvSpPr>
                <p:nvPr/>
              </p:nvSpPr>
              <p:spPr bwMode="auto">
                <a:xfrm>
                  <a:off x="-2699" y="2451"/>
                  <a:ext cx="106" cy="825"/>
                </a:xfrm>
                <a:custGeom>
                  <a:avLst/>
                  <a:gdLst/>
                  <a:ahLst/>
                  <a:cxnLst>
                    <a:cxn ang="0">
                      <a:pos x="16" y="262"/>
                    </a:cxn>
                    <a:cxn ang="0">
                      <a:pos x="14" y="262"/>
                    </a:cxn>
                    <a:cxn ang="0">
                      <a:pos x="14" y="266"/>
                    </a:cxn>
                    <a:cxn ang="0">
                      <a:pos x="0" y="348"/>
                    </a:cxn>
                    <a:cxn ang="0">
                      <a:pos x="2" y="348"/>
                    </a:cxn>
                    <a:cxn ang="0">
                      <a:pos x="16" y="262"/>
                    </a:cxn>
                    <a:cxn ang="0">
                      <a:pos x="34" y="152"/>
                    </a:cxn>
                    <a:cxn ang="0">
                      <a:pos x="32" y="152"/>
                    </a:cxn>
                    <a:cxn ang="0">
                      <a:pos x="20" y="239"/>
                    </a:cxn>
                    <a:cxn ang="0">
                      <a:pos x="16" y="256"/>
                    </a:cxn>
                    <a:cxn ang="0">
                      <a:pos x="15" y="260"/>
                    </a:cxn>
                    <a:cxn ang="0">
                      <a:pos x="15" y="260"/>
                    </a:cxn>
                    <a:cxn ang="0">
                      <a:pos x="15" y="261"/>
                    </a:cxn>
                    <a:cxn ang="0">
                      <a:pos x="15" y="261"/>
                    </a:cxn>
                    <a:cxn ang="0">
                      <a:pos x="15" y="261"/>
                    </a:cxn>
                    <a:cxn ang="0">
                      <a:pos x="17" y="261"/>
                    </a:cxn>
                    <a:cxn ang="0">
                      <a:pos x="34" y="152"/>
                    </a:cxn>
                    <a:cxn ang="0">
                      <a:pos x="43" y="21"/>
                    </a:cxn>
                    <a:cxn ang="0">
                      <a:pos x="41" y="21"/>
                    </a:cxn>
                    <a:cxn ang="0">
                      <a:pos x="43" y="52"/>
                    </a:cxn>
                    <a:cxn ang="0">
                      <a:pos x="43" y="55"/>
                    </a:cxn>
                    <a:cxn ang="0">
                      <a:pos x="43" y="55"/>
                    </a:cxn>
                    <a:cxn ang="0">
                      <a:pos x="42" y="66"/>
                    </a:cxn>
                    <a:cxn ang="0">
                      <a:pos x="32" y="151"/>
                    </a:cxn>
                    <a:cxn ang="0">
                      <a:pos x="34" y="151"/>
                    </a:cxn>
                    <a:cxn ang="0">
                      <a:pos x="45" y="55"/>
                    </a:cxn>
                    <a:cxn ang="0">
                      <a:pos x="45" y="55"/>
                    </a:cxn>
                    <a:cxn ang="0">
                      <a:pos x="45" y="52"/>
                    </a:cxn>
                    <a:cxn ang="0">
                      <a:pos x="43" y="21"/>
                    </a:cxn>
                    <a:cxn ang="0">
                      <a:pos x="41" y="0"/>
                    </a:cxn>
                    <a:cxn ang="0">
                      <a:pos x="41" y="1"/>
                    </a:cxn>
                    <a:cxn ang="0">
                      <a:pos x="39" y="1"/>
                    </a:cxn>
                    <a:cxn ang="0">
                      <a:pos x="39" y="1"/>
                    </a:cxn>
                    <a:cxn ang="0">
                      <a:pos x="41" y="20"/>
                    </a:cxn>
                    <a:cxn ang="0">
                      <a:pos x="43" y="20"/>
                    </a:cxn>
                    <a:cxn ang="0">
                      <a:pos x="41" y="0"/>
                    </a:cxn>
                  </a:cxnLst>
                  <a:rect l="0" t="0" r="r" b="b"/>
                  <a:pathLst>
                    <a:path w="45" h="348">
                      <a:moveTo>
                        <a:pt x="16" y="262"/>
                      </a:moveTo>
                      <a:cubicBezTo>
                        <a:pt x="14" y="262"/>
                        <a:pt x="14" y="262"/>
                        <a:pt x="14" y="262"/>
                      </a:cubicBezTo>
                      <a:cubicBezTo>
                        <a:pt x="14" y="263"/>
                        <a:pt x="14" y="264"/>
                        <a:pt x="14" y="266"/>
                      </a:cubicBezTo>
                      <a:cubicBezTo>
                        <a:pt x="13" y="278"/>
                        <a:pt x="9" y="309"/>
                        <a:pt x="0" y="348"/>
                      </a:cubicBezTo>
                      <a:cubicBezTo>
                        <a:pt x="2" y="348"/>
                        <a:pt x="2" y="348"/>
                        <a:pt x="2" y="348"/>
                      </a:cubicBezTo>
                      <a:cubicBezTo>
                        <a:pt x="13" y="303"/>
                        <a:pt x="16" y="268"/>
                        <a:pt x="16" y="262"/>
                      </a:cubicBezTo>
                      <a:moveTo>
                        <a:pt x="34" y="152"/>
                      </a:moveTo>
                      <a:cubicBezTo>
                        <a:pt x="32" y="152"/>
                        <a:pt x="32" y="152"/>
                        <a:pt x="32" y="152"/>
                      </a:cubicBezTo>
                      <a:cubicBezTo>
                        <a:pt x="28" y="195"/>
                        <a:pt x="23" y="222"/>
                        <a:pt x="20" y="239"/>
                      </a:cubicBezTo>
                      <a:cubicBezTo>
                        <a:pt x="18" y="247"/>
                        <a:pt x="17" y="252"/>
                        <a:pt x="16" y="256"/>
                      </a:cubicBezTo>
                      <a:cubicBezTo>
                        <a:pt x="16" y="258"/>
                        <a:pt x="15" y="259"/>
                        <a:pt x="15" y="260"/>
                      </a:cubicBezTo>
                      <a:cubicBezTo>
                        <a:pt x="15" y="260"/>
                        <a:pt x="15" y="260"/>
                        <a:pt x="15" y="260"/>
                      </a:cubicBezTo>
                      <a:cubicBezTo>
                        <a:pt x="15" y="261"/>
                        <a:pt x="15" y="261"/>
                        <a:pt x="15" y="261"/>
                      </a:cubicBezTo>
                      <a:cubicBezTo>
                        <a:pt x="15" y="261"/>
                        <a:pt x="15" y="261"/>
                        <a:pt x="15" y="261"/>
                      </a:cubicBezTo>
                      <a:cubicBezTo>
                        <a:pt x="15" y="261"/>
                        <a:pt x="15" y="261"/>
                        <a:pt x="15" y="261"/>
                      </a:cubicBezTo>
                      <a:cubicBezTo>
                        <a:pt x="17" y="261"/>
                        <a:pt x="17" y="261"/>
                        <a:pt x="17" y="261"/>
                      </a:cubicBezTo>
                      <a:cubicBezTo>
                        <a:pt x="18" y="257"/>
                        <a:pt x="26" y="232"/>
                        <a:pt x="34" y="152"/>
                      </a:cubicBezTo>
                      <a:moveTo>
                        <a:pt x="43" y="21"/>
                      </a:moveTo>
                      <a:cubicBezTo>
                        <a:pt x="41" y="21"/>
                        <a:pt x="41" y="21"/>
                        <a:pt x="41" y="21"/>
                      </a:cubicBezTo>
                      <a:cubicBezTo>
                        <a:pt x="42" y="33"/>
                        <a:pt x="43" y="45"/>
                        <a:pt x="43" y="52"/>
                      </a:cubicBezTo>
                      <a:cubicBezTo>
                        <a:pt x="43" y="53"/>
                        <a:pt x="43" y="54"/>
                        <a:pt x="43" y="55"/>
                      </a:cubicBezTo>
                      <a:cubicBezTo>
                        <a:pt x="43" y="55"/>
                        <a:pt x="43" y="55"/>
                        <a:pt x="43" y="55"/>
                      </a:cubicBezTo>
                      <a:cubicBezTo>
                        <a:pt x="43" y="55"/>
                        <a:pt x="43" y="59"/>
                        <a:pt x="42" y="66"/>
                      </a:cubicBezTo>
                      <a:cubicBezTo>
                        <a:pt x="41" y="86"/>
                        <a:pt x="37" y="130"/>
                        <a:pt x="32" y="151"/>
                      </a:cubicBezTo>
                      <a:cubicBezTo>
                        <a:pt x="34" y="151"/>
                        <a:pt x="34" y="151"/>
                        <a:pt x="34" y="151"/>
                      </a:cubicBezTo>
                      <a:cubicBezTo>
                        <a:pt x="41" y="122"/>
                        <a:pt x="45" y="55"/>
                        <a:pt x="45" y="55"/>
                      </a:cubicBezTo>
                      <a:cubicBezTo>
                        <a:pt x="45" y="55"/>
                        <a:pt x="45" y="55"/>
                        <a:pt x="45" y="55"/>
                      </a:cubicBezTo>
                      <a:cubicBezTo>
                        <a:pt x="45" y="54"/>
                        <a:pt x="45" y="53"/>
                        <a:pt x="45" y="52"/>
                      </a:cubicBezTo>
                      <a:cubicBezTo>
                        <a:pt x="45" y="45"/>
                        <a:pt x="44" y="33"/>
                        <a:pt x="43" y="21"/>
                      </a:cubicBezTo>
                      <a:moveTo>
                        <a:pt x="41" y="0"/>
                      </a:moveTo>
                      <a:cubicBezTo>
                        <a:pt x="41" y="1"/>
                        <a:pt x="41" y="1"/>
                        <a:pt x="41" y="1"/>
                      </a:cubicBezTo>
                      <a:cubicBezTo>
                        <a:pt x="39" y="1"/>
                        <a:pt x="39" y="1"/>
                        <a:pt x="39" y="1"/>
                      </a:cubicBezTo>
                      <a:cubicBezTo>
                        <a:pt x="39" y="1"/>
                        <a:pt x="39" y="1"/>
                        <a:pt x="39" y="1"/>
                      </a:cubicBezTo>
                      <a:cubicBezTo>
                        <a:pt x="39" y="6"/>
                        <a:pt x="40" y="13"/>
                        <a:pt x="41" y="20"/>
                      </a:cubicBezTo>
                      <a:cubicBezTo>
                        <a:pt x="43" y="20"/>
                        <a:pt x="43" y="20"/>
                        <a:pt x="43" y="20"/>
                      </a:cubicBezTo>
                      <a:cubicBezTo>
                        <a:pt x="42" y="13"/>
                        <a:pt x="41" y="6"/>
                        <a:pt x="4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5" name="Freeform 125"/>
                <p:cNvSpPr>
                  <a:spLocks/>
                </p:cNvSpPr>
                <p:nvPr/>
              </p:nvSpPr>
              <p:spPr bwMode="auto">
                <a:xfrm>
                  <a:off x="-2666" y="3069"/>
                  <a:ext cx="7" cy="3"/>
                </a:xfrm>
                <a:custGeom>
                  <a:avLst/>
                  <a:gdLst/>
                  <a:ahLst/>
                  <a:cxnLst>
                    <a:cxn ang="0">
                      <a:pos x="3" y="0"/>
                    </a:cxn>
                    <a:cxn ang="0">
                      <a:pos x="1" y="0"/>
                    </a:cxn>
                    <a:cxn ang="0">
                      <a:pos x="1" y="0"/>
                    </a:cxn>
                    <a:cxn ang="0">
                      <a:pos x="0" y="1"/>
                    </a:cxn>
                    <a:cxn ang="0">
                      <a:pos x="2" y="1"/>
                    </a:cxn>
                    <a:cxn ang="0">
                      <a:pos x="3" y="0"/>
                    </a:cxn>
                    <a:cxn ang="0">
                      <a:pos x="3" y="0"/>
                    </a:cxn>
                  </a:cxnLst>
                  <a:rect l="0" t="0" r="r" b="b"/>
                  <a:pathLst>
                    <a:path w="3" h="1">
                      <a:moveTo>
                        <a:pt x="3" y="0"/>
                      </a:moveTo>
                      <a:cubicBezTo>
                        <a:pt x="1" y="0"/>
                        <a:pt x="1" y="0"/>
                        <a:pt x="1" y="0"/>
                      </a:cubicBezTo>
                      <a:cubicBezTo>
                        <a:pt x="1" y="0"/>
                        <a:pt x="1" y="0"/>
                        <a:pt x="1" y="0"/>
                      </a:cubicBezTo>
                      <a:cubicBezTo>
                        <a:pt x="1" y="0"/>
                        <a:pt x="1" y="0"/>
                        <a:pt x="0" y="1"/>
                      </a:cubicBezTo>
                      <a:cubicBezTo>
                        <a:pt x="2" y="1"/>
                        <a:pt x="2" y="1"/>
                        <a:pt x="2" y="1"/>
                      </a:cubicBezTo>
                      <a:cubicBezTo>
                        <a:pt x="3" y="1"/>
                        <a:pt x="3" y="0"/>
                        <a:pt x="3" y="0"/>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6" name="Freeform 126"/>
                <p:cNvSpPr>
                  <a:spLocks/>
                </p:cNvSpPr>
                <p:nvPr/>
              </p:nvSpPr>
              <p:spPr bwMode="auto">
                <a:xfrm>
                  <a:off x="-2796" y="3278"/>
                  <a:ext cx="102" cy="258"/>
                </a:xfrm>
                <a:custGeom>
                  <a:avLst/>
                  <a:gdLst/>
                  <a:ahLst/>
                  <a:cxnLst>
                    <a:cxn ang="0">
                      <a:pos x="43" y="0"/>
                    </a:cxn>
                    <a:cxn ang="0">
                      <a:pos x="40" y="0"/>
                    </a:cxn>
                    <a:cxn ang="0">
                      <a:pos x="0" y="108"/>
                    </a:cxn>
                    <a:cxn ang="0">
                      <a:pos x="1" y="109"/>
                    </a:cxn>
                    <a:cxn ang="0">
                      <a:pos x="2" y="109"/>
                    </a:cxn>
                    <a:cxn ang="0">
                      <a:pos x="33" y="33"/>
                    </a:cxn>
                    <a:cxn ang="0">
                      <a:pos x="33" y="32"/>
                    </a:cxn>
                    <a:cxn ang="0">
                      <a:pos x="34" y="32"/>
                    </a:cxn>
                    <a:cxn ang="0">
                      <a:pos x="43" y="0"/>
                    </a:cxn>
                  </a:cxnLst>
                  <a:rect l="0" t="0" r="r" b="b"/>
                  <a:pathLst>
                    <a:path w="43" h="109">
                      <a:moveTo>
                        <a:pt x="43" y="0"/>
                      </a:moveTo>
                      <a:cubicBezTo>
                        <a:pt x="40" y="0"/>
                        <a:pt x="40" y="0"/>
                        <a:pt x="40" y="0"/>
                      </a:cubicBezTo>
                      <a:cubicBezTo>
                        <a:pt x="32" y="34"/>
                        <a:pt x="19" y="73"/>
                        <a:pt x="0" y="108"/>
                      </a:cubicBezTo>
                      <a:cubicBezTo>
                        <a:pt x="1" y="109"/>
                        <a:pt x="1" y="109"/>
                        <a:pt x="1" y="109"/>
                      </a:cubicBezTo>
                      <a:cubicBezTo>
                        <a:pt x="2" y="109"/>
                        <a:pt x="2" y="109"/>
                        <a:pt x="2" y="109"/>
                      </a:cubicBezTo>
                      <a:cubicBezTo>
                        <a:pt x="15" y="84"/>
                        <a:pt x="26" y="58"/>
                        <a:pt x="33" y="33"/>
                      </a:cubicBezTo>
                      <a:cubicBezTo>
                        <a:pt x="33" y="32"/>
                        <a:pt x="33" y="32"/>
                        <a:pt x="33" y="32"/>
                      </a:cubicBezTo>
                      <a:cubicBezTo>
                        <a:pt x="34" y="32"/>
                        <a:pt x="34" y="32"/>
                        <a:pt x="34" y="32"/>
                      </a:cubicBezTo>
                      <a:cubicBezTo>
                        <a:pt x="37" y="21"/>
                        <a:pt x="40" y="10"/>
                        <a:pt x="4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7" name="Freeform 127"/>
                <p:cNvSpPr>
                  <a:spLocks/>
                </p:cNvSpPr>
                <p:nvPr/>
              </p:nvSpPr>
              <p:spPr bwMode="auto">
                <a:xfrm>
                  <a:off x="-2623" y="2809"/>
                  <a:ext cx="4" cy="2"/>
                </a:xfrm>
                <a:custGeom>
                  <a:avLst/>
                  <a:gdLst/>
                  <a:ahLst/>
                  <a:cxnLst>
                    <a:cxn ang="0">
                      <a:pos x="2" y="0"/>
                    </a:cxn>
                    <a:cxn ang="0">
                      <a:pos x="0" y="0"/>
                    </a:cxn>
                    <a:cxn ang="0">
                      <a:pos x="0" y="0"/>
                    </a:cxn>
                    <a:cxn ang="0">
                      <a:pos x="0" y="0"/>
                    </a:cxn>
                    <a:cxn ang="0">
                      <a:pos x="0" y="0"/>
                    </a:cxn>
                    <a:cxn ang="0">
                      <a:pos x="0" y="1"/>
                    </a:cxn>
                    <a:cxn ang="0">
                      <a:pos x="2" y="1"/>
                    </a:cxn>
                    <a:cxn ang="0">
                      <a:pos x="2" y="1"/>
                    </a:cxn>
                    <a:cxn ang="0">
                      <a:pos x="2" y="1"/>
                    </a:cxn>
                    <a:cxn ang="0">
                      <a:pos x="2" y="0"/>
                    </a:cxn>
                  </a:cxnLst>
                  <a:rect l="0" t="0" r="r" b="b"/>
                  <a:pathLst>
                    <a:path w="2" h="1">
                      <a:moveTo>
                        <a:pt x="2" y="0"/>
                      </a:moveTo>
                      <a:cubicBezTo>
                        <a:pt x="0" y="0"/>
                        <a:pt x="0" y="0"/>
                        <a:pt x="0" y="0"/>
                      </a:cubicBezTo>
                      <a:cubicBezTo>
                        <a:pt x="0" y="0"/>
                        <a:pt x="0" y="0"/>
                        <a:pt x="0" y="0"/>
                      </a:cubicBezTo>
                      <a:cubicBezTo>
                        <a:pt x="0" y="0"/>
                        <a:pt x="0" y="0"/>
                        <a:pt x="0" y="0"/>
                      </a:cubicBezTo>
                      <a:cubicBezTo>
                        <a:pt x="0" y="0"/>
                        <a:pt x="0" y="0"/>
                        <a:pt x="0" y="0"/>
                      </a:cubicBezTo>
                      <a:cubicBezTo>
                        <a:pt x="0" y="1"/>
                        <a:pt x="0" y="1"/>
                        <a:pt x="0" y="1"/>
                      </a:cubicBezTo>
                      <a:cubicBezTo>
                        <a:pt x="2" y="1"/>
                        <a:pt x="2" y="1"/>
                        <a:pt x="2" y="1"/>
                      </a:cubicBezTo>
                      <a:cubicBezTo>
                        <a:pt x="2" y="1"/>
                        <a:pt x="2" y="1"/>
                        <a:pt x="2"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8" name="Freeform 128"/>
                <p:cNvSpPr>
                  <a:spLocks/>
                </p:cNvSpPr>
                <p:nvPr/>
              </p:nvSpPr>
              <p:spPr bwMode="auto">
                <a:xfrm>
                  <a:off x="-2701" y="3276"/>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9" name="Freeform 129"/>
                <p:cNvSpPr>
                  <a:spLocks/>
                </p:cNvSpPr>
                <p:nvPr/>
              </p:nvSpPr>
              <p:spPr bwMode="auto">
                <a:xfrm>
                  <a:off x="-2718" y="3354"/>
                  <a:ext cx="2" cy="2"/>
                </a:xfrm>
                <a:custGeom>
                  <a:avLst/>
                  <a:gdLst/>
                  <a:ahLst/>
                  <a:cxnLst>
                    <a:cxn ang="0">
                      <a:pos x="1" y="0"/>
                    </a:cxn>
                    <a:cxn ang="0">
                      <a:pos x="0" y="0"/>
                    </a:cxn>
                    <a:cxn ang="0">
                      <a:pos x="0" y="1"/>
                    </a:cxn>
                    <a:cxn ang="0">
                      <a:pos x="1" y="0"/>
                    </a:cxn>
                  </a:cxnLst>
                  <a:rect l="0" t="0" r="r" b="b"/>
                  <a:pathLst>
                    <a:path w="1" h="1">
                      <a:moveTo>
                        <a:pt x="1" y="0"/>
                      </a:moveTo>
                      <a:cubicBezTo>
                        <a:pt x="0" y="0"/>
                        <a:pt x="0" y="0"/>
                        <a:pt x="0" y="0"/>
                      </a:cubicBezTo>
                      <a:cubicBezTo>
                        <a:pt x="0" y="1"/>
                        <a:pt x="0" y="1"/>
                        <a:pt x="0" y="1"/>
                      </a:cubicBezTo>
                      <a:cubicBezTo>
                        <a:pt x="0"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0" name="Freeform 130"/>
                <p:cNvSpPr>
                  <a:spLocks/>
                </p:cNvSpPr>
                <p:nvPr/>
              </p:nvSpPr>
              <p:spPr bwMode="auto">
                <a:xfrm>
                  <a:off x="-2602"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1" name="Freeform 131"/>
                <p:cNvSpPr>
                  <a:spLocks noEditPoints="1"/>
                </p:cNvSpPr>
                <p:nvPr/>
              </p:nvSpPr>
              <p:spPr bwMode="auto">
                <a:xfrm>
                  <a:off x="-3769" y="1986"/>
                  <a:ext cx="118" cy="270"/>
                </a:xfrm>
                <a:custGeom>
                  <a:avLst/>
                  <a:gdLst/>
                  <a:ahLst/>
                  <a:cxnLst>
                    <a:cxn ang="0">
                      <a:pos x="6" y="101"/>
                    </a:cxn>
                    <a:cxn ang="0">
                      <a:pos x="4" y="101"/>
                    </a:cxn>
                    <a:cxn ang="0">
                      <a:pos x="0" y="114"/>
                    </a:cxn>
                    <a:cxn ang="0">
                      <a:pos x="3" y="114"/>
                    </a:cxn>
                    <a:cxn ang="0">
                      <a:pos x="6" y="101"/>
                    </a:cxn>
                    <a:cxn ang="0">
                      <a:pos x="50" y="0"/>
                    </a:cxn>
                    <a:cxn ang="0">
                      <a:pos x="48" y="0"/>
                    </a:cxn>
                    <a:cxn ang="0">
                      <a:pos x="4" y="100"/>
                    </a:cxn>
                    <a:cxn ang="0">
                      <a:pos x="6" y="100"/>
                    </a:cxn>
                    <a:cxn ang="0">
                      <a:pos x="21" y="55"/>
                    </a:cxn>
                    <a:cxn ang="0">
                      <a:pos x="41" y="13"/>
                    </a:cxn>
                    <a:cxn ang="0">
                      <a:pos x="48" y="3"/>
                    </a:cxn>
                    <a:cxn ang="0">
                      <a:pos x="50" y="0"/>
                    </a:cxn>
                    <a:cxn ang="0">
                      <a:pos x="50" y="0"/>
                    </a:cxn>
                  </a:cxnLst>
                  <a:rect l="0" t="0" r="r" b="b"/>
                  <a:pathLst>
                    <a:path w="50" h="114">
                      <a:moveTo>
                        <a:pt x="6" y="101"/>
                      </a:moveTo>
                      <a:cubicBezTo>
                        <a:pt x="4" y="101"/>
                        <a:pt x="4" y="101"/>
                        <a:pt x="4" y="101"/>
                      </a:cubicBezTo>
                      <a:cubicBezTo>
                        <a:pt x="3" y="105"/>
                        <a:pt x="1" y="109"/>
                        <a:pt x="0" y="114"/>
                      </a:cubicBezTo>
                      <a:cubicBezTo>
                        <a:pt x="3" y="114"/>
                        <a:pt x="3" y="114"/>
                        <a:pt x="3" y="114"/>
                      </a:cubicBezTo>
                      <a:cubicBezTo>
                        <a:pt x="4" y="109"/>
                        <a:pt x="5" y="105"/>
                        <a:pt x="6" y="101"/>
                      </a:cubicBezTo>
                      <a:moveTo>
                        <a:pt x="50" y="0"/>
                      </a:moveTo>
                      <a:cubicBezTo>
                        <a:pt x="48" y="0"/>
                        <a:pt x="48" y="0"/>
                        <a:pt x="48" y="0"/>
                      </a:cubicBezTo>
                      <a:cubicBezTo>
                        <a:pt x="43" y="6"/>
                        <a:pt x="20" y="40"/>
                        <a:pt x="4" y="100"/>
                      </a:cubicBezTo>
                      <a:cubicBezTo>
                        <a:pt x="6" y="100"/>
                        <a:pt x="6" y="100"/>
                        <a:pt x="6" y="100"/>
                      </a:cubicBezTo>
                      <a:cubicBezTo>
                        <a:pt x="11" y="83"/>
                        <a:pt x="16" y="68"/>
                        <a:pt x="21" y="55"/>
                      </a:cubicBezTo>
                      <a:cubicBezTo>
                        <a:pt x="28" y="36"/>
                        <a:pt x="36" y="22"/>
                        <a:pt x="41" y="13"/>
                      </a:cubicBezTo>
                      <a:cubicBezTo>
                        <a:pt x="44" y="9"/>
                        <a:pt x="46" y="5"/>
                        <a:pt x="48" y="3"/>
                      </a:cubicBezTo>
                      <a:cubicBezTo>
                        <a:pt x="49" y="2"/>
                        <a:pt x="49" y="1"/>
                        <a:pt x="50" y="0"/>
                      </a:cubicBezTo>
                      <a:cubicBezTo>
                        <a:pt x="50" y="0"/>
                        <a:pt x="50" y="0"/>
                        <a:pt x="5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2" name="Freeform 132"/>
                <p:cNvSpPr>
                  <a:spLocks/>
                </p:cNvSpPr>
                <p:nvPr/>
              </p:nvSpPr>
              <p:spPr bwMode="auto">
                <a:xfrm>
                  <a:off x="-3759"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3" name="Freeform 133"/>
                <p:cNvSpPr>
                  <a:spLocks noEditPoints="1"/>
                </p:cNvSpPr>
                <p:nvPr/>
              </p:nvSpPr>
              <p:spPr bwMode="auto">
                <a:xfrm>
                  <a:off x="-3655" y="1522"/>
                  <a:ext cx="329" cy="462"/>
                </a:xfrm>
                <a:custGeom>
                  <a:avLst/>
                  <a:gdLst/>
                  <a:ahLst/>
                  <a:cxnLst>
                    <a:cxn ang="0">
                      <a:pos x="41" y="99"/>
                    </a:cxn>
                    <a:cxn ang="0">
                      <a:pos x="38" y="99"/>
                    </a:cxn>
                    <a:cxn ang="0">
                      <a:pos x="1" y="194"/>
                    </a:cxn>
                    <a:cxn ang="0">
                      <a:pos x="0" y="195"/>
                    </a:cxn>
                    <a:cxn ang="0">
                      <a:pos x="3" y="195"/>
                    </a:cxn>
                    <a:cxn ang="0">
                      <a:pos x="41" y="99"/>
                    </a:cxn>
                    <a:cxn ang="0">
                      <a:pos x="63" y="68"/>
                    </a:cxn>
                    <a:cxn ang="0">
                      <a:pos x="60" y="68"/>
                    </a:cxn>
                    <a:cxn ang="0">
                      <a:pos x="39" y="98"/>
                    </a:cxn>
                    <a:cxn ang="0">
                      <a:pos x="41" y="98"/>
                    </a:cxn>
                    <a:cxn ang="0">
                      <a:pos x="63" y="68"/>
                    </a:cxn>
                    <a:cxn ang="0">
                      <a:pos x="138" y="0"/>
                    </a:cxn>
                    <a:cxn ang="0">
                      <a:pos x="138" y="0"/>
                    </a:cxn>
                    <a:cxn ang="0">
                      <a:pos x="61" y="67"/>
                    </a:cxn>
                    <a:cxn ang="0">
                      <a:pos x="63" y="67"/>
                    </a:cxn>
                    <a:cxn ang="0">
                      <a:pos x="63" y="68"/>
                    </a:cxn>
                    <a:cxn ang="0">
                      <a:pos x="81" y="48"/>
                    </a:cxn>
                    <a:cxn ang="0">
                      <a:pos x="121" y="13"/>
                    </a:cxn>
                    <a:cxn ang="0">
                      <a:pos x="134" y="5"/>
                    </a:cxn>
                    <a:cxn ang="0">
                      <a:pos x="137" y="3"/>
                    </a:cxn>
                    <a:cxn ang="0">
                      <a:pos x="139" y="2"/>
                    </a:cxn>
                    <a:cxn ang="0">
                      <a:pos x="138" y="0"/>
                    </a:cxn>
                  </a:cxnLst>
                  <a:rect l="0" t="0" r="r" b="b"/>
                  <a:pathLst>
                    <a:path w="139" h="195">
                      <a:moveTo>
                        <a:pt x="41" y="99"/>
                      </a:moveTo>
                      <a:cubicBezTo>
                        <a:pt x="38" y="99"/>
                        <a:pt x="38" y="99"/>
                        <a:pt x="38" y="99"/>
                      </a:cubicBezTo>
                      <a:cubicBezTo>
                        <a:pt x="22" y="125"/>
                        <a:pt x="8" y="157"/>
                        <a:pt x="1" y="194"/>
                      </a:cubicBezTo>
                      <a:cubicBezTo>
                        <a:pt x="0" y="195"/>
                        <a:pt x="0" y="195"/>
                        <a:pt x="0" y="195"/>
                      </a:cubicBezTo>
                      <a:cubicBezTo>
                        <a:pt x="3" y="195"/>
                        <a:pt x="3" y="195"/>
                        <a:pt x="3" y="195"/>
                      </a:cubicBezTo>
                      <a:cubicBezTo>
                        <a:pt x="10" y="157"/>
                        <a:pt x="24" y="125"/>
                        <a:pt x="41" y="99"/>
                      </a:cubicBezTo>
                      <a:moveTo>
                        <a:pt x="63" y="68"/>
                      </a:moveTo>
                      <a:cubicBezTo>
                        <a:pt x="60" y="68"/>
                        <a:pt x="60" y="68"/>
                        <a:pt x="60" y="68"/>
                      </a:cubicBezTo>
                      <a:cubicBezTo>
                        <a:pt x="53" y="77"/>
                        <a:pt x="46" y="87"/>
                        <a:pt x="39" y="98"/>
                      </a:cubicBezTo>
                      <a:cubicBezTo>
                        <a:pt x="41" y="98"/>
                        <a:pt x="41" y="98"/>
                        <a:pt x="41" y="98"/>
                      </a:cubicBezTo>
                      <a:cubicBezTo>
                        <a:pt x="48" y="87"/>
                        <a:pt x="56" y="77"/>
                        <a:pt x="63" y="68"/>
                      </a:cubicBezTo>
                      <a:moveTo>
                        <a:pt x="138" y="0"/>
                      </a:moveTo>
                      <a:cubicBezTo>
                        <a:pt x="138" y="0"/>
                        <a:pt x="138" y="0"/>
                        <a:pt x="138" y="0"/>
                      </a:cubicBezTo>
                      <a:cubicBezTo>
                        <a:pt x="138" y="0"/>
                        <a:pt x="98" y="21"/>
                        <a:pt x="61" y="67"/>
                      </a:cubicBezTo>
                      <a:cubicBezTo>
                        <a:pt x="63" y="67"/>
                        <a:pt x="63" y="67"/>
                        <a:pt x="63" y="67"/>
                      </a:cubicBezTo>
                      <a:cubicBezTo>
                        <a:pt x="63" y="68"/>
                        <a:pt x="63" y="68"/>
                        <a:pt x="63" y="68"/>
                      </a:cubicBezTo>
                      <a:cubicBezTo>
                        <a:pt x="69" y="61"/>
                        <a:pt x="75" y="54"/>
                        <a:pt x="81" y="48"/>
                      </a:cubicBezTo>
                      <a:cubicBezTo>
                        <a:pt x="96" y="32"/>
                        <a:pt x="111" y="21"/>
                        <a:pt x="121" y="13"/>
                      </a:cubicBezTo>
                      <a:cubicBezTo>
                        <a:pt x="127" y="9"/>
                        <a:pt x="131" y="7"/>
                        <a:pt x="134" y="5"/>
                      </a:cubicBezTo>
                      <a:cubicBezTo>
                        <a:pt x="135" y="4"/>
                        <a:pt x="137" y="3"/>
                        <a:pt x="137" y="3"/>
                      </a:cubicBezTo>
                      <a:cubicBezTo>
                        <a:pt x="138" y="2"/>
                        <a:pt x="139" y="2"/>
                        <a:pt x="139" y="2"/>
                      </a:cubicBezTo>
                      <a:cubicBezTo>
                        <a:pt x="138" y="0"/>
                        <a:pt x="138" y="0"/>
                        <a:pt x="13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4" name="Freeform 134"/>
                <p:cNvSpPr>
                  <a:spLocks/>
                </p:cNvSpPr>
                <p:nvPr/>
              </p:nvSpPr>
              <p:spPr bwMode="auto">
                <a:xfrm>
                  <a:off x="-3565"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5" name="Freeform 135"/>
                <p:cNvSpPr>
                  <a:spLocks/>
                </p:cNvSpPr>
                <p:nvPr/>
              </p:nvSpPr>
              <p:spPr bwMode="auto">
                <a:xfrm>
                  <a:off x="-3513" y="1681"/>
                  <a:ext cx="7" cy="2"/>
                </a:xfrm>
                <a:custGeom>
                  <a:avLst/>
                  <a:gdLst/>
                  <a:ahLst/>
                  <a:cxnLst>
                    <a:cxn ang="0">
                      <a:pos x="3" y="0"/>
                    </a:cxn>
                    <a:cxn ang="0">
                      <a:pos x="1" y="0"/>
                    </a:cxn>
                    <a:cxn ang="0">
                      <a:pos x="0" y="1"/>
                    </a:cxn>
                    <a:cxn ang="0">
                      <a:pos x="3" y="1"/>
                    </a:cxn>
                    <a:cxn ang="0">
                      <a:pos x="3" y="1"/>
                    </a:cxn>
                    <a:cxn ang="0">
                      <a:pos x="3" y="0"/>
                    </a:cxn>
                  </a:cxnLst>
                  <a:rect l="0" t="0" r="r" b="b"/>
                  <a:pathLst>
                    <a:path w="3" h="1">
                      <a:moveTo>
                        <a:pt x="3" y="0"/>
                      </a:moveTo>
                      <a:cubicBezTo>
                        <a:pt x="1" y="0"/>
                        <a:pt x="1" y="0"/>
                        <a:pt x="1" y="0"/>
                      </a:cubicBezTo>
                      <a:cubicBezTo>
                        <a:pt x="1" y="1"/>
                        <a:pt x="1" y="1"/>
                        <a:pt x="0" y="1"/>
                      </a:cubicBezTo>
                      <a:cubicBezTo>
                        <a:pt x="3" y="1"/>
                        <a:pt x="3" y="1"/>
                        <a:pt x="3"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6" name="Freeform 136"/>
                <p:cNvSpPr>
                  <a:spLocks noEditPoints="1"/>
                </p:cNvSpPr>
                <p:nvPr/>
              </p:nvSpPr>
              <p:spPr bwMode="auto">
                <a:xfrm>
                  <a:off x="-3800" y="2259"/>
                  <a:ext cx="36" cy="1017"/>
                </a:xfrm>
                <a:custGeom>
                  <a:avLst/>
                  <a:gdLst/>
                  <a:ahLst/>
                  <a:cxnLst>
                    <a:cxn ang="0">
                      <a:pos x="4" y="343"/>
                    </a:cxn>
                    <a:cxn ang="0">
                      <a:pos x="2" y="343"/>
                    </a:cxn>
                    <a:cxn ang="0">
                      <a:pos x="2" y="355"/>
                    </a:cxn>
                    <a:cxn ang="0">
                      <a:pos x="3" y="429"/>
                    </a:cxn>
                    <a:cxn ang="0">
                      <a:pos x="5" y="429"/>
                    </a:cxn>
                    <a:cxn ang="0">
                      <a:pos x="4" y="355"/>
                    </a:cxn>
                    <a:cxn ang="0">
                      <a:pos x="4" y="343"/>
                    </a:cxn>
                    <a:cxn ang="0">
                      <a:pos x="3" y="255"/>
                    </a:cxn>
                    <a:cxn ang="0">
                      <a:pos x="1" y="255"/>
                    </a:cxn>
                    <a:cxn ang="0">
                      <a:pos x="2" y="327"/>
                    </a:cxn>
                    <a:cxn ang="0">
                      <a:pos x="2" y="342"/>
                    </a:cxn>
                    <a:cxn ang="0">
                      <a:pos x="4" y="342"/>
                    </a:cxn>
                    <a:cxn ang="0">
                      <a:pos x="4" y="335"/>
                    </a:cxn>
                    <a:cxn ang="0">
                      <a:pos x="4" y="327"/>
                    </a:cxn>
                    <a:cxn ang="0">
                      <a:pos x="4" y="327"/>
                    </a:cxn>
                    <a:cxn ang="0">
                      <a:pos x="3" y="255"/>
                    </a:cxn>
                    <a:cxn ang="0">
                      <a:pos x="3" y="233"/>
                    </a:cxn>
                    <a:cxn ang="0">
                      <a:pos x="1" y="233"/>
                    </a:cxn>
                    <a:cxn ang="0">
                      <a:pos x="1" y="254"/>
                    </a:cxn>
                    <a:cxn ang="0">
                      <a:pos x="3" y="254"/>
                    </a:cxn>
                    <a:cxn ang="0">
                      <a:pos x="3" y="233"/>
                    </a:cxn>
                    <a:cxn ang="0">
                      <a:pos x="2" y="102"/>
                    </a:cxn>
                    <a:cxn ang="0">
                      <a:pos x="0" y="102"/>
                    </a:cxn>
                    <a:cxn ang="0">
                      <a:pos x="0" y="156"/>
                    </a:cxn>
                    <a:cxn ang="0">
                      <a:pos x="1" y="232"/>
                    </a:cxn>
                    <a:cxn ang="0">
                      <a:pos x="3" y="232"/>
                    </a:cxn>
                    <a:cxn ang="0">
                      <a:pos x="2" y="108"/>
                    </a:cxn>
                    <a:cxn ang="0">
                      <a:pos x="2" y="102"/>
                    </a:cxn>
                    <a:cxn ang="0">
                      <a:pos x="15" y="0"/>
                    </a:cxn>
                    <a:cxn ang="0">
                      <a:pos x="13" y="0"/>
                    </a:cxn>
                    <a:cxn ang="0">
                      <a:pos x="0" y="93"/>
                    </a:cxn>
                    <a:cxn ang="0">
                      <a:pos x="0" y="101"/>
                    </a:cxn>
                    <a:cxn ang="0">
                      <a:pos x="2" y="101"/>
                    </a:cxn>
                    <a:cxn ang="0">
                      <a:pos x="15" y="0"/>
                    </a:cxn>
                  </a:cxnLst>
                  <a:rect l="0" t="0" r="r" b="b"/>
                  <a:pathLst>
                    <a:path w="15" h="429">
                      <a:moveTo>
                        <a:pt x="4" y="343"/>
                      </a:moveTo>
                      <a:cubicBezTo>
                        <a:pt x="2" y="343"/>
                        <a:pt x="2" y="343"/>
                        <a:pt x="2" y="343"/>
                      </a:cubicBezTo>
                      <a:cubicBezTo>
                        <a:pt x="2" y="347"/>
                        <a:pt x="2" y="351"/>
                        <a:pt x="2" y="355"/>
                      </a:cubicBezTo>
                      <a:cubicBezTo>
                        <a:pt x="2" y="374"/>
                        <a:pt x="2" y="401"/>
                        <a:pt x="3" y="429"/>
                      </a:cubicBezTo>
                      <a:cubicBezTo>
                        <a:pt x="5" y="429"/>
                        <a:pt x="5" y="429"/>
                        <a:pt x="5" y="429"/>
                      </a:cubicBezTo>
                      <a:cubicBezTo>
                        <a:pt x="4" y="401"/>
                        <a:pt x="4" y="374"/>
                        <a:pt x="4" y="355"/>
                      </a:cubicBezTo>
                      <a:cubicBezTo>
                        <a:pt x="4" y="351"/>
                        <a:pt x="4" y="347"/>
                        <a:pt x="4" y="343"/>
                      </a:cubicBezTo>
                      <a:moveTo>
                        <a:pt x="3" y="255"/>
                      </a:moveTo>
                      <a:cubicBezTo>
                        <a:pt x="1" y="255"/>
                        <a:pt x="1" y="255"/>
                        <a:pt x="1" y="255"/>
                      </a:cubicBezTo>
                      <a:cubicBezTo>
                        <a:pt x="2" y="327"/>
                        <a:pt x="2" y="327"/>
                        <a:pt x="2" y="327"/>
                      </a:cubicBezTo>
                      <a:cubicBezTo>
                        <a:pt x="2" y="327"/>
                        <a:pt x="2" y="333"/>
                        <a:pt x="2" y="342"/>
                      </a:cubicBezTo>
                      <a:cubicBezTo>
                        <a:pt x="4" y="342"/>
                        <a:pt x="4" y="342"/>
                        <a:pt x="4" y="342"/>
                      </a:cubicBezTo>
                      <a:cubicBezTo>
                        <a:pt x="4" y="339"/>
                        <a:pt x="4" y="337"/>
                        <a:pt x="4" y="335"/>
                      </a:cubicBezTo>
                      <a:cubicBezTo>
                        <a:pt x="4" y="330"/>
                        <a:pt x="4" y="327"/>
                        <a:pt x="4" y="327"/>
                      </a:cubicBezTo>
                      <a:cubicBezTo>
                        <a:pt x="4" y="327"/>
                        <a:pt x="4" y="327"/>
                        <a:pt x="4" y="327"/>
                      </a:cubicBezTo>
                      <a:cubicBezTo>
                        <a:pt x="3" y="255"/>
                        <a:pt x="3" y="255"/>
                        <a:pt x="3" y="255"/>
                      </a:cubicBezTo>
                      <a:moveTo>
                        <a:pt x="3" y="233"/>
                      </a:moveTo>
                      <a:cubicBezTo>
                        <a:pt x="1" y="233"/>
                        <a:pt x="1" y="233"/>
                        <a:pt x="1" y="233"/>
                      </a:cubicBezTo>
                      <a:cubicBezTo>
                        <a:pt x="1" y="254"/>
                        <a:pt x="1" y="254"/>
                        <a:pt x="1" y="254"/>
                      </a:cubicBezTo>
                      <a:cubicBezTo>
                        <a:pt x="3" y="254"/>
                        <a:pt x="3" y="254"/>
                        <a:pt x="3" y="254"/>
                      </a:cubicBezTo>
                      <a:cubicBezTo>
                        <a:pt x="3" y="233"/>
                        <a:pt x="3" y="233"/>
                        <a:pt x="3" y="233"/>
                      </a:cubicBezTo>
                      <a:moveTo>
                        <a:pt x="2" y="102"/>
                      </a:moveTo>
                      <a:cubicBezTo>
                        <a:pt x="0" y="102"/>
                        <a:pt x="0" y="102"/>
                        <a:pt x="0" y="102"/>
                      </a:cubicBezTo>
                      <a:cubicBezTo>
                        <a:pt x="0" y="156"/>
                        <a:pt x="0" y="156"/>
                        <a:pt x="0" y="156"/>
                      </a:cubicBezTo>
                      <a:cubicBezTo>
                        <a:pt x="1" y="232"/>
                        <a:pt x="1" y="232"/>
                        <a:pt x="1" y="232"/>
                      </a:cubicBezTo>
                      <a:cubicBezTo>
                        <a:pt x="3" y="232"/>
                        <a:pt x="3" y="232"/>
                        <a:pt x="3" y="232"/>
                      </a:cubicBezTo>
                      <a:cubicBezTo>
                        <a:pt x="2" y="108"/>
                        <a:pt x="2" y="108"/>
                        <a:pt x="2" y="108"/>
                      </a:cubicBezTo>
                      <a:cubicBezTo>
                        <a:pt x="2" y="106"/>
                        <a:pt x="2" y="104"/>
                        <a:pt x="2" y="102"/>
                      </a:cubicBezTo>
                      <a:moveTo>
                        <a:pt x="15" y="0"/>
                      </a:moveTo>
                      <a:cubicBezTo>
                        <a:pt x="13" y="0"/>
                        <a:pt x="13" y="0"/>
                        <a:pt x="13" y="0"/>
                      </a:cubicBezTo>
                      <a:cubicBezTo>
                        <a:pt x="7" y="26"/>
                        <a:pt x="2" y="57"/>
                        <a:pt x="0" y="93"/>
                      </a:cubicBezTo>
                      <a:cubicBezTo>
                        <a:pt x="0" y="101"/>
                        <a:pt x="0" y="101"/>
                        <a:pt x="0" y="101"/>
                      </a:cubicBezTo>
                      <a:cubicBezTo>
                        <a:pt x="2" y="101"/>
                        <a:pt x="2" y="101"/>
                        <a:pt x="2" y="101"/>
                      </a:cubicBezTo>
                      <a:cubicBezTo>
                        <a:pt x="3" y="62"/>
                        <a:pt x="9" y="28"/>
                        <a:pt x="1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7" name="Freeform 137"/>
                <p:cNvSpPr>
                  <a:spLocks/>
                </p:cNvSpPr>
                <p:nvPr/>
              </p:nvSpPr>
              <p:spPr bwMode="auto">
                <a:xfrm>
                  <a:off x="-3795"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8" name="Freeform 138"/>
                <p:cNvSpPr>
                  <a:spLocks/>
                </p:cNvSpPr>
                <p:nvPr/>
              </p:nvSpPr>
              <p:spPr bwMode="auto">
                <a:xfrm>
                  <a:off x="-3797" y="2861"/>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9" name="Freeform 139"/>
                <p:cNvSpPr>
                  <a:spLocks/>
                </p:cNvSpPr>
                <p:nvPr/>
              </p:nvSpPr>
              <p:spPr bwMode="auto">
                <a:xfrm>
                  <a:off x="-3793" y="3278"/>
                  <a:ext cx="15" cy="244"/>
                </a:xfrm>
                <a:custGeom>
                  <a:avLst/>
                  <a:gdLst/>
                  <a:ahLst/>
                  <a:cxnLst>
                    <a:cxn ang="0">
                      <a:pos x="2" y="0"/>
                    </a:cxn>
                    <a:cxn ang="0">
                      <a:pos x="0" y="0"/>
                    </a:cxn>
                    <a:cxn ang="0">
                      <a:pos x="4" y="103"/>
                    </a:cxn>
                    <a:cxn ang="0">
                      <a:pos x="6" y="102"/>
                    </a:cxn>
                    <a:cxn ang="0">
                      <a:pos x="3" y="31"/>
                    </a:cxn>
                    <a:cxn ang="0">
                      <a:pos x="1" y="31"/>
                    </a:cxn>
                    <a:cxn ang="0">
                      <a:pos x="1" y="31"/>
                    </a:cxn>
                    <a:cxn ang="0">
                      <a:pos x="3" y="31"/>
                    </a:cxn>
                    <a:cxn ang="0">
                      <a:pos x="2" y="0"/>
                    </a:cxn>
                  </a:cxnLst>
                  <a:rect l="0" t="0" r="r" b="b"/>
                  <a:pathLst>
                    <a:path w="6" h="103">
                      <a:moveTo>
                        <a:pt x="2" y="0"/>
                      </a:moveTo>
                      <a:cubicBezTo>
                        <a:pt x="0" y="0"/>
                        <a:pt x="0" y="0"/>
                        <a:pt x="0" y="0"/>
                      </a:cubicBezTo>
                      <a:cubicBezTo>
                        <a:pt x="1" y="35"/>
                        <a:pt x="2" y="73"/>
                        <a:pt x="4" y="103"/>
                      </a:cubicBezTo>
                      <a:cubicBezTo>
                        <a:pt x="6" y="102"/>
                        <a:pt x="6" y="102"/>
                        <a:pt x="6" y="102"/>
                      </a:cubicBezTo>
                      <a:cubicBezTo>
                        <a:pt x="5" y="82"/>
                        <a:pt x="3" y="57"/>
                        <a:pt x="3" y="31"/>
                      </a:cubicBezTo>
                      <a:cubicBezTo>
                        <a:pt x="1" y="31"/>
                        <a:pt x="1" y="31"/>
                        <a:pt x="1" y="31"/>
                      </a:cubicBezTo>
                      <a:cubicBezTo>
                        <a:pt x="1" y="31"/>
                        <a:pt x="1" y="31"/>
                        <a:pt x="1" y="31"/>
                      </a:cubicBezTo>
                      <a:cubicBezTo>
                        <a:pt x="3" y="31"/>
                        <a:pt x="3" y="31"/>
                        <a:pt x="3" y="31"/>
                      </a:cubicBezTo>
                      <a:cubicBezTo>
                        <a:pt x="2" y="20"/>
                        <a:pt x="2" y="1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0" name="Freeform 140"/>
                <p:cNvSpPr>
                  <a:spLocks/>
                </p:cNvSpPr>
                <p:nvPr/>
              </p:nvSpPr>
              <p:spPr bwMode="auto">
                <a:xfrm>
                  <a:off x="-3797" y="2809"/>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1" name="Freeform 141"/>
                <p:cNvSpPr>
                  <a:spLocks/>
                </p:cNvSpPr>
                <p:nvPr/>
              </p:nvSpPr>
              <p:spPr bwMode="auto">
                <a:xfrm>
                  <a:off x="-3793"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2" name="Freeform 142"/>
                <p:cNvSpPr>
                  <a:spLocks/>
                </p:cNvSpPr>
                <p:nvPr/>
              </p:nvSpPr>
              <p:spPr bwMode="auto">
                <a:xfrm>
                  <a:off x="-3790" y="3351"/>
                  <a:ext cx="5"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3" name="Freeform 143"/>
                <p:cNvSpPr>
                  <a:spLocks/>
                </p:cNvSpPr>
                <p:nvPr/>
              </p:nvSpPr>
              <p:spPr bwMode="auto">
                <a:xfrm>
                  <a:off x="-3800"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4" name="Freeform 144"/>
                <p:cNvSpPr>
                  <a:spLocks/>
                </p:cNvSpPr>
                <p:nvPr/>
              </p:nvSpPr>
              <p:spPr bwMode="auto">
                <a:xfrm>
                  <a:off x="-3769" y="2256"/>
                  <a:ext cx="7" cy="3"/>
                </a:xfrm>
                <a:custGeom>
                  <a:avLst/>
                  <a:gdLst/>
                  <a:ahLst/>
                  <a:cxnLst>
                    <a:cxn ang="0">
                      <a:pos x="3" y="0"/>
                    </a:cxn>
                    <a:cxn ang="0">
                      <a:pos x="0" y="0"/>
                    </a:cxn>
                    <a:cxn ang="0">
                      <a:pos x="0" y="1"/>
                    </a:cxn>
                    <a:cxn ang="0">
                      <a:pos x="2" y="1"/>
                    </a:cxn>
                    <a:cxn ang="0">
                      <a:pos x="3" y="0"/>
                    </a:cxn>
                  </a:cxnLst>
                  <a:rect l="0" t="0" r="r" b="b"/>
                  <a:pathLst>
                    <a:path w="3" h="1">
                      <a:moveTo>
                        <a:pt x="3" y="0"/>
                      </a:moveTo>
                      <a:cubicBezTo>
                        <a:pt x="0" y="0"/>
                        <a:pt x="0" y="0"/>
                        <a:pt x="0" y="0"/>
                      </a:cubicBezTo>
                      <a:cubicBezTo>
                        <a:pt x="0" y="0"/>
                        <a:pt x="0" y="0"/>
                        <a:pt x="0" y="1"/>
                      </a:cubicBezTo>
                      <a:cubicBezTo>
                        <a:pt x="2" y="1"/>
                        <a:pt x="2" y="1"/>
                        <a:pt x="2" y="1"/>
                      </a:cubicBezTo>
                      <a:cubicBezTo>
                        <a:pt x="2" y="0"/>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5" name="Freeform 145"/>
                <p:cNvSpPr>
                  <a:spLocks noEditPoints="1"/>
                </p:cNvSpPr>
                <p:nvPr/>
              </p:nvSpPr>
              <p:spPr bwMode="auto">
                <a:xfrm>
                  <a:off x="-3669" y="1986"/>
                  <a:ext cx="168" cy="1290"/>
                </a:xfrm>
                <a:custGeom>
                  <a:avLst/>
                  <a:gdLst/>
                  <a:ahLst/>
                  <a:cxnLst>
                    <a:cxn ang="0">
                      <a:pos x="14" y="458"/>
                    </a:cxn>
                    <a:cxn ang="0">
                      <a:pos x="12" y="458"/>
                    </a:cxn>
                    <a:cxn ang="0">
                      <a:pos x="0" y="544"/>
                    </a:cxn>
                    <a:cxn ang="0">
                      <a:pos x="2" y="544"/>
                    </a:cxn>
                    <a:cxn ang="0">
                      <a:pos x="14" y="458"/>
                    </a:cxn>
                    <a:cxn ang="0">
                      <a:pos x="28" y="348"/>
                    </a:cxn>
                    <a:cxn ang="0">
                      <a:pos x="26" y="348"/>
                    </a:cxn>
                    <a:cxn ang="0">
                      <a:pos x="13" y="442"/>
                    </a:cxn>
                    <a:cxn ang="0">
                      <a:pos x="13" y="442"/>
                    </a:cxn>
                    <a:cxn ang="0">
                      <a:pos x="13" y="442"/>
                    </a:cxn>
                    <a:cxn ang="0">
                      <a:pos x="13" y="446"/>
                    </a:cxn>
                    <a:cxn ang="0">
                      <a:pos x="12" y="457"/>
                    </a:cxn>
                    <a:cxn ang="0">
                      <a:pos x="14" y="457"/>
                    </a:cxn>
                    <a:cxn ang="0">
                      <a:pos x="15" y="443"/>
                    </a:cxn>
                    <a:cxn ang="0">
                      <a:pos x="27" y="370"/>
                    </a:cxn>
                    <a:cxn ang="0">
                      <a:pos x="27" y="370"/>
                    </a:cxn>
                    <a:cxn ang="0">
                      <a:pos x="27" y="369"/>
                    </a:cxn>
                    <a:cxn ang="0">
                      <a:pos x="27" y="369"/>
                    </a:cxn>
                    <a:cxn ang="0">
                      <a:pos x="28" y="348"/>
                    </a:cxn>
                    <a:cxn ang="0">
                      <a:pos x="29" y="217"/>
                    </a:cxn>
                    <a:cxn ang="0">
                      <a:pos x="27" y="217"/>
                    </a:cxn>
                    <a:cxn ang="0">
                      <a:pos x="27" y="220"/>
                    </a:cxn>
                    <a:cxn ang="0">
                      <a:pos x="27" y="223"/>
                    </a:cxn>
                    <a:cxn ang="0">
                      <a:pos x="28" y="258"/>
                    </a:cxn>
                    <a:cxn ang="0">
                      <a:pos x="26" y="347"/>
                    </a:cxn>
                    <a:cxn ang="0">
                      <a:pos x="28" y="347"/>
                    </a:cxn>
                    <a:cxn ang="0">
                      <a:pos x="30" y="258"/>
                    </a:cxn>
                    <a:cxn ang="0">
                      <a:pos x="29" y="223"/>
                    </a:cxn>
                    <a:cxn ang="0">
                      <a:pos x="29" y="220"/>
                    </a:cxn>
                    <a:cxn ang="0">
                      <a:pos x="29" y="217"/>
                    </a:cxn>
                    <a:cxn ang="0">
                      <a:pos x="39" y="115"/>
                    </a:cxn>
                    <a:cxn ang="0">
                      <a:pos x="37" y="115"/>
                    </a:cxn>
                    <a:cxn ang="0">
                      <a:pos x="27" y="216"/>
                    </a:cxn>
                    <a:cxn ang="0">
                      <a:pos x="29" y="216"/>
                    </a:cxn>
                    <a:cxn ang="0">
                      <a:pos x="39" y="115"/>
                    </a:cxn>
                    <a:cxn ang="0">
                      <a:pos x="71" y="0"/>
                    </a:cxn>
                    <a:cxn ang="0">
                      <a:pos x="69" y="0"/>
                    </a:cxn>
                    <a:cxn ang="0">
                      <a:pos x="69" y="0"/>
                    </a:cxn>
                    <a:cxn ang="0">
                      <a:pos x="37" y="114"/>
                    </a:cxn>
                    <a:cxn ang="0">
                      <a:pos x="39" y="114"/>
                    </a:cxn>
                    <a:cxn ang="0">
                      <a:pos x="50" y="63"/>
                    </a:cxn>
                    <a:cxn ang="0">
                      <a:pos x="64" y="17"/>
                    </a:cxn>
                    <a:cxn ang="0">
                      <a:pos x="69" y="5"/>
                    </a:cxn>
                    <a:cxn ang="0">
                      <a:pos x="71" y="1"/>
                    </a:cxn>
                    <a:cxn ang="0">
                      <a:pos x="71" y="1"/>
                    </a:cxn>
                    <a:cxn ang="0">
                      <a:pos x="71" y="1"/>
                    </a:cxn>
                    <a:cxn ang="0">
                      <a:pos x="71" y="0"/>
                    </a:cxn>
                  </a:cxnLst>
                  <a:rect l="0" t="0" r="r" b="b"/>
                  <a:pathLst>
                    <a:path w="71" h="544">
                      <a:moveTo>
                        <a:pt x="14" y="458"/>
                      </a:moveTo>
                      <a:cubicBezTo>
                        <a:pt x="12" y="458"/>
                        <a:pt x="12" y="458"/>
                        <a:pt x="12" y="458"/>
                      </a:cubicBezTo>
                      <a:cubicBezTo>
                        <a:pt x="11" y="476"/>
                        <a:pt x="8" y="508"/>
                        <a:pt x="0" y="544"/>
                      </a:cubicBezTo>
                      <a:cubicBezTo>
                        <a:pt x="2" y="544"/>
                        <a:pt x="2" y="544"/>
                        <a:pt x="2" y="544"/>
                      </a:cubicBezTo>
                      <a:cubicBezTo>
                        <a:pt x="10" y="507"/>
                        <a:pt x="13" y="476"/>
                        <a:pt x="14" y="458"/>
                      </a:cubicBezTo>
                      <a:moveTo>
                        <a:pt x="28" y="348"/>
                      </a:moveTo>
                      <a:cubicBezTo>
                        <a:pt x="26" y="348"/>
                        <a:pt x="26" y="348"/>
                        <a:pt x="26" y="348"/>
                      </a:cubicBezTo>
                      <a:cubicBezTo>
                        <a:pt x="24" y="387"/>
                        <a:pt x="20" y="411"/>
                        <a:pt x="13" y="442"/>
                      </a:cubicBezTo>
                      <a:cubicBezTo>
                        <a:pt x="13" y="442"/>
                        <a:pt x="13" y="442"/>
                        <a:pt x="13" y="442"/>
                      </a:cubicBezTo>
                      <a:cubicBezTo>
                        <a:pt x="13" y="442"/>
                        <a:pt x="13" y="442"/>
                        <a:pt x="13" y="442"/>
                      </a:cubicBezTo>
                      <a:cubicBezTo>
                        <a:pt x="13" y="442"/>
                        <a:pt x="13" y="444"/>
                        <a:pt x="13" y="446"/>
                      </a:cubicBezTo>
                      <a:cubicBezTo>
                        <a:pt x="13" y="449"/>
                        <a:pt x="13" y="452"/>
                        <a:pt x="12" y="457"/>
                      </a:cubicBezTo>
                      <a:cubicBezTo>
                        <a:pt x="14" y="457"/>
                        <a:pt x="14" y="457"/>
                        <a:pt x="14" y="457"/>
                      </a:cubicBezTo>
                      <a:cubicBezTo>
                        <a:pt x="15" y="448"/>
                        <a:pt x="15" y="443"/>
                        <a:pt x="15" y="443"/>
                      </a:cubicBezTo>
                      <a:cubicBezTo>
                        <a:pt x="21" y="418"/>
                        <a:pt x="24" y="397"/>
                        <a:pt x="27" y="370"/>
                      </a:cubicBezTo>
                      <a:cubicBezTo>
                        <a:pt x="27" y="370"/>
                        <a:pt x="27" y="370"/>
                        <a:pt x="27" y="370"/>
                      </a:cubicBezTo>
                      <a:cubicBezTo>
                        <a:pt x="27" y="369"/>
                        <a:pt x="27" y="369"/>
                        <a:pt x="27" y="369"/>
                      </a:cubicBezTo>
                      <a:cubicBezTo>
                        <a:pt x="27" y="369"/>
                        <a:pt x="27" y="369"/>
                        <a:pt x="27" y="369"/>
                      </a:cubicBezTo>
                      <a:cubicBezTo>
                        <a:pt x="27" y="363"/>
                        <a:pt x="28" y="356"/>
                        <a:pt x="28" y="348"/>
                      </a:cubicBezTo>
                      <a:moveTo>
                        <a:pt x="29" y="217"/>
                      </a:moveTo>
                      <a:cubicBezTo>
                        <a:pt x="27" y="217"/>
                        <a:pt x="27" y="217"/>
                        <a:pt x="27" y="217"/>
                      </a:cubicBezTo>
                      <a:cubicBezTo>
                        <a:pt x="27" y="218"/>
                        <a:pt x="27" y="219"/>
                        <a:pt x="27" y="220"/>
                      </a:cubicBezTo>
                      <a:cubicBezTo>
                        <a:pt x="27" y="221"/>
                        <a:pt x="27" y="222"/>
                        <a:pt x="27" y="223"/>
                      </a:cubicBezTo>
                      <a:cubicBezTo>
                        <a:pt x="28" y="235"/>
                        <a:pt x="28" y="247"/>
                        <a:pt x="28" y="258"/>
                      </a:cubicBezTo>
                      <a:cubicBezTo>
                        <a:pt x="28" y="295"/>
                        <a:pt x="27" y="324"/>
                        <a:pt x="26" y="347"/>
                      </a:cubicBezTo>
                      <a:cubicBezTo>
                        <a:pt x="28" y="347"/>
                        <a:pt x="28" y="347"/>
                        <a:pt x="28" y="347"/>
                      </a:cubicBezTo>
                      <a:cubicBezTo>
                        <a:pt x="29" y="324"/>
                        <a:pt x="30" y="295"/>
                        <a:pt x="30" y="258"/>
                      </a:cubicBezTo>
                      <a:cubicBezTo>
                        <a:pt x="30" y="247"/>
                        <a:pt x="30" y="235"/>
                        <a:pt x="29" y="223"/>
                      </a:cubicBezTo>
                      <a:cubicBezTo>
                        <a:pt x="29" y="222"/>
                        <a:pt x="29" y="221"/>
                        <a:pt x="29" y="220"/>
                      </a:cubicBezTo>
                      <a:cubicBezTo>
                        <a:pt x="29" y="219"/>
                        <a:pt x="29" y="218"/>
                        <a:pt x="29" y="217"/>
                      </a:cubicBezTo>
                      <a:moveTo>
                        <a:pt x="39" y="115"/>
                      </a:moveTo>
                      <a:cubicBezTo>
                        <a:pt x="37" y="115"/>
                        <a:pt x="37" y="115"/>
                        <a:pt x="37" y="115"/>
                      </a:cubicBezTo>
                      <a:cubicBezTo>
                        <a:pt x="31" y="144"/>
                        <a:pt x="28" y="179"/>
                        <a:pt x="27" y="216"/>
                      </a:cubicBezTo>
                      <a:cubicBezTo>
                        <a:pt x="29" y="216"/>
                        <a:pt x="29" y="216"/>
                        <a:pt x="29" y="216"/>
                      </a:cubicBezTo>
                      <a:cubicBezTo>
                        <a:pt x="30" y="179"/>
                        <a:pt x="33" y="144"/>
                        <a:pt x="39" y="115"/>
                      </a:cubicBezTo>
                      <a:moveTo>
                        <a:pt x="71" y="0"/>
                      </a:moveTo>
                      <a:cubicBezTo>
                        <a:pt x="69" y="0"/>
                        <a:pt x="69" y="0"/>
                        <a:pt x="69" y="0"/>
                      </a:cubicBezTo>
                      <a:cubicBezTo>
                        <a:pt x="69" y="0"/>
                        <a:pt x="69" y="0"/>
                        <a:pt x="69" y="0"/>
                      </a:cubicBezTo>
                      <a:cubicBezTo>
                        <a:pt x="68" y="3"/>
                        <a:pt x="49" y="46"/>
                        <a:pt x="37" y="114"/>
                      </a:cubicBezTo>
                      <a:cubicBezTo>
                        <a:pt x="39" y="114"/>
                        <a:pt x="39" y="114"/>
                        <a:pt x="39" y="114"/>
                      </a:cubicBezTo>
                      <a:cubicBezTo>
                        <a:pt x="42" y="95"/>
                        <a:pt x="46" y="78"/>
                        <a:pt x="50" y="63"/>
                      </a:cubicBezTo>
                      <a:cubicBezTo>
                        <a:pt x="55" y="43"/>
                        <a:pt x="60" y="28"/>
                        <a:pt x="64" y="17"/>
                      </a:cubicBezTo>
                      <a:cubicBezTo>
                        <a:pt x="66" y="12"/>
                        <a:pt x="68" y="8"/>
                        <a:pt x="69" y="5"/>
                      </a:cubicBezTo>
                      <a:cubicBezTo>
                        <a:pt x="70" y="2"/>
                        <a:pt x="71" y="1"/>
                        <a:pt x="71" y="1"/>
                      </a:cubicBezTo>
                      <a:cubicBezTo>
                        <a:pt x="71" y="1"/>
                        <a:pt x="71" y="1"/>
                        <a:pt x="71" y="1"/>
                      </a:cubicBezTo>
                      <a:cubicBezTo>
                        <a:pt x="71" y="1"/>
                        <a:pt x="71" y="1"/>
                        <a:pt x="71" y="1"/>
                      </a:cubicBezTo>
                      <a:cubicBezTo>
                        <a:pt x="71" y="0"/>
                        <a:pt x="71" y="0"/>
                        <a:pt x="7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6" name="Freeform 146"/>
                <p:cNvSpPr>
                  <a:spLocks/>
                </p:cNvSpPr>
                <p:nvPr/>
              </p:nvSpPr>
              <p:spPr bwMode="auto">
                <a:xfrm>
                  <a:off x="-3641"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7" name="Freeform 147"/>
                <p:cNvSpPr>
                  <a:spLocks/>
                </p:cNvSpPr>
                <p:nvPr/>
              </p:nvSpPr>
              <p:spPr bwMode="auto">
                <a:xfrm>
                  <a:off x="-3606" y="2861"/>
                  <a:ext cx="1" cy="2"/>
                </a:xfrm>
                <a:custGeom>
                  <a:avLst/>
                  <a:gdLst/>
                  <a:ahLst/>
                  <a:cxnLst>
                    <a:cxn ang="0">
                      <a:pos x="0" y="0"/>
                    </a:cxn>
                    <a:cxn ang="0">
                      <a:pos x="0" y="0"/>
                    </a:cxn>
                    <a:cxn ang="0">
                      <a:pos x="0" y="1"/>
                    </a:cxn>
                    <a:cxn ang="0">
                      <a:pos x="0" y="1"/>
                    </a:cxn>
                    <a:cxn ang="0">
                      <a:pos x="0" y="0"/>
                    </a:cxn>
                  </a:cxnLst>
                  <a:rect l="0" t="0" r="r" b="b"/>
                  <a:pathLst>
                    <a:path h="1">
                      <a:moveTo>
                        <a:pt x="0" y="0"/>
                      </a:moveTo>
                      <a:cubicBezTo>
                        <a:pt x="0" y="0"/>
                        <a:pt x="0" y="0"/>
                        <a:pt x="0" y="0"/>
                      </a:cubicBez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8" name="Freeform 148"/>
                <p:cNvSpPr>
                  <a:spLocks noEditPoints="1"/>
                </p:cNvSpPr>
                <p:nvPr/>
              </p:nvSpPr>
              <p:spPr bwMode="auto">
                <a:xfrm>
                  <a:off x="-3714" y="1522"/>
                  <a:ext cx="435" cy="1912"/>
                </a:xfrm>
                <a:custGeom>
                  <a:avLst/>
                  <a:gdLst/>
                  <a:ahLst/>
                  <a:cxnLst>
                    <a:cxn ang="0">
                      <a:pos x="13" y="772"/>
                    </a:cxn>
                    <a:cxn ang="0">
                      <a:pos x="11" y="772"/>
                    </a:cxn>
                    <a:cxn ang="0">
                      <a:pos x="0" y="807"/>
                    </a:cxn>
                    <a:cxn ang="0">
                      <a:pos x="1" y="807"/>
                    </a:cxn>
                    <a:cxn ang="0">
                      <a:pos x="13" y="772"/>
                    </a:cxn>
                    <a:cxn ang="0">
                      <a:pos x="20" y="741"/>
                    </a:cxn>
                    <a:cxn ang="0">
                      <a:pos x="18" y="741"/>
                    </a:cxn>
                    <a:cxn ang="0">
                      <a:pos x="11" y="772"/>
                    </a:cxn>
                    <a:cxn ang="0">
                      <a:pos x="13" y="772"/>
                    </a:cxn>
                    <a:cxn ang="0">
                      <a:pos x="20" y="741"/>
                    </a:cxn>
                    <a:cxn ang="0">
                      <a:pos x="119" y="99"/>
                    </a:cxn>
                    <a:cxn ang="0">
                      <a:pos x="116" y="99"/>
                    </a:cxn>
                    <a:cxn ang="0">
                      <a:pos x="88" y="195"/>
                    </a:cxn>
                    <a:cxn ang="0">
                      <a:pos x="90" y="195"/>
                    </a:cxn>
                    <a:cxn ang="0">
                      <a:pos x="119" y="99"/>
                    </a:cxn>
                    <a:cxn ang="0">
                      <a:pos x="183" y="0"/>
                    </a:cxn>
                    <a:cxn ang="0">
                      <a:pos x="182" y="0"/>
                    </a:cxn>
                    <a:cxn ang="0">
                      <a:pos x="117" y="98"/>
                    </a:cxn>
                    <a:cxn ang="0">
                      <a:pos x="119" y="98"/>
                    </a:cxn>
                    <a:cxn ang="0">
                      <a:pos x="149" y="41"/>
                    </a:cxn>
                    <a:cxn ang="0">
                      <a:pos x="173" y="10"/>
                    </a:cxn>
                    <a:cxn ang="0">
                      <a:pos x="181" y="4"/>
                    </a:cxn>
                    <a:cxn ang="0">
                      <a:pos x="183" y="2"/>
                    </a:cxn>
                    <a:cxn ang="0">
                      <a:pos x="184" y="2"/>
                    </a:cxn>
                    <a:cxn ang="0">
                      <a:pos x="183" y="0"/>
                    </a:cxn>
                  </a:cxnLst>
                  <a:rect l="0" t="0" r="r" b="b"/>
                  <a:pathLst>
                    <a:path w="184" h="807">
                      <a:moveTo>
                        <a:pt x="13" y="772"/>
                      </a:moveTo>
                      <a:cubicBezTo>
                        <a:pt x="11" y="772"/>
                        <a:pt x="11" y="772"/>
                        <a:pt x="11" y="772"/>
                      </a:cubicBezTo>
                      <a:cubicBezTo>
                        <a:pt x="7" y="784"/>
                        <a:pt x="4" y="795"/>
                        <a:pt x="0" y="807"/>
                      </a:cubicBezTo>
                      <a:cubicBezTo>
                        <a:pt x="1" y="807"/>
                        <a:pt x="1" y="807"/>
                        <a:pt x="1" y="807"/>
                      </a:cubicBezTo>
                      <a:cubicBezTo>
                        <a:pt x="6" y="796"/>
                        <a:pt x="9" y="784"/>
                        <a:pt x="13" y="772"/>
                      </a:cubicBezTo>
                      <a:moveTo>
                        <a:pt x="20" y="741"/>
                      </a:moveTo>
                      <a:cubicBezTo>
                        <a:pt x="18" y="741"/>
                        <a:pt x="18" y="741"/>
                        <a:pt x="18" y="741"/>
                      </a:cubicBezTo>
                      <a:cubicBezTo>
                        <a:pt x="16" y="751"/>
                        <a:pt x="14" y="761"/>
                        <a:pt x="11" y="772"/>
                      </a:cubicBezTo>
                      <a:cubicBezTo>
                        <a:pt x="13" y="772"/>
                        <a:pt x="13" y="772"/>
                        <a:pt x="13" y="772"/>
                      </a:cubicBezTo>
                      <a:cubicBezTo>
                        <a:pt x="16" y="761"/>
                        <a:pt x="18" y="751"/>
                        <a:pt x="20" y="741"/>
                      </a:cubicBezTo>
                      <a:moveTo>
                        <a:pt x="119" y="99"/>
                      </a:moveTo>
                      <a:cubicBezTo>
                        <a:pt x="116" y="99"/>
                        <a:pt x="116" y="99"/>
                        <a:pt x="116" y="99"/>
                      </a:cubicBezTo>
                      <a:cubicBezTo>
                        <a:pt x="106" y="124"/>
                        <a:pt x="96" y="156"/>
                        <a:pt x="88" y="195"/>
                      </a:cubicBezTo>
                      <a:cubicBezTo>
                        <a:pt x="90" y="195"/>
                        <a:pt x="90" y="195"/>
                        <a:pt x="90" y="195"/>
                      </a:cubicBezTo>
                      <a:cubicBezTo>
                        <a:pt x="98" y="156"/>
                        <a:pt x="108" y="124"/>
                        <a:pt x="119" y="99"/>
                      </a:cubicBezTo>
                      <a:moveTo>
                        <a:pt x="183" y="0"/>
                      </a:moveTo>
                      <a:cubicBezTo>
                        <a:pt x="182" y="0"/>
                        <a:pt x="182" y="0"/>
                        <a:pt x="182" y="0"/>
                      </a:cubicBezTo>
                      <a:cubicBezTo>
                        <a:pt x="179" y="2"/>
                        <a:pt x="146" y="26"/>
                        <a:pt x="117" y="98"/>
                      </a:cubicBezTo>
                      <a:cubicBezTo>
                        <a:pt x="119" y="98"/>
                        <a:pt x="119" y="98"/>
                        <a:pt x="119" y="98"/>
                      </a:cubicBezTo>
                      <a:cubicBezTo>
                        <a:pt x="129" y="74"/>
                        <a:pt x="139" y="55"/>
                        <a:pt x="149" y="41"/>
                      </a:cubicBezTo>
                      <a:cubicBezTo>
                        <a:pt x="158" y="26"/>
                        <a:pt x="167" y="16"/>
                        <a:pt x="173" y="10"/>
                      </a:cubicBezTo>
                      <a:cubicBezTo>
                        <a:pt x="177" y="7"/>
                        <a:pt x="179" y="5"/>
                        <a:pt x="181" y="4"/>
                      </a:cubicBezTo>
                      <a:cubicBezTo>
                        <a:pt x="182" y="3"/>
                        <a:pt x="182" y="3"/>
                        <a:pt x="183" y="2"/>
                      </a:cubicBezTo>
                      <a:cubicBezTo>
                        <a:pt x="184" y="2"/>
                        <a:pt x="184" y="2"/>
                        <a:pt x="184" y="2"/>
                      </a:cubicBezTo>
                      <a:cubicBezTo>
                        <a:pt x="183" y="0"/>
                        <a:pt x="183" y="0"/>
                        <a:pt x="18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9" name="Freeform 149"/>
                <p:cNvSpPr>
                  <a:spLocks/>
                </p:cNvSpPr>
                <p:nvPr/>
              </p:nvSpPr>
              <p:spPr bwMode="auto">
                <a:xfrm>
                  <a:off x="-3440"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0" name="Freeform 150"/>
                <p:cNvSpPr>
                  <a:spLocks/>
                </p:cNvSpPr>
                <p:nvPr/>
              </p:nvSpPr>
              <p:spPr bwMode="auto">
                <a:xfrm>
                  <a:off x="-3608"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1" name="Freeform 151"/>
                <p:cNvSpPr>
                  <a:spLocks/>
                </p:cNvSpPr>
                <p:nvPr/>
              </p:nvSpPr>
              <p:spPr bwMode="auto">
                <a:xfrm>
                  <a:off x="-3672" y="3276"/>
                  <a:ext cx="7"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2" name="Freeform 152"/>
                <p:cNvSpPr>
                  <a:spLocks/>
                </p:cNvSpPr>
                <p:nvPr/>
              </p:nvSpPr>
              <p:spPr bwMode="auto">
                <a:xfrm>
                  <a:off x="-3688" y="3351"/>
                  <a:ext cx="4"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3" name="Freeform 153"/>
                <p:cNvSpPr>
                  <a:spLocks/>
                </p:cNvSpPr>
                <p:nvPr/>
              </p:nvSpPr>
              <p:spPr bwMode="auto">
                <a:xfrm>
                  <a:off x="-3606"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4" name="Freeform 154"/>
                <p:cNvSpPr>
                  <a:spLocks/>
                </p:cNvSpPr>
                <p:nvPr/>
              </p:nvSpPr>
              <p:spPr bwMode="auto">
                <a:xfrm>
                  <a:off x="-358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5" name="Freeform 155"/>
                <p:cNvSpPr>
                  <a:spLocks noEditPoints="1"/>
                </p:cNvSpPr>
                <p:nvPr/>
              </p:nvSpPr>
              <p:spPr bwMode="auto">
                <a:xfrm>
                  <a:off x="-3395" y="1986"/>
                  <a:ext cx="45" cy="270"/>
                </a:xfrm>
                <a:custGeom>
                  <a:avLst/>
                  <a:gdLst/>
                  <a:ahLst/>
                  <a:cxnLst>
                    <a:cxn ang="0">
                      <a:pos x="3" y="101"/>
                    </a:cxn>
                    <a:cxn ang="0">
                      <a:pos x="1" y="101"/>
                    </a:cxn>
                    <a:cxn ang="0">
                      <a:pos x="0" y="114"/>
                    </a:cxn>
                    <a:cxn ang="0">
                      <a:pos x="2" y="114"/>
                    </a:cxn>
                    <a:cxn ang="0">
                      <a:pos x="3" y="101"/>
                    </a:cxn>
                    <a:cxn ang="0">
                      <a:pos x="19" y="0"/>
                    </a:cxn>
                    <a:cxn ang="0">
                      <a:pos x="17" y="0"/>
                    </a:cxn>
                    <a:cxn ang="0">
                      <a:pos x="17" y="2"/>
                    </a:cxn>
                    <a:cxn ang="0">
                      <a:pos x="17" y="2"/>
                    </a:cxn>
                    <a:cxn ang="0">
                      <a:pos x="16" y="10"/>
                    </a:cxn>
                    <a:cxn ang="0">
                      <a:pos x="13" y="25"/>
                    </a:cxn>
                    <a:cxn ang="0">
                      <a:pos x="1" y="100"/>
                    </a:cxn>
                    <a:cxn ang="0">
                      <a:pos x="3" y="100"/>
                    </a:cxn>
                    <a:cxn ang="0">
                      <a:pos x="15" y="25"/>
                    </a:cxn>
                    <a:cxn ang="0">
                      <a:pos x="19" y="2"/>
                    </a:cxn>
                    <a:cxn ang="0">
                      <a:pos x="19" y="2"/>
                    </a:cxn>
                    <a:cxn ang="0">
                      <a:pos x="19" y="2"/>
                    </a:cxn>
                    <a:cxn ang="0">
                      <a:pos x="19" y="0"/>
                    </a:cxn>
                  </a:cxnLst>
                  <a:rect l="0" t="0" r="r" b="b"/>
                  <a:pathLst>
                    <a:path w="19" h="114">
                      <a:moveTo>
                        <a:pt x="3" y="101"/>
                      </a:moveTo>
                      <a:cubicBezTo>
                        <a:pt x="1" y="101"/>
                        <a:pt x="1" y="101"/>
                        <a:pt x="1" y="101"/>
                      </a:cubicBezTo>
                      <a:cubicBezTo>
                        <a:pt x="0" y="105"/>
                        <a:pt x="0" y="109"/>
                        <a:pt x="0" y="114"/>
                      </a:cubicBezTo>
                      <a:cubicBezTo>
                        <a:pt x="2" y="114"/>
                        <a:pt x="2" y="114"/>
                        <a:pt x="2" y="114"/>
                      </a:cubicBezTo>
                      <a:cubicBezTo>
                        <a:pt x="2" y="109"/>
                        <a:pt x="2" y="105"/>
                        <a:pt x="3" y="101"/>
                      </a:cubicBezTo>
                      <a:moveTo>
                        <a:pt x="19" y="0"/>
                      </a:moveTo>
                      <a:cubicBezTo>
                        <a:pt x="17" y="0"/>
                        <a:pt x="17" y="0"/>
                        <a:pt x="17" y="0"/>
                      </a:cubicBezTo>
                      <a:cubicBezTo>
                        <a:pt x="17" y="0"/>
                        <a:pt x="17" y="1"/>
                        <a:pt x="17" y="2"/>
                      </a:cubicBezTo>
                      <a:cubicBezTo>
                        <a:pt x="17" y="2"/>
                        <a:pt x="17" y="2"/>
                        <a:pt x="17" y="2"/>
                      </a:cubicBezTo>
                      <a:cubicBezTo>
                        <a:pt x="17" y="2"/>
                        <a:pt x="16" y="5"/>
                        <a:pt x="16" y="10"/>
                      </a:cubicBezTo>
                      <a:cubicBezTo>
                        <a:pt x="15" y="14"/>
                        <a:pt x="14" y="20"/>
                        <a:pt x="13" y="25"/>
                      </a:cubicBezTo>
                      <a:cubicBezTo>
                        <a:pt x="12" y="36"/>
                        <a:pt x="5" y="62"/>
                        <a:pt x="1" y="100"/>
                      </a:cubicBezTo>
                      <a:cubicBezTo>
                        <a:pt x="3" y="100"/>
                        <a:pt x="3" y="100"/>
                        <a:pt x="3" y="100"/>
                      </a:cubicBezTo>
                      <a:cubicBezTo>
                        <a:pt x="7" y="63"/>
                        <a:pt x="14" y="36"/>
                        <a:pt x="15" y="25"/>
                      </a:cubicBezTo>
                      <a:cubicBezTo>
                        <a:pt x="17" y="15"/>
                        <a:pt x="19" y="2"/>
                        <a:pt x="19" y="2"/>
                      </a:cubicBezTo>
                      <a:cubicBezTo>
                        <a:pt x="19" y="2"/>
                        <a:pt x="19" y="2"/>
                        <a:pt x="19" y="2"/>
                      </a:cubicBezTo>
                      <a:cubicBezTo>
                        <a:pt x="19" y="2"/>
                        <a:pt x="19" y="2"/>
                        <a:pt x="19" y="2"/>
                      </a:cubicBezTo>
                      <a:cubicBezTo>
                        <a:pt x="19" y="1"/>
                        <a:pt x="19" y="0"/>
                        <a:pt x="1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6" name="Freeform 156"/>
                <p:cNvSpPr>
                  <a:spLocks/>
                </p:cNvSpPr>
                <p:nvPr/>
              </p:nvSpPr>
              <p:spPr bwMode="auto">
                <a:xfrm>
                  <a:off x="-3393" y="2223"/>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7" name="Freeform 157"/>
                <p:cNvSpPr>
                  <a:spLocks noEditPoints="1"/>
                </p:cNvSpPr>
                <p:nvPr/>
              </p:nvSpPr>
              <p:spPr bwMode="auto">
                <a:xfrm>
                  <a:off x="-3355" y="1522"/>
                  <a:ext cx="119" cy="462"/>
                </a:xfrm>
                <a:custGeom>
                  <a:avLst/>
                  <a:gdLst/>
                  <a:ahLst/>
                  <a:cxnLst>
                    <a:cxn ang="0">
                      <a:pos x="12" y="99"/>
                    </a:cxn>
                    <a:cxn ang="0">
                      <a:pos x="9" y="99"/>
                    </a:cxn>
                    <a:cxn ang="0">
                      <a:pos x="0" y="195"/>
                    </a:cxn>
                    <a:cxn ang="0">
                      <a:pos x="2" y="195"/>
                    </a:cxn>
                    <a:cxn ang="0">
                      <a:pos x="12" y="99"/>
                    </a:cxn>
                    <a:cxn ang="0">
                      <a:pos x="19" y="68"/>
                    </a:cxn>
                    <a:cxn ang="0">
                      <a:pos x="17" y="68"/>
                    </a:cxn>
                    <a:cxn ang="0">
                      <a:pos x="10" y="98"/>
                    </a:cxn>
                    <a:cxn ang="0">
                      <a:pos x="12" y="98"/>
                    </a:cxn>
                    <a:cxn ang="0">
                      <a:pos x="19" y="68"/>
                    </a:cxn>
                    <a:cxn ang="0">
                      <a:pos x="48" y="0"/>
                    </a:cxn>
                    <a:cxn ang="0">
                      <a:pos x="48" y="0"/>
                    </a:cxn>
                    <a:cxn ang="0">
                      <a:pos x="17" y="67"/>
                    </a:cxn>
                    <a:cxn ang="0">
                      <a:pos x="19" y="67"/>
                    </a:cxn>
                    <a:cxn ang="0">
                      <a:pos x="26" y="47"/>
                    </a:cxn>
                    <a:cxn ang="0">
                      <a:pos x="42" y="12"/>
                    </a:cxn>
                    <a:cxn ang="0">
                      <a:pos x="48" y="4"/>
                    </a:cxn>
                    <a:cxn ang="0">
                      <a:pos x="49" y="2"/>
                    </a:cxn>
                    <a:cxn ang="0">
                      <a:pos x="50" y="2"/>
                    </a:cxn>
                    <a:cxn ang="0">
                      <a:pos x="48" y="0"/>
                    </a:cxn>
                  </a:cxnLst>
                  <a:rect l="0" t="0" r="r" b="b"/>
                  <a:pathLst>
                    <a:path w="50" h="195">
                      <a:moveTo>
                        <a:pt x="12" y="99"/>
                      </a:moveTo>
                      <a:cubicBezTo>
                        <a:pt x="9" y="99"/>
                        <a:pt x="9" y="99"/>
                        <a:pt x="9" y="99"/>
                      </a:cubicBezTo>
                      <a:cubicBezTo>
                        <a:pt x="4" y="125"/>
                        <a:pt x="0" y="157"/>
                        <a:pt x="0" y="195"/>
                      </a:cubicBezTo>
                      <a:cubicBezTo>
                        <a:pt x="2" y="195"/>
                        <a:pt x="2" y="195"/>
                        <a:pt x="2" y="195"/>
                      </a:cubicBezTo>
                      <a:cubicBezTo>
                        <a:pt x="2" y="157"/>
                        <a:pt x="6" y="125"/>
                        <a:pt x="12" y="99"/>
                      </a:cubicBezTo>
                      <a:moveTo>
                        <a:pt x="19" y="68"/>
                      </a:moveTo>
                      <a:cubicBezTo>
                        <a:pt x="17" y="68"/>
                        <a:pt x="17" y="68"/>
                        <a:pt x="17" y="68"/>
                      </a:cubicBezTo>
                      <a:cubicBezTo>
                        <a:pt x="14" y="77"/>
                        <a:pt x="12" y="87"/>
                        <a:pt x="10" y="98"/>
                      </a:cubicBezTo>
                      <a:cubicBezTo>
                        <a:pt x="12" y="98"/>
                        <a:pt x="12" y="98"/>
                        <a:pt x="12" y="98"/>
                      </a:cubicBezTo>
                      <a:cubicBezTo>
                        <a:pt x="14" y="87"/>
                        <a:pt x="16" y="77"/>
                        <a:pt x="19" y="68"/>
                      </a:cubicBezTo>
                      <a:moveTo>
                        <a:pt x="48" y="0"/>
                      </a:moveTo>
                      <a:cubicBezTo>
                        <a:pt x="48" y="0"/>
                        <a:pt x="48" y="0"/>
                        <a:pt x="48" y="0"/>
                      </a:cubicBezTo>
                      <a:cubicBezTo>
                        <a:pt x="48" y="0"/>
                        <a:pt x="31" y="21"/>
                        <a:pt x="17" y="67"/>
                      </a:cubicBezTo>
                      <a:cubicBezTo>
                        <a:pt x="19" y="67"/>
                        <a:pt x="19" y="67"/>
                        <a:pt x="19" y="67"/>
                      </a:cubicBezTo>
                      <a:cubicBezTo>
                        <a:pt x="22" y="60"/>
                        <a:pt x="24" y="53"/>
                        <a:pt x="26" y="47"/>
                      </a:cubicBezTo>
                      <a:cubicBezTo>
                        <a:pt x="32" y="31"/>
                        <a:pt x="38" y="20"/>
                        <a:pt x="42" y="12"/>
                      </a:cubicBezTo>
                      <a:cubicBezTo>
                        <a:pt x="45" y="9"/>
                        <a:pt x="46" y="6"/>
                        <a:pt x="48" y="4"/>
                      </a:cubicBezTo>
                      <a:cubicBezTo>
                        <a:pt x="48" y="3"/>
                        <a:pt x="49" y="3"/>
                        <a:pt x="49" y="2"/>
                      </a:cubicBezTo>
                      <a:cubicBezTo>
                        <a:pt x="50" y="2"/>
                        <a:pt x="50" y="2"/>
                        <a:pt x="50" y="2"/>
                      </a:cubicBezTo>
                      <a:cubicBezTo>
                        <a:pt x="48" y="0"/>
                        <a:pt x="48" y="0"/>
                        <a:pt x="4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8" name="Freeform 158"/>
                <p:cNvSpPr>
                  <a:spLocks/>
                </p:cNvSpPr>
                <p:nvPr/>
              </p:nvSpPr>
              <p:spPr bwMode="auto">
                <a:xfrm>
                  <a:off x="-3333"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9" name="Freeform 159"/>
                <p:cNvSpPr>
                  <a:spLocks/>
                </p:cNvSpPr>
                <p:nvPr/>
              </p:nvSpPr>
              <p:spPr bwMode="auto">
                <a:xfrm>
                  <a:off x="-3314" y="1681"/>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0" name="Freeform 160"/>
                <p:cNvSpPr>
                  <a:spLocks noEditPoints="1"/>
                </p:cNvSpPr>
                <p:nvPr/>
              </p:nvSpPr>
              <p:spPr bwMode="auto">
                <a:xfrm>
                  <a:off x="-3556" y="2259"/>
                  <a:ext cx="166" cy="1017"/>
                </a:xfrm>
                <a:custGeom>
                  <a:avLst/>
                  <a:gdLst/>
                  <a:ahLst/>
                  <a:cxnLst>
                    <a:cxn ang="0">
                      <a:pos x="28" y="343"/>
                    </a:cxn>
                    <a:cxn ang="0">
                      <a:pos x="26" y="343"/>
                    </a:cxn>
                    <a:cxn ang="0">
                      <a:pos x="0" y="429"/>
                    </a:cxn>
                    <a:cxn ang="0">
                      <a:pos x="2" y="429"/>
                    </a:cxn>
                    <a:cxn ang="0">
                      <a:pos x="28" y="343"/>
                    </a:cxn>
                    <a:cxn ang="0">
                      <a:pos x="54" y="255"/>
                    </a:cxn>
                    <a:cxn ang="0">
                      <a:pos x="52" y="255"/>
                    </a:cxn>
                    <a:cxn ang="0">
                      <a:pos x="48" y="267"/>
                    </a:cxn>
                    <a:cxn ang="0">
                      <a:pos x="35" y="312"/>
                    </a:cxn>
                    <a:cxn ang="0">
                      <a:pos x="30" y="324"/>
                    </a:cxn>
                    <a:cxn ang="0">
                      <a:pos x="29" y="329"/>
                    </a:cxn>
                    <a:cxn ang="0">
                      <a:pos x="29" y="329"/>
                    </a:cxn>
                    <a:cxn ang="0">
                      <a:pos x="29" y="329"/>
                    </a:cxn>
                    <a:cxn ang="0">
                      <a:pos x="26" y="342"/>
                    </a:cxn>
                    <a:cxn ang="0">
                      <a:pos x="28" y="342"/>
                    </a:cxn>
                    <a:cxn ang="0">
                      <a:pos x="31" y="329"/>
                    </a:cxn>
                    <a:cxn ang="0">
                      <a:pos x="31" y="329"/>
                    </a:cxn>
                    <a:cxn ang="0">
                      <a:pos x="54" y="255"/>
                    </a:cxn>
                    <a:cxn ang="0">
                      <a:pos x="59" y="233"/>
                    </a:cxn>
                    <a:cxn ang="0">
                      <a:pos x="57" y="233"/>
                    </a:cxn>
                    <a:cxn ang="0">
                      <a:pos x="52" y="254"/>
                    </a:cxn>
                    <a:cxn ang="0">
                      <a:pos x="54" y="254"/>
                    </a:cxn>
                    <a:cxn ang="0">
                      <a:pos x="59" y="233"/>
                    </a:cxn>
                    <a:cxn ang="0">
                      <a:pos x="68" y="102"/>
                    </a:cxn>
                    <a:cxn ang="0">
                      <a:pos x="66" y="102"/>
                    </a:cxn>
                    <a:cxn ang="0">
                      <a:pos x="67" y="110"/>
                    </a:cxn>
                    <a:cxn ang="0">
                      <a:pos x="68" y="136"/>
                    </a:cxn>
                    <a:cxn ang="0">
                      <a:pos x="57" y="232"/>
                    </a:cxn>
                    <a:cxn ang="0">
                      <a:pos x="59" y="232"/>
                    </a:cxn>
                    <a:cxn ang="0">
                      <a:pos x="70" y="136"/>
                    </a:cxn>
                    <a:cxn ang="0">
                      <a:pos x="69" y="110"/>
                    </a:cxn>
                    <a:cxn ang="0">
                      <a:pos x="68" y="102"/>
                    </a:cxn>
                    <a:cxn ang="0">
                      <a:pos x="70" y="0"/>
                    </a:cxn>
                    <a:cxn ang="0">
                      <a:pos x="68" y="0"/>
                    </a:cxn>
                    <a:cxn ang="0">
                      <a:pos x="65" y="58"/>
                    </a:cxn>
                    <a:cxn ang="0">
                      <a:pos x="66" y="101"/>
                    </a:cxn>
                    <a:cxn ang="0">
                      <a:pos x="68" y="101"/>
                    </a:cxn>
                    <a:cxn ang="0">
                      <a:pos x="67" y="58"/>
                    </a:cxn>
                    <a:cxn ang="0">
                      <a:pos x="70" y="0"/>
                    </a:cxn>
                  </a:cxnLst>
                  <a:rect l="0" t="0" r="r" b="b"/>
                  <a:pathLst>
                    <a:path w="70" h="429">
                      <a:moveTo>
                        <a:pt x="28" y="343"/>
                      </a:moveTo>
                      <a:cubicBezTo>
                        <a:pt x="26" y="343"/>
                        <a:pt x="26" y="343"/>
                        <a:pt x="26" y="343"/>
                      </a:cubicBezTo>
                      <a:cubicBezTo>
                        <a:pt x="18" y="376"/>
                        <a:pt x="9" y="405"/>
                        <a:pt x="0" y="429"/>
                      </a:cubicBezTo>
                      <a:cubicBezTo>
                        <a:pt x="2" y="429"/>
                        <a:pt x="2" y="429"/>
                        <a:pt x="2" y="429"/>
                      </a:cubicBezTo>
                      <a:cubicBezTo>
                        <a:pt x="11" y="405"/>
                        <a:pt x="20" y="376"/>
                        <a:pt x="28" y="343"/>
                      </a:cubicBezTo>
                      <a:moveTo>
                        <a:pt x="54" y="255"/>
                      </a:moveTo>
                      <a:cubicBezTo>
                        <a:pt x="52" y="255"/>
                        <a:pt x="52" y="255"/>
                        <a:pt x="52" y="255"/>
                      </a:cubicBezTo>
                      <a:cubicBezTo>
                        <a:pt x="51" y="259"/>
                        <a:pt x="49" y="263"/>
                        <a:pt x="48" y="267"/>
                      </a:cubicBezTo>
                      <a:cubicBezTo>
                        <a:pt x="43" y="286"/>
                        <a:pt x="39" y="301"/>
                        <a:pt x="35" y="312"/>
                      </a:cubicBezTo>
                      <a:cubicBezTo>
                        <a:pt x="33" y="317"/>
                        <a:pt x="31" y="321"/>
                        <a:pt x="30" y="324"/>
                      </a:cubicBezTo>
                      <a:cubicBezTo>
                        <a:pt x="29" y="327"/>
                        <a:pt x="29" y="329"/>
                        <a:pt x="29" y="329"/>
                      </a:cubicBezTo>
                      <a:cubicBezTo>
                        <a:pt x="29" y="329"/>
                        <a:pt x="29" y="329"/>
                        <a:pt x="29" y="329"/>
                      </a:cubicBezTo>
                      <a:cubicBezTo>
                        <a:pt x="29" y="329"/>
                        <a:pt x="29" y="329"/>
                        <a:pt x="29" y="329"/>
                      </a:cubicBezTo>
                      <a:cubicBezTo>
                        <a:pt x="28" y="333"/>
                        <a:pt x="27" y="338"/>
                        <a:pt x="26" y="342"/>
                      </a:cubicBezTo>
                      <a:cubicBezTo>
                        <a:pt x="28" y="342"/>
                        <a:pt x="28" y="342"/>
                        <a:pt x="28" y="342"/>
                      </a:cubicBezTo>
                      <a:cubicBezTo>
                        <a:pt x="29" y="338"/>
                        <a:pt x="30" y="334"/>
                        <a:pt x="31" y="329"/>
                      </a:cubicBezTo>
                      <a:cubicBezTo>
                        <a:pt x="31" y="329"/>
                        <a:pt x="31" y="329"/>
                        <a:pt x="31" y="329"/>
                      </a:cubicBezTo>
                      <a:cubicBezTo>
                        <a:pt x="32" y="327"/>
                        <a:pt x="43" y="297"/>
                        <a:pt x="54" y="255"/>
                      </a:cubicBezTo>
                      <a:moveTo>
                        <a:pt x="59" y="233"/>
                      </a:moveTo>
                      <a:cubicBezTo>
                        <a:pt x="57" y="233"/>
                        <a:pt x="57" y="233"/>
                        <a:pt x="57" y="233"/>
                      </a:cubicBezTo>
                      <a:cubicBezTo>
                        <a:pt x="55" y="240"/>
                        <a:pt x="53" y="247"/>
                        <a:pt x="52" y="254"/>
                      </a:cubicBezTo>
                      <a:cubicBezTo>
                        <a:pt x="54" y="254"/>
                        <a:pt x="54" y="254"/>
                        <a:pt x="54" y="254"/>
                      </a:cubicBezTo>
                      <a:cubicBezTo>
                        <a:pt x="56" y="247"/>
                        <a:pt x="57" y="240"/>
                        <a:pt x="59" y="233"/>
                      </a:cubicBezTo>
                      <a:moveTo>
                        <a:pt x="68" y="102"/>
                      </a:moveTo>
                      <a:cubicBezTo>
                        <a:pt x="66" y="102"/>
                        <a:pt x="66" y="102"/>
                        <a:pt x="66" y="102"/>
                      </a:cubicBezTo>
                      <a:cubicBezTo>
                        <a:pt x="67" y="105"/>
                        <a:pt x="67" y="107"/>
                        <a:pt x="67" y="110"/>
                      </a:cubicBezTo>
                      <a:cubicBezTo>
                        <a:pt x="68" y="118"/>
                        <a:pt x="68" y="127"/>
                        <a:pt x="68" y="136"/>
                      </a:cubicBezTo>
                      <a:cubicBezTo>
                        <a:pt x="68" y="169"/>
                        <a:pt x="63" y="202"/>
                        <a:pt x="57" y="232"/>
                      </a:cubicBezTo>
                      <a:cubicBezTo>
                        <a:pt x="59" y="232"/>
                        <a:pt x="59" y="232"/>
                        <a:pt x="59" y="232"/>
                      </a:cubicBezTo>
                      <a:cubicBezTo>
                        <a:pt x="65" y="202"/>
                        <a:pt x="70" y="169"/>
                        <a:pt x="70" y="136"/>
                      </a:cubicBezTo>
                      <a:cubicBezTo>
                        <a:pt x="70" y="127"/>
                        <a:pt x="70" y="118"/>
                        <a:pt x="69" y="110"/>
                      </a:cubicBezTo>
                      <a:cubicBezTo>
                        <a:pt x="69" y="107"/>
                        <a:pt x="69" y="105"/>
                        <a:pt x="68" y="102"/>
                      </a:cubicBezTo>
                      <a:moveTo>
                        <a:pt x="70" y="0"/>
                      </a:moveTo>
                      <a:cubicBezTo>
                        <a:pt x="68" y="0"/>
                        <a:pt x="68" y="0"/>
                        <a:pt x="68" y="0"/>
                      </a:cubicBezTo>
                      <a:cubicBezTo>
                        <a:pt x="66" y="17"/>
                        <a:pt x="65" y="37"/>
                        <a:pt x="65" y="58"/>
                      </a:cubicBezTo>
                      <a:cubicBezTo>
                        <a:pt x="65" y="72"/>
                        <a:pt x="65" y="86"/>
                        <a:pt x="66" y="101"/>
                      </a:cubicBezTo>
                      <a:cubicBezTo>
                        <a:pt x="68" y="101"/>
                        <a:pt x="68" y="101"/>
                        <a:pt x="68" y="101"/>
                      </a:cubicBezTo>
                      <a:cubicBezTo>
                        <a:pt x="67" y="86"/>
                        <a:pt x="67" y="72"/>
                        <a:pt x="67" y="58"/>
                      </a:cubicBezTo>
                      <a:cubicBezTo>
                        <a:pt x="67" y="37"/>
                        <a:pt x="68" y="17"/>
                        <a:pt x="7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1" name="Freeform 161"/>
                <p:cNvSpPr>
                  <a:spLocks/>
                </p:cNvSpPr>
                <p:nvPr/>
              </p:nvSpPr>
              <p:spPr bwMode="auto">
                <a:xfrm>
                  <a:off x="-3494" y="3069"/>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2" name="Freeform 162"/>
                <p:cNvSpPr>
                  <a:spLocks/>
                </p:cNvSpPr>
                <p:nvPr/>
              </p:nvSpPr>
              <p:spPr bwMode="auto">
                <a:xfrm>
                  <a:off x="-3433"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3" name="Freeform 163"/>
                <p:cNvSpPr>
                  <a:spLocks noEditPoints="1"/>
                </p:cNvSpPr>
                <p:nvPr/>
              </p:nvSpPr>
              <p:spPr bwMode="auto">
                <a:xfrm>
                  <a:off x="-3629" y="3278"/>
                  <a:ext cx="76" cy="154"/>
                </a:xfrm>
                <a:custGeom>
                  <a:avLst/>
                  <a:gdLst/>
                  <a:ahLst/>
                  <a:cxnLst>
                    <a:cxn ang="0">
                      <a:pos x="19" y="31"/>
                    </a:cxn>
                    <a:cxn ang="0">
                      <a:pos x="17" y="31"/>
                    </a:cxn>
                    <a:cxn ang="0">
                      <a:pos x="7" y="52"/>
                    </a:cxn>
                    <a:cxn ang="0">
                      <a:pos x="2" y="61"/>
                    </a:cxn>
                    <a:cxn ang="0">
                      <a:pos x="0" y="64"/>
                    </a:cxn>
                    <a:cxn ang="0">
                      <a:pos x="2" y="65"/>
                    </a:cxn>
                    <a:cxn ang="0">
                      <a:pos x="19" y="31"/>
                    </a:cxn>
                    <a:cxn ang="0">
                      <a:pos x="32" y="0"/>
                    </a:cxn>
                    <a:cxn ang="0">
                      <a:pos x="30" y="0"/>
                    </a:cxn>
                    <a:cxn ang="0">
                      <a:pos x="23" y="18"/>
                    </a:cxn>
                    <a:cxn ang="0">
                      <a:pos x="17" y="31"/>
                    </a:cxn>
                    <a:cxn ang="0">
                      <a:pos x="19" y="31"/>
                    </a:cxn>
                    <a:cxn ang="0">
                      <a:pos x="32" y="0"/>
                    </a:cxn>
                  </a:cxnLst>
                  <a:rect l="0" t="0" r="r" b="b"/>
                  <a:pathLst>
                    <a:path w="32" h="65">
                      <a:moveTo>
                        <a:pt x="19" y="31"/>
                      </a:moveTo>
                      <a:cubicBezTo>
                        <a:pt x="17" y="31"/>
                        <a:pt x="17" y="31"/>
                        <a:pt x="17" y="31"/>
                      </a:cubicBezTo>
                      <a:cubicBezTo>
                        <a:pt x="13" y="40"/>
                        <a:pt x="9" y="47"/>
                        <a:pt x="7" y="52"/>
                      </a:cubicBezTo>
                      <a:cubicBezTo>
                        <a:pt x="5" y="56"/>
                        <a:pt x="3" y="59"/>
                        <a:pt x="2" y="61"/>
                      </a:cubicBezTo>
                      <a:cubicBezTo>
                        <a:pt x="1" y="63"/>
                        <a:pt x="0" y="64"/>
                        <a:pt x="0" y="64"/>
                      </a:cubicBezTo>
                      <a:cubicBezTo>
                        <a:pt x="2" y="65"/>
                        <a:pt x="2" y="65"/>
                        <a:pt x="2" y="65"/>
                      </a:cubicBezTo>
                      <a:cubicBezTo>
                        <a:pt x="2" y="65"/>
                        <a:pt x="9" y="53"/>
                        <a:pt x="19" y="31"/>
                      </a:cubicBezTo>
                      <a:moveTo>
                        <a:pt x="32" y="0"/>
                      </a:moveTo>
                      <a:cubicBezTo>
                        <a:pt x="30" y="0"/>
                        <a:pt x="30" y="0"/>
                        <a:pt x="30" y="0"/>
                      </a:cubicBezTo>
                      <a:cubicBezTo>
                        <a:pt x="28" y="7"/>
                        <a:pt x="25" y="13"/>
                        <a:pt x="23" y="18"/>
                      </a:cubicBezTo>
                      <a:cubicBezTo>
                        <a:pt x="21" y="23"/>
                        <a:pt x="19" y="27"/>
                        <a:pt x="17" y="31"/>
                      </a:cubicBezTo>
                      <a:cubicBezTo>
                        <a:pt x="19" y="31"/>
                        <a:pt x="19" y="31"/>
                        <a:pt x="19" y="31"/>
                      </a:cubicBezTo>
                      <a:cubicBezTo>
                        <a:pt x="23" y="22"/>
                        <a:pt x="28" y="12"/>
                        <a:pt x="3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4" name="Freeform 164"/>
                <p:cNvSpPr>
                  <a:spLocks/>
                </p:cNvSpPr>
                <p:nvPr/>
              </p:nvSpPr>
              <p:spPr bwMode="auto">
                <a:xfrm>
                  <a:off x="-3421"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5" name="Freeform 165"/>
                <p:cNvSpPr>
                  <a:spLocks/>
                </p:cNvSpPr>
                <p:nvPr/>
              </p:nvSpPr>
              <p:spPr bwMode="auto">
                <a:xfrm>
                  <a:off x="-3558" y="3276"/>
                  <a:ext cx="7"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6" name="Freeform 166"/>
                <p:cNvSpPr>
                  <a:spLocks/>
                </p:cNvSpPr>
                <p:nvPr/>
              </p:nvSpPr>
              <p:spPr bwMode="auto">
                <a:xfrm>
                  <a:off x="-3589" y="3351"/>
                  <a:ext cx="5"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7" name="Freeform 167"/>
                <p:cNvSpPr>
                  <a:spLocks/>
                </p:cNvSpPr>
                <p:nvPr/>
              </p:nvSpPr>
              <p:spPr bwMode="auto">
                <a:xfrm>
                  <a:off x="-3400"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8" name="Freeform 168"/>
                <p:cNvSpPr>
                  <a:spLocks/>
                </p:cNvSpPr>
                <p:nvPr/>
              </p:nvSpPr>
              <p:spPr bwMode="auto">
                <a:xfrm>
                  <a:off x="-3395"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9" name="Freeform 169"/>
                <p:cNvSpPr>
                  <a:spLocks/>
                </p:cNvSpPr>
                <p:nvPr/>
              </p:nvSpPr>
              <p:spPr bwMode="auto">
                <a:xfrm>
                  <a:off x="-3201" y="1986"/>
                  <a:ext cx="3" cy="270"/>
                </a:xfrm>
                <a:custGeom>
                  <a:avLst/>
                  <a:gdLst/>
                  <a:ahLst/>
                  <a:cxnLst>
                    <a:cxn ang="0">
                      <a:pos x="3" y="0"/>
                    </a:cxn>
                    <a:cxn ang="0">
                      <a:pos x="0" y="0"/>
                    </a:cxn>
                    <a:cxn ang="0">
                      <a:pos x="0" y="270"/>
                    </a:cxn>
                    <a:cxn ang="0">
                      <a:pos x="3" y="270"/>
                    </a:cxn>
                    <a:cxn ang="0">
                      <a:pos x="3" y="240"/>
                    </a:cxn>
                    <a:cxn ang="0">
                      <a:pos x="0" y="240"/>
                    </a:cxn>
                    <a:cxn ang="0">
                      <a:pos x="0" y="237"/>
                    </a:cxn>
                    <a:cxn ang="0">
                      <a:pos x="3" y="237"/>
                    </a:cxn>
                    <a:cxn ang="0">
                      <a:pos x="3" y="0"/>
                    </a:cxn>
                    <a:cxn ang="0">
                      <a:pos x="3" y="0"/>
                    </a:cxn>
                  </a:cxnLst>
                  <a:rect l="0" t="0" r="r" b="b"/>
                  <a:pathLst>
                    <a:path w="3" h="270">
                      <a:moveTo>
                        <a:pt x="3" y="0"/>
                      </a:moveTo>
                      <a:lnTo>
                        <a:pt x="0" y="0"/>
                      </a:lnTo>
                      <a:lnTo>
                        <a:pt x="0" y="270"/>
                      </a:lnTo>
                      <a:lnTo>
                        <a:pt x="3" y="270"/>
                      </a:lnTo>
                      <a:lnTo>
                        <a:pt x="3" y="240"/>
                      </a:lnTo>
                      <a:lnTo>
                        <a:pt x="0" y="240"/>
                      </a:lnTo>
                      <a:lnTo>
                        <a:pt x="0" y="237"/>
                      </a:lnTo>
                      <a:lnTo>
                        <a:pt x="3" y="237"/>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0" name="Freeform 170"/>
                <p:cNvSpPr>
                  <a:spLocks/>
                </p:cNvSpPr>
                <p:nvPr/>
              </p:nvSpPr>
              <p:spPr bwMode="auto">
                <a:xfrm>
                  <a:off x="-3201" y="2223"/>
                  <a:ext cx="3" cy="3"/>
                </a:xfrm>
                <a:custGeom>
                  <a:avLst/>
                  <a:gdLst/>
                  <a:ahLst/>
                  <a:cxnLst>
                    <a:cxn ang="0">
                      <a:pos x="3" y="0"/>
                    </a:cxn>
                    <a:cxn ang="0">
                      <a:pos x="0" y="0"/>
                    </a:cxn>
                    <a:cxn ang="0">
                      <a:pos x="0" y="3"/>
                    </a:cxn>
                    <a:cxn ang="0">
                      <a:pos x="3" y="3"/>
                    </a:cxn>
                    <a:cxn ang="0">
                      <a:pos x="3" y="0"/>
                    </a:cxn>
                    <a:cxn ang="0">
                      <a:pos x="3" y="0"/>
                    </a:cxn>
                  </a:cxnLst>
                  <a:rect l="0" t="0" r="r" b="b"/>
                  <a:pathLst>
                    <a:path w="3" h="3">
                      <a:moveTo>
                        <a:pt x="3" y="0"/>
                      </a:moveTo>
                      <a:lnTo>
                        <a:pt x="0" y="0"/>
                      </a:lnTo>
                      <a:lnTo>
                        <a:pt x="0" y="3"/>
                      </a:lnTo>
                      <a:lnTo>
                        <a:pt x="3" y="3"/>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1" name="Freeform 171"/>
                <p:cNvSpPr>
                  <a:spLocks noEditPoints="1"/>
                </p:cNvSpPr>
                <p:nvPr/>
              </p:nvSpPr>
              <p:spPr bwMode="auto">
                <a:xfrm>
                  <a:off x="-3203" y="1524"/>
                  <a:ext cx="7" cy="998"/>
                </a:xfrm>
                <a:custGeom>
                  <a:avLst/>
                  <a:gdLst/>
                  <a:ahLst/>
                  <a:cxnLst>
                    <a:cxn ang="0">
                      <a:pos x="7" y="977"/>
                    </a:cxn>
                    <a:cxn ang="0">
                      <a:pos x="5" y="977"/>
                    </a:cxn>
                    <a:cxn ang="0">
                      <a:pos x="5" y="998"/>
                    </a:cxn>
                    <a:cxn ang="0">
                      <a:pos x="7" y="998"/>
                    </a:cxn>
                    <a:cxn ang="0">
                      <a:pos x="7" y="977"/>
                    </a:cxn>
                    <a:cxn ang="0">
                      <a:pos x="7" y="977"/>
                    </a:cxn>
                    <a:cxn ang="0">
                      <a:pos x="5" y="735"/>
                    </a:cxn>
                    <a:cxn ang="0">
                      <a:pos x="2" y="735"/>
                    </a:cxn>
                    <a:cxn ang="0">
                      <a:pos x="5" y="974"/>
                    </a:cxn>
                    <a:cxn ang="0">
                      <a:pos x="7" y="974"/>
                    </a:cxn>
                    <a:cxn ang="0">
                      <a:pos x="5" y="735"/>
                    </a:cxn>
                    <a:cxn ang="0">
                      <a:pos x="5" y="735"/>
                    </a:cxn>
                    <a:cxn ang="0">
                      <a:pos x="2" y="232"/>
                    </a:cxn>
                    <a:cxn ang="0">
                      <a:pos x="0" y="232"/>
                    </a:cxn>
                    <a:cxn ang="0">
                      <a:pos x="2" y="460"/>
                    </a:cxn>
                    <a:cxn ang="0">
                      <a:pos x="2" y="460"/>
                    </a:cxn>
                    <a:cxn ang="0">
                      <a:pos x="2" y="232"/>
                    </a:cxn>
                    <a:cxn ang="0">
                      <a:pos x="2" y="232"/>
                    </a:cxn>
                    <a:cxn ang="0">
                      <a:pos x="2" y="0"/>
                    </a:cxn>
                    <a:cxn ang="0">
                      <a:pos x="0" y="0"/>
                    </a:cxn>
                    <a:cxn ang="0">
                      <a:pos x="0" y="230"/>
                    </a:cxn>
                    <a:cxn ang="0">
                      <a:pos x="2" y="230"/>
                    </a:cxn>
                    <a:cxn ang="0">
                      <a:pos x="2" y="0"/>
                    </a:cxn>
                    <a:cxn ang="0">
                      <a:pos x="2" y="0"/>
                    </a:cxn>
                  </a:cxnLst>
                  <a:rect l="0" t="0" r="r" b="b"/>
                  <a:pathLst>
                    <a:path w="7" h="998">
                      <a:moveTo>
                        <a:pt x="7" y="977"/>
                      </a:moveTo>
                      <a:lnTo>
                        <a:pt x="5" y="977"/>
                      </a:lnTo>
                      <a:lnTo>
                        <a:pt x="5" y="998"/>
                      </a:lnTo>
                      <a:lnTo>
                        <a:pt x="7" y="998"/>
                      </a:lnTo>
                      <a:lnTo>
                        <a:pt x="7" y="977"/>
                      </a:lnTo>
                      <a:lnTo>
                        <a:pt x="7" y="977"/>
                      </a:lnTo>
                      <a:close/>
                      <a:moveTo>
                        <a:pt x="5" y="735"/>
                      </a:moveTo>
                      <a:lnTo>
                        <a:pt x="2" y="735"/>
                      </a:lnTo>
                      <a:lnTo>
                        <a:pt x="5" y="974"/>
                      </a:lnTo>
                      <a:lnTo>
                        <a:pt x="7" y="974"/>
                      </a:lnTo>
                      <a:lnTo>
                        <a:pt x="5" y="735"/>
                      </a:lnTo>
                      <a:lnTo>
                        <a:pt x="5" y="735"/>
                      </a:lnTo>
                      <a:close/>
                      <a:moveTo>
                        <a:pt x="2" y="232"/>
                      </a:moveTo>
                      <a:lnTo>
                        <a:pt x="0" y="232"/>
                      </a:lnTo>
                      <a:lnTo>
                        <a:pt x="2" y="460"/>
                      </a:lnTo>
                      <a:lnTo>
                        <a:pt x="2" y="460"/>
                      </a:lnTo>
                      <a:lnTo>
                        <a:pt x="2" y="232"/>
                      </a:lnTo>
                      <a:lnTo>
                        <a:pt x="2" y="232"/>
                      </a:lnTo>
                      <a:close/>
                      <a:moveTo>
                        <a:pt x="2" y="0"/>
                      </a:moveTo>
                      <a:lnTo>
                        <a:pt x="0" y="0"/>
                      </a:lnTo>
                      <a:lnTo>
                        <a:pt x="0" y="230"/>
                      </a:lnTo>
                      <a:lnTo>
                        <a:pt x="2" y="23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2" name="Freeform 172"/>
                <p:cNvSpPr>
                  <a:spLocks/>
                </p:cNvSpPr>
                <p:nvPr/>
              </p:nvSpPr>
              <p:spPr bwMode="auto">
                <a:xfrm>
                  <a:off x="-3203" y="1754"/>
                  <a:ext cx="2" cy="2"/>
                </a:xfrm>
                <a:custGeom>
                  <a:avLst/>
                  <a:gdLst/>
                  <a:ahLst/>
                  <a:cxnLst>
                    <a:cxn ang="0">
                      <a:pos x="2" y="0"/>
                    </a:cxn>
                    <a:cxn ang="0">
                      <a:pos x="0" y="0"/>
                    </a:cxn>
                    <a:cxn ang="0">
                      <a:pos x="0" y="2"/>
                    </a:cxn>
                    <a:cxn ang="0">
                      <a:pos x="2" y="2"/>
                    </a:cxn>
                    <a:cxn ang="0">
                      <a:pos x="2" y="0"/>
                    </a:cxn>
                    <a:cxn ang="0">
                      <a:pos x="2" y="0"/>
                    </a:cxn>
                  </a:cxnLst>
                  <a:rect l="0" t="0" r="r" b="b"/>
                  <a:pathLst>
                    <a:path w="2" h="2">
                      <a:moveTo>
                        <a:pt x="2" y="0"/>
                      </a:moveTo>
                      <a:lnTo>
                        <a:pt x="0" y="0"/>
                      </a:lnTo>
                      <a:lnTo>
                        <a:pt x="0" y="2"/>
                      </a:lnTo>
                      <a:lnTo>
                        <a:pt x="2" y="2"/>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3" name="Freeform 173"/>
                <p:cNvSpPr>
                  <a:spLocks/>
                </p:cNvSpPr>
                <p:nvPr/>
              </p:nvSpPr>
              <p:spPr bwMode="auto">
                <a:xfrm>
                  <a:off x="-3198" y="2498"/>
                  <a:ext cx="2" cy="3"/>
                </a:xfrm>
                <a:custGeom>
                  <a:avLst/>
                  <a:gdLst/>
                  <a:ahLst/>
                  <a:cxnLst>
                    <a:cxn ang="0">
                      <a:pos x="2" y="0"/>
                    </a:cxn>
                    <a:cxn ang="0">
                      <a:pos x="0" y="0"/>
                    </a:cxn>
                    <a:cxn ang="0">
                      <a:pos x="0" y="3"/>
                    </a:cxn>
                    <a:cxn ang="0">
                      <a:pos x="2" y="3"/>
                    </a:cxn>
                    <a:cxn ang="0">
                      <a:pos x="2" y="0"/>
                    </a:cxn>
                    <a:cxn ang="0">
                      <a:pos x="2" y="0"/>
                    </a:cxn>
                  </a:cxnLst>
                  <a:rect l="0" t="0" r="r" b="b"/>
                  <a:pathLst>
                    <a:path w="2" h="3">
                      <a:moveTo>
                        <a:pt x="2" y="0"/>
                      </a:moveTo>
                      <a:lnTo>
                        <a:pt x="0" y="0"/>
                      </a:lnTo>
                      <a:lnTo>
                        <a:pt x="0" y="3"/>
                      </a:lnTo>
                      <a:lnTo>
                        <a:pt x="2" y="3"/>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4" name="Freeform 174"/>
                <p:cNvSpPr>
                  <a:spLocks/>
                </p:cNvSpPr>
                <p:nvPr/>
              </p:nvSpPr>
              <p:spPr bwMode="auto">
                <a:xfrm>
                  <a:off x="-3201" y="2256"/>
                  <a:ext cx="3" cy="3"/>
                </a:xfrm>
                <a:custGeom>
                  <a:avLst/>
                  <a:gdLst/>
                  <a:ahLst/>
                  <a:cxnLst>
                    <a:cxn ang="0">
                      <a:pos x="3" y="0"/>
                    </a:cxn>
                    <a:cxn ang="0">
                      <a:pos x="0" y="0"/>
                    </a:cxn>
                    <a:cxn ang="0">
                      <a:pos x="0" y="3"/>
                    </a:cxn>
                    <a:cxn ang="0">
                      <a:pos x="3" y="3"/>
                    </a:cxn>
                    <a:cxn ang="0">
                      <a:pos x="3" y="0"/>
                    </a:cxn>
                    <a:cxn ang="0">
                      <a:pos x="3" y="0"/>
                    </a:cxn>
                  </a:cxnLst>
                  <a:rect l="0" t="0" r="r" b="b"/>
                  <a:pathLst>
                    <a:path w="3" h="3">
                      <a:moveTo>
                        <a:pt x="3" y="0"/>
                      </a:moveTo>
                      <a:lnTo>
                        <a:pt x="0" y="0"/>
                      </a:lnTo>
                      <a:lnTo>
                        <a:pt x="0" y="3"/>
                      </a:lnTo>
                      <a:lnTo>
                        <a:pt x="3" y="3"/>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5" name="Freeform 175"/>
                <p:cNvSpPr>
                  <a:spLocks noEditPoints="1"/>
                </p:cNvSpPr>
                <p:nvPr/>
              </p:nvSpPr>
              <p:spPr bwMode="auto">
                <a:xfrm>
                  <a:off x="-3161" y="1524"/>
                  <a:ext cx="152" cy="732"/>
                </a:xfrm>
                <a:custGeom>
                  <a:avLst/>
                  <a:gdLst/>
                  <a:ahLst/>
                  <a:cxnLst>
                    <a:cxn ang="0">
                      <a:pos x="50" y="195"/>
                    </a:cxn>
                    <a:cxn ang="0">
                      <a:pos x="48" y="195"/>
                    </a:cxn>
                    <a:cxn ang="0">
                      <a:pos x="62" y="309"/>
                    </a:cxn>
                    <a:cxn ang="0">
                      <a:pos x="64" y="309"/>
                    </a:cxn>
                    <a:cxn ang="0">
                      <a:pos x="50" y="195"/>
                    </a:cxn>
                    <a:cxn ang="0">
                      <a:pos x="29" y="98"/>
                    </a:cxn>
                    <a:cxn ang="0">
                      <a:pos x="27" y="98"/>
                    </a:cxn>
                    <a:cxn ang="0">
                      <a:pos x="48" y="194"/>
                    </a:cxn>
                    <a:cxn ang="0">
                      <a:pos x="50" y="194"/>
                    </a:cxn>
                    <a:cxn ang="0">
                      <a:pos x="29" y="98"/>
                    </a:cxn>
                    <a:cxn ang="0">
                      <a:pos x="2" y="0"/>
                    </a:cxn>
                    <a:cxn ang="0">
                      <a:pos x="0" y="0"/>
                    </a:cxn>
                    <a:cxn ang="0">
                      <a:pos x="2" y="9"/>
                    </a:cxn>
                    <a:cxn ang="0">
                      <a:pos x="19" y="66"/>
                    </a:cxn>
                    <a:cxn ang="0">
                      <a:pos x="21" y="66"/>
                    </a:cxn>
                    <a:cxn ang="0">
                      <a:pos x="21" y="67"/>
                    </a:cxn>
                    <a:cxn ang="0">
                      <a:pos x="19" y="67"/>
                    </a:cxn>
                    <a:cxn ang="0">
                      <a:pos x="27" y="97"/>
                    </a:cxn>
                    <a:cxn ang="0">
                      <a:pos x="29" y="97"/>
                    </a:cxn>
                    <a:cxn ang="0">
                      <a:pos x="2" y="0"/>
                    </a:cxn>
                  </a:cxnLst>
                  <a:rect l="0" t="0" r="r" b="b"/>
                  <a:pathLst>
                    <a:path w="64" h="309">
                      <a:moveTo>
                        <a:pt x="50" y="195"/>
                      </a:moveTo>
                      <a:cubicBezTo>
                        <a:pt x="48" y="195"/>
                        <a:pt x="48" y="195"/>
                        <a:pt x="48" y="195"/>
                      </a:cubicBezTo>
                      <a:cubicBezTo>
                        <a:pt x="55" y="233"/>
                        <a:pt x="61" y="273"/>
                        <a:pt x="62" y="309"/>
                      </a:cubicBezTo>
                      <a:cubicBezTo>
                        <a:pt x="64" y="309"/>
                        <a:pt x="64" y="309"/>
                        <a:pt x="64" y="309"/>
                      </a:cubicBezTo>
                      <a:cubicBezTo>
                        <a:pt x="63" y="273"/>
                        <a:pt x="57" y="233"/>
                        <a:pt x="50" y="195"/>
                      </a:cubicBezTo>
                      <a:moveTo>
                        <a:pt x="29" y="98"/>
                      </a:moveTo>
                      <a:cubicBezTo>
                        <a:pt x="27" y="98"/>
                        <a:pt x="27" y="98"/>
                        <a:pt x="27" y="98"/>
                      </a:cubicBezTo>
                      <a:cubicBezTo>
                        <a:pt x="34" y="127"/>
                        <a:pt x="42" y="160"/>
                        <a:pt x="48" y="194"/>
                      </a:cubicBezTo>
                      <a:cubicBezTo>
                        <a:pt x="50" y="194"/>
                        <a:pt x="50" y="194"/>
                        <a:pt x="50" y="194"/>
                      </a:cubicBezTo>
                      <a:cubicBezTo>
                        <a:pt x="44" y="160"/>
                        <a:pt x="36" y="127"/>
                        <a:pt x="29" y="98"/>
                      </a:cubicBezTo>
                      <a:moveTo>
                        <a:pt x="2" y="0"/>
                      </a:moveTo>
                      <a:cubicBezTo>
                        <a:pt x="0" y="0"/>
                        <a:pt x="0" y="0"/>
                        <a:pt x="0" y="0"/>
                      </a:cubicBezTo>
                      <a:cubicBezTo>
                        <a:pt x="0" y="0"/>
                        <a:pt x="1" y="3"/>
                        <a:pt x="2" y="9"/>
                      </a:cubicBezTo>
                      <a:cubicBezTo>
                        <a:pt x="5" y="19"/>
                        <a:pt x="12" y="40"/>
                        <a:pt x="19" y="66"/>
                      </a:cubicBezTo>
                      <a:cubicBezTo>
                        <a:pt x="21" y="66"/>
                        <a:pt x="21" y="66"/>
                        <a:pt x="21" y="66"/>
                      </a:cubicBezTo>
                      <a:cubicBezTo>
                        <a:pt x="21" y="67"/>
                        <a:pt x="21" y="67"/>
                        <a:pt x="21" y="67"/>
                      </a:cubicBezTo>
                      <a:cubicBezTo>
                        <a:pt x="19" y="67"/>
                        <a:pt x="19" y="67"/>
                        <a:pt x="19" y="67"/>
                      </a:cubicBezTo>
                      <a:cubicBezTo>
                        <a:pt x="21" y="77"/>
                        <a:pt x="24" y="87"/>
                        <a:pt x="27" y="97"/>
                      </a:cubicBezTo>
                      <a:cubicBezTo>
                        <a:pt x="29" y="97"/>
                        <a:pt x="29" y="97"/>
                        <a:pt x="29" y="97"/>
                      </a:cubicBezTo>
                      <a:cubicBezTo>
                        <a:pt x="15" y="41"/>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6" name="Freeform 176"/>
                <p:cNvSpPr>
                  <a:spLocks/>
                </p:cNvSpPr>
                <p:nvPr/>
              </p:nvSpPr>
              <p:spPr bwMode="auto">
                <a:xfrm>
                  <a:off x="-3097" y="17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7" name="Freeform 177"/>
                <p:cNvSpPr>
                  <a:spLocks/>
                </p:cNvSpPr>
                <p:nvPr/>
              </p:nvSpPr>
              <p:spPr bwMode="auto">
                <a:xfrm>
                  <a:off x="-3116" y="1681"/>
                  <a:ext cx="5" cy="2"/>
                </a:xfrm>
                <a:custGeom>
                  <a:avLst/>
                  <a:gdLst/>
                  <a:ahLst/>
                  <a:cxnLst>
                    <a:cxn ang="0">
                      <a:pos x="0" y="0"/>
                    </a:cxn>
                    <a:cxn ang="0">
                      <a:pos x="0" y="1"/>
                    </a:cxn>
                    <a:cxn ang="0">
                      <a:pos x="2" y="1"/>
                    </a:cxn>
                    <a:cxn ang="0">
                      <a:pos x="2" y="0"/>
                    </a:cxn>
                  </a:cxnLst>
                  <a:rect l="0" t="0" r="r" b="b"/>
                  <a:pathLst>
                    <a:path w="2" h="1">
                      <a:moveTo>
                        <a:pt x="0" y="0"/>
                      </a:move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8" name="Line 178"/>
                <p:cNvSpPr>
                  <a:spLocks noChangeShapeType="1"/>
                </p:cNvSpPr>
                <p:nvPr/>
              </p:nvSpPr>
              <p:spPr bwMode="auto">
                <a:xfrm>
                  <a:off x="-3111" y="1681"/>
                  <a:ext cx="1" cy="1"/>
                </a:xfrm>
                <a:prstGeom prst="line">
                  <a:avLst/>
                </a:pr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9" name="Line 179"/>
                <p:cNvSpPr>
                  <a:spLocks noChangeShapeType="1"/>
                </p:cNvSpPr>
                <p:nvPr/>
              </p:nvSpPr>
              <p:spPr bwMode="auto">
                <a:xfrm>
                  <a:off x="-3111" y="1681"/>
                  <a:ext cx="1" cy="1"/>
                </a:xfrm>
                <a:prstGeom prst="line">
                  <a:avLst/>
                </a:pr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0" name="Freeform 180"/>
                <p:cNvSpPr>
                  <a:spLocks noEditPoints="1"/>
                </p:cNvSpPr>
                <p:nvPr/>
              </p:nvSpPr>
              <p:spPr bwMode="auto">
                <a:xfrm>
                  <a:off x="-3014" y="2259"/>
                  <a:ext cx="92" cy="1017"/>
                </a:xfrm>
                <a:custGeom>
                  <a:avLst/>
                  <a:gdLst/>
                  <a:ahLst/>
                  <a:cxnLst>
                    <a:cxn ang="0">
                      <a:pos x="26" y="343"/>
                    </a:cxn>
                    <a:cxn ang="0">
                      <a:pos x="24" y="343"/>
                    </a:cxn>
                    <a:cxn ang="0">
                      <a:pos x="37" y="429"/>
                    </a:cxn>
                    <a:cxn ang="0">
                      <a:pos x="39" y="429"/>
                    </a:cxn>
                    <a:cxn ang="0">
                      <a:pos x="30" y="378"/>
                    </a:cxn>
                    <a:cxn ang="0">
                      <a:pos x="26" y="345"/>
                    </a:cxn>
                    <a:cxn ang="0">
                      <a:pos x="26" y="343"/>
                    </a:cxn>
                    <a:cxn ang="0">
                      <a:pos x="13" y="255"/>
                    </a:cxn>
                    <a:cxn ang="0">
                      <a:pos x="11" y="255"/>
                    </a:cxn>
                    <a:cxn ang="0">
                      <a:pos x="23" y="333"/>
                    </a:cxn>
                    <a:cxn ang="0">
                      <a:pos x="23" y="333"/>
                    </a:cxn>
                    <a:cxn ang="0">
                      <a:pos x="24" y="342"/>
                    </a:cxn>
                    <a:cxn ang="0">
                      <a:pos x="26" y="342"/>
                    </a:cxn>
                    <a:cxn ang="0">
                      <a:pos x="25" y="333"/>
                    </a:cxn>
                    <a:cxn ang="0">
                      <a:pos x="25" y="333"/>
                    </a:cxn>
                    <a:cxn ang="0">
                      <a:pos x="25" y="333"/>
                    </a:cxn>
                    <a:cxn ang="0">
                      <a:pos x="13" y="255"/>
                    </a:cxn>
                    <a:cxn ang="0">
                      <a:pos x="10" y="233"/>
                    </a:cxn>
                    <a:cxn ang="0">
                      <a:pos x="8" y="233"/>
                    </a:cxn>
                    <a:cxn ang="0">
                      <a:pos x="11" y="254"/>
                    </a:cxn>
                    <a:cxn ang="0">
                      <a:pos x="13" y="254"/>
                    </a:cxn>
                    <a:cxn ang="0">
                      <a:pos x="10" y="233"/>
                    </a:cxn>
                    <a:cxn ang="0">
                      <a:pos x="4" y="102"/>
                    </a:cxn>
                    <a:cxn ang="0">
                      <a:pos x="2" y="102"/>
                    </a:cxn>
                    <a:cxn ang="0">
                      <a:pos x="2" y="113"/>
                    </a:cxn>
                    <a:cxn ang="0">
                      <a:pos x="2" y="132"/>
                    </a:cxn>
                    <a:cxn ang="0">
                      <a:pos x="8" y="232"/>
                    </a:cxn>
                    <a:cxn ang="0">
                      <a:pos x="10" y="232"/>
                    </a:cxn>
                    <a:cxn ang="0">
                      <a:pos x="4" y="132"/>
                    </a:cxn>
                    <a:cxn ang="0">
                      <a:pos x="4" y="118"/>
                    </a:cxn>
                    <a:cxn ang="0">
                      <a:pos x="4" y="113"/>
                    </a:cxn>
                    <a:cxn ang="0">
                      <a:pos x="4" y="113"/>
                    </a:cxn>
                    <a:cxn ang="0">
                      <a:pos x="4" y="113"/>
                    </a:cxn>
                    <a:cxn ang="0">
                      <a:pos x="4" y="102"/>
                    </a:cxn>
                    <a:cxn ang="0">
                      <a:pos x="2" y="0"/>
                    </a:cxn>
                    <a:cxn ang="0">
                      <a:pos x="0" y="0"/>
                    </a:cxn>
                    <a:cxn ang="0">
                      <a:pos x="0" y="5"/>
                    </a:cxn>
                    <a:cxn ang="0">
                      <a:pos x="0" y="5"/>
                    </a:cxn>
                    <a:cxn ang="0">
                      <a:pos x="0" y="5"/>
                    </a:cxn>
                    <a:cxn ang="0">
                      <a:pos x="0" y="5"/>
                    </a:cxn>
                    <a:cxn ang="0">
                      <a:pos x="2" y="101"/>
                    </a:cxn>
                    <a:cxn ang="0">
                      <a:pos x="4" y="101"/>
                    </a:cxn>
                    <a:cxn ang="0">
                      <a:pos x="2" y="5"/>
                    </a:cxn>
                    <a:cxn ang="0">
                      <a:pos x="2" y="5"/>
                    </a:cxn>
                    <a:cxn ang="0">
                      <a:pos x="2" y="0"/>
                    </a:cxn>
                  </a:cxnLst>
                  <a:rect l="0" t="0" r="r" b="b"/>
                  <a:pathLst>
                    <a:path w="39" h="429">
                      <a:moveTo>
                        <a:pt x="26" y="343"/>
                      </a:moveTo>
                      <a:cubicBezTo>
                        <a:pt x="24" y="343"/>
                        <a:pt x="24" y="343"/>
                        <a:pt x="24" y="343"/>
                      </a:cubicBezTo>
                      <a:cubicBezTo>
                        <a:pt x="26" y="358"/>
                        <a:pt x="29" y="390"/>
                        <a:pt x="37" y="429"/>
                      </a:cubicBezTo>
                      <a:cubicBezTo>
                        <a:pt x="39" y="429"/>
                        <a:pt x="39" y="429"/>
                        <a:pt x="39" y="429"/>
                      </a:cubicBezTo>
                      <a:cubicBezTo>
                        <a:pt x="35" y="410"/>
                        <a:pt x="32" y="393"/>
                        <a:pt x="30" y="378"/>
                      </a:cubicBezTo>
                      <a:cubicBezTo>
                        <a:pt x="28" y="364"/>
                        <a:pt x="27" y="353"/>
                        <a:pt x="26" y="345"/>
                      </a:cubicBezTo>
                      <a:cubicBezTo>
                        <a:pt x="26" y="344"/>
                        <a:pt x="26" y="344"/>
                        <a:pt x="26" y="343"/>
                      </a:cubicBezTo>
                      <a:moveTo>
                        <a:pt x="13" y="255"/>
                      </a:moveTo>
                      <a:cubicBezTo>
                        <a:pt x="11" y="255"/>
                        <a:pt x="11" y="255"/>
                        <a:pt x="11" y="255"/>
                      </a:cubicBezTo>
                      <a:cubicBezTo>
                        <a:pt x="14" y="279"/>
                        <a:pt x="18" y="305"/>
                        <a:pt x="23" y="333"/>
                      </a:cubicBezTo>
                      <a:cubicBezTo>
                        <a:pt x="23" y="333"/>
                        <a:pt x="23" y="333"/>
                        <a:pt x="23" y="333"/>
                      </a:cubicBezTo>
                      <a:cubicBezTo>
                        <a:pt x="23" y="334"/>
                        <a:pt x="24" y="337"/>
                        <a:pt x="24" y="342"/>
                      </a:cubicBezTo>
                      <a:cubicBezTo>
                        <a:pt x="26" y="342"/>
                        <a:pt x="26" y="342"/>
                        <a:pt x="26" y="342"/>
                      </a:cubicBezTo>
                      <a:cubicBezTo>
                        <a:pt x="25" y="336"/>
                        <a:pt x="25" y="333"/>
                        <a:pt x="25" y="333"/>
                      </a:cubicBezTo>
                      <a:cubicBezTo>
                        <a:pt x="25" y="333"/>
                        <a:pt x="25" y="333"/>
                        <a:pt x="25" y="333"/>
                      </a:cubicBezTo>
                      <a:cubicBezTo>
                        <a:pt x="25" y="333"/>
                        <a:pt x="25" y="333"/>
                        <a:pt x="25" y="333"/>
                      </a:cubicBezTo>
                      <a:cubicBezTo>
                        <a:pt x="20" y="305"/>
                        <a:pt x="16" y="279"/>
                        <a:pt x="13" y="255"/>
                      </a:cubicBezTo>
                      <a:moveTo>
                        <a:pt x="10" y="233"/>
                      </a:moveTo>
                      <a:cubicBezTo>
                        <a:pt x="8" y="233"/>
                        <a:pt x="8" y="233"/>
                        <a:pt x="8" y="233"/>
                      </a:cubicBezTo>
                      <a:cubicBezTo>
                        <a:pt x="9" y="240"/>
                        <a:pt x="10" y="247"/>
                        <a:pt x="11" y="254"/>
                      </a:cubicBezTo>
                      <a:cubicBezTo>
                        <a:pt x="13" y="254"/>
                        <a:pt x="13" y="254"/>
                        <a:pt x="13" y="254"/>
                      </a:cubicBezTo>
                      <a:cubicBezTo>
                        <a:pt x="12" y="247"/>
                        <a:pt x="11" y="240"/>
                        <a:pt x="10" y="233"/>
                      </a:cubicBezTo>
                      <a:moveTo>
                        <a:pt x="4" y="102"/>
                      </a:moveTo>
                      <a:cubicBezTo>
                        <a:pt x="2" y="102"/>
                        <a:pt x="2" y="102"/>
                        <a:pt x="2" y="102"/>
                      </a:cubicBezTo>
                      <a:cubicBezTo>
                        <a:pt x="2" y="105"/>
                        <a:pt x="2" y="109"/>
                        <a:pt x="2" y="113"/>
                      </a:cubicBezTo>
                      <a:cubicBezTo>
                        <a:pt x="2" y="113"/>
                        <a:pt x="2" y="120"/>
                        <a:pt x="2" y="132"/>
                      </a:cubicBezTo>
                      <a:cubicBezTo>
                        <a:pt x="2" y="152"/>
                        <a:pt x="3" y="186"/>
                        <a:pt x="8" y="232"/>
                      </a:cubicBezTo>
                      <a:cubicBezTo>
                        <a:pt x="10" y="232"/>
                        <a:pt x="10" y="232"/>
                        <a:pt x="10" y="232"/>
                      </a:cubicBezTo>
                      <a:cubicBezTo>
                        <a:pt x="5" y="186"/>
                        <a:pt x="4" y="152"/>
                        <a:pt x="4" y="132"/>
                      </a:cubicBezTo>
                      <a:cubicBezTo>
                        <a:pt x="4" y="126"/>
                        <a:pt x="4" y="121"/>
                        <a:pt x="4" y="118"/>
                      </a:cubicBezTo>
                      <a:cubicBezTo>
                        <a:pt x="4" y="115"/>
                        <a:pt x="4" y="113"/>
                        <a:pt x="4" y="113"/>
                      </a:cubicBezTo>
                      <a:cubicBezTo>
                        <a:pt x="4" y="113"/>
                        <a:pt x="4" y="113"/>
                        <a:pt x="4" y="113"/>
                      </a:cubicBezTo>
                      <a:cubicBezTo>
                        <a:pt x="4" y="113"/>
                        <a:pt x="4" y="113"/>
                        <a:pt x="4" y="113"/>
                      </a:cubicBezTo>
                      <a:cubicBezTo>
                        <a:pt x="4" y="109"/>
                        <a:pt x="4" y="106"/>
                        <a:pt x="4" y="102"/>
                      </a:cubicBezTo>
                      <a:moveTo>
                        <a:pt x="2" y="0"/>
                      </a:moveTo>
                      <a:cubicBezTo>
                        <a:pt x="0" y="0"/>
                        <a:pt x="0" y="0"/>
                        <a:pt x="0" y="0"/>
                      </a:cubicBezTo>
                      <a:cubicBezTo>
                        <a:pt x="0" y="1"/>
                        <a:pt x="0" y="3"/>
                        <a:pt x="0" y="5"/>
                      </a:cubicBezTo>
                      <a:cubicBezTo>
                        <a:pt x="0" y="5"/>
                        <a:pt x="0" y="5"/>
                        <a:pt x="0" y="5"/>
                      </a:cubicBezTo>
                      <a:cubicBezTo>
                        <a:pt x="0" y="5"/>
                        <a:pt x="0" y="5"/>
                        <a:pt x="0" y="5"/>
                      </a:cubicBezTo>
                      <a:cubicBezTo>
                        <a:pt x="0" y="5"/>
                        <a:pt x="0" y="5"/>
                        <a:pt x="0" y="5"/>
                      </a:cubicBezTo>
                      <a:cubicBezTo>
                        <a:pt x="0" y="6"/>
                        <a:pt x="1" y="19"/>
                        <a:pt x="2" y="101"/>
                      </a:cubicBezTo>
                      <a:cubicBezTo>
                        <a:pt x="4" y="101"/>
                        <a:pt x="4" y="101"/>
                        <a:pt x="4" y="101"/>
                      </a:cubicBezTo>
                      <a:cubicBezTo>
                        <a:pt x="3" y="13"/>
                        <a:pt x="2" y="5"/>
                        <a:pt x="2" y="5"/>
                      </a:cubicBezTo>
                      <a:cubicBezTo>
                        <a:pt x="2" y="5"/>
                        <a:pt x="2" y="5"/>
                        <a:pt x="2" y="5"/>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1" name="Freeform 181"/>
                <p:cNvSpPr>
                  <a:spLocks/>
                </p:cNvSpPr>
                <p:nvPr/>
              </p:nvSpPr>
              <p:spPr bwMode="auto">
                <a:xfrm>
                  <a:off x="-2957"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2" name="Freeform 182"/>
                <p:cNvSpPr>
                  <a:spLocks/>
                </p:cNvSpPr>
                <p:nvPr/>
              </p:nvSpPr>
              <p:spPr bwMode="auto">
                <a:xfrm>
                  <a:off x="-2988"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3" name="Freeform 183"/>
                <p:cNvSpPr>
                  <a:spLocks/>
                </p:cNvSpPr>
                <p:nvPr/>
              </p:nvSpPr>
              <p:spPr bwMode="auto">
                <a:xfrm>
                  <a:off x="-2926" y="3278"/>
                  <a:ext cx="23" cy="76"/>
                </a:xfrm>
                <a:custGeom>
                  <a:avLst/>
                  <a:gdLst/>
                  <a:ahLst/>
                  <a:cxnLst>
                    <a:cxn ang="0">
                      <a:pos x="2" y="0"/>
                    </a:cxn>
                    <a:cxn ang="0">
                      <a:pos x="0" y="0"/>
                    </a:cxn>
                    <a:cxn ang="0">
                      <a:pos x="8" y="32"/>
                    </a:cxn>
                    <a:cxn ang="0">
                      <a:pos x="10" y="32"/>
                    </a:cxn>
                    <a:cxn ang="0">
                      <a:pos x="2" y="0"/>
                    </a:cxn>
                  </a:cxnLst>
                  <a:rect l="0" t="0" r="r" b="b"/>
                  <a:pathLst>
                    <a:path w="10" h="32">
                      <a:moveTo>
                        <a:pt x="2" y="0"/>
                      </a:moveTo>
                      <a:cubicBezTo>
                        <a:pt x="0" y="0"/>
                        <a:pt x="0" y="0"/>
                        <a:pt x="0" y="0"/>
                      </a:cubicBezTo>
                      <a:cubicBezTo>
                        <a:pt x="2" y="10"/>
                        <a:pt x="5" y="21"/>
                        <a:pt x="8" y="32"/>
                      </a:cubicBezTo>
                      <a:cubicBezTo>
                        <a:pt x="10" y="32"/>
                        <a:pt x="10" y="32"/>
                        <a:pt x="10" y="32"/>
                      </a:cubicBezTo>
                      <a:cubicBezTo>
                        <a:pt x="7" y="21"/>
                        <a:pt x="5" y="1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4" name="Freeform 184"/>
                <p:cNvSpPr>
                  <a:spLocks/>
                </p:cNvSpPr>
                <p:nvPr/>
              </p:nvSpPr>
              <p:spPr bwMode="auto">
                <a:xfrm>
                  <a:off x="-2995"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5" name="Freeform 185"/>
                <p:cNvSpPr>
                  <a:spLocks/>
                </p:cNvSpPr>
                <p:nvPr/>
              </p:nvSpPr>
              <p:spPr bwMode="auto">
                <a:xfrm>
                  <a:off x="-2926" y="3276"/>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6" name="Freeform 186"/>
                <p:cNvSpPr>
                  <a:spLocks/>
                </p:cNvSpPr>
                <p:nvPr/>
              </p:nvSpPr>
              <p:spPr bwMode="auto">
                <a:xfrm>
                  <a:off x="-2907" y="3356"/>
                  <a:ext cx="19" cy="57"/>
                </a:xfrm>
                <a:custGeom>
                  <a:avLst/>
                  <a:gdLst/>
                  <a:ahLst/>
                  <a:cxnLst>
                    <a:cxn ang="0">
                      <a:pos x="2" y="0"/>
                    </a:cxn>
                    <a:cxn ang="0">
                      <a:pos x="0" y="0"/>
                    </a:cxn>
                    <a:cxn ang="0">
                      <a:pos x="6" y="24"/>
                    </a:cxn>
                    <a:cxn ang="0">
                      <a:pos x="8" y="24"/>
                    </a:cxn>
                    <a:cxn ang="0">
                      <a:pos x="2" y="0"/>
                    </a:cxn>
                  </a:cxnLst>
                  <a:rect l="0" t="0" r="r" b="b"/>
                  <a:pathLst>
                    <a:path w="8" h="24">
                      <a:moveTo>
                        <a:pt x="2" y="0"/>
                      </a:moveTo>
                      <a:cubicBezTo>
                        <a:pt x="0" y="0"/>
                        <a:pt x="0" y="0"/>
                        <a:pt x="0" y="0"/>
                      </a:cubicBezTo>
                      <a:cubicBezTo>
                        <a:pt x="2" y="8"/>
                        <a:pt x="4" y="16"/>
                        <a:pt x="6" y="24"/>
                      </a:cubicBezTo>
                      <a:cubicBezTo>
                        <a:pt x="8" y="24"/>
                        <a:pt x="8" y="24"/>
                        <a:pt x="8" y="24"/>
                      </a:cubicBezTo>
                      <a:cubicBezTo>
                        <a:pt x="6" y="16"/>
                        <a:pt x="4" y="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7" name="Freeform 187"/>
                <p:cNvSpPr>
                  <a:spLocks/>
                </p:cNvSpPr>
                <p:nvPr/>
              </p:nvSpPr>
              <p:spPr bwMode="auto">
                <a:xfrm>
                  <a:off x="-2907" y="3354"/>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8" name="Freeform 188"/>
                <p:cNvSpPr>
                  <a:spLocks/>
                </p:cNvSpPr>
                <p:nvPr/>
              </p:nvSpPr>
              <p:spPr bwMode="auto">
                <a:xfrm>
                  <a:off x="-3009"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9" name="Freeform 189"/>
                <p:cNvSpPr>
                  <a:spLocks/>
                </p:cNvSpPr>
                <p:nvPr/>
              </p:nvSpPr>
              <p:spPr bwMode="auto">
                <a:xfrm>
                  <a:off x="-3014"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0" name="Freeform 190"/>
                <p:cNvSpPr>
                  <a:spLocks/>
                </p:cNvSpPr>
                <p:nvPr/>
              </p:nvSpPr>
              <p:spPr bwMode="auto">
                <a:xfrm>
                  <a:off x="-2903" y="1986"/>
                  <a:ext cx="83" cy="270"/>
                </a:xfrm>
                <a:custGeom>
                  <a:avLst/>
                  <a:gdLst/>
                  <a:ahLst/>
                  <a:cxnLst>
                    <a:cxn ang="0">
                      <a:pos x="2" y="0"/>
                    </a:cxn>
                    <a:cxn ang="0">
                      <a:pos x="0" y="0"/>
                    </a:cxn>
                    <a:cxn ang="0">
                      <a:pos x="0" y="5"/>
                    </a:cxn>
                    <a:cxn ang="0">
                      <a:pos x="1" y="5"/>
                    </a:cxn>
                    <a:cxn ang="0">
                      <a:pos x="1" y="5"/>
                    </a:cxn>
                    <a:cxn ang="0">
                      <a:pos x="2" y="8"/>
                    </a:cxn>
                    <a:cxn ang="0">
                      <a:pos x="33" y="114"/>
                    </a:cxn>
                    <a:cxn ang="0">
                      <a:pos x="35" y="114"/>
                    </a:cxn>
                    <a:cxn ang="0">
                      <a:pos x="32" y="101"/>
                    </a:cxn>
                    <a:cxn ang="0">
                      <a:pos x="30" y="101"/>
                    </a:cxn>
                    <a:cxn ang="0">
                      <a:pos x="30" y="100"/>
                    </a:cxn>
                    <a:cxn ang="0">
                      <a:pos x="32" y="100"/>
                    </a:cxn>
                    <a:cxn ang="0">
                      <a:pos x="2" y="4"/>
                    </a:cxn>
                    <a:cxn ang="0">
                      <a:pos x="2" y="0"/>
                    </a:cxn>
                  </a:cxnLst>
                  <a:rect l="0" t="0" r="r" b="b"/>
                  <a:pathLst>
                    <a:path w="35" h="114">
                      <a:moveTo>
                        <a:pt x="2" y="0"/>
                      </a:moveTo>
                      <a:cubicBezTo>
                        <a:pt x="0" y="0"/>
                        <a:pt x="0" y="0"/>
                        <a:pt x="0" y="0"/>
                      </a:cubicBezTo>
                      <a:cubicBezTo>
                        <a:pt x="0" y="1"/>
                        <a:pt x="0" y="3"/>
                        <a:pt x="0" y="5"/>
                      </a:cubicBezTo>
                      <a:cubicBezTo>
                        <a:pt x="1" y="5"/>
                        <a:pt x="1" y="5"/>
                        <a:pt x="1" y="5"/>
                      </a:cubicBezTo>
                      <a:cubicBezTo>
                        <a:pt x="1" y="5"/>
                        <a:pt x="1" y="5"/>
                        <a:pt x="1" y="5"/>
                      </a:cubicBezTo>
                      <a:cubicBezTo>
                        <a:pt x="1" y="5"/>
                        <a:pt x="1" y="6"/>
                        <a:pt x="2" y="8"/>
                      </a:cubicBezTo>
                      <a:cubicBezTo>
                        <a:pt x="7" y="20"/>
                        <a:pt x="23" y="60"/>
                        <a:pt x="33" y="114"/>
                      </a:cubicBezTo>
                      <a:cubicBezTo>
                        <a:pt x="35" y="114"/>
                        <a:pt x="35" y="114"/>
                        <a:pt x="35" y="114"/>
                      </a:cubicBezTo>
                      <a:cubicBezTo>
                        <a:pt x="34" y="109"/>
                        <a:pt x="33" y="105"/>
                        <a:pt x="32" y="101"/>
                      </a:cubicBezTo>
                      <a:cubicBezTo>
                        <a:pt x="30" y="101"/>
                        <a:pt x="30" y="101"/>
                        <a:pt x="30" y="101"/>
                      </a:cubicBezTo>
                      <a:cubicBezTo>
                        <a:pt x="30" y="100"/>
                        <a:pt x="30" y="100"/>
                        <a:pt x="30" y="100"/>
                      </a:cubicBezTo>
                      <a:cubicBezTo>
                        <a:pt x="32" y="100"/>
                        <a:pt x="32" y="100"/>
                        <a:pt x="32" y="100"/>
                      </a:cubicBezTo>
                      <a:cubicBezTo>
                        <a:pt x="20" y="45"/>
                        <a:pt x="3" y="7"/>
                        <a:pt x="2" y="4"/>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1" name="Freeform 191"/>
                <p:cNvSpPr>
                  <a:spLocks/>
                </p:cNvSpPr>
                <p:nvPr/>
              </p:nvSpPr>
              <p:spPr bwMode="auto">
                <a:xfrm>
                  <a:off x="-2832" y="2223"/>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2" name="Freeform 192"/>
                <p:cNvSpPr>
                  <a:spLocks noEditPoints="1"/>
                </p:cNvSpPr>
                <p:nvPr/>
              </p:nvSpPr>
              <p:spPr bwMode="auto">
                <a:xfrm>
                  <a:off x="-3113" y="1522"/>
                  <a:ext cx="215" cy="462"/>
                </a:xfrm>
                <a:custGeom>
                  <a:avLst/>
                  <a:gdLst/>
                  <a:ahLst/>
                  <a:cxnLst>
                    <a:cxn ang="0">
                      <a:pos x="67" y="99"/>
                    </a:cxn>
                    <a:cxn ang="0">
                      <a:pos x="65" y="99"/>
                    </a:cxn>
                    <a:cxn ang="0">
                      <a:pos x="89" y="195"/>
                    </a:cxn>
                    <a:cxn ang="0">
                      <a:pos x="91" y="195"/>
                    </a:cxn>
                    <a:cxn ang="0">
                      <a:pos x="67" y="99"/>
                    </a:cxn>
                    <a:cxn ang="0">
                      <a:pos x="53" y="68"/>
                    </a:cxn>
                    <a:cxn ang="0">
                      <a:pos x="53" y="68"/>
                    </a:cxn>
                    <a:cxn ang="0">
                      <a:pos x="51" y="68"/>
                    </a:cxn>
                    <a:cxn ang="0">
                      <a:pos x="64" y="98"/>
                    </a:cxn>
                    <a:cxn ang="0">
                      <a:pos x="66" y="98"/>
                    </a:cxn>
                    <a:cxn ang="0">
                      <a:pos x="53" y="68"/>
                    </a:cxn>
                    <a:cxn ang="0">
                      <a:pos x="2" y="0"/>
                    </a:cxn>
                    <a:cxn ang="0">
                      <a:pos x="1" y="0"/>
                    </a:cxn>
                    <a:cxn ang="0">
                      <a:pos x="0" y="1"/>
                    </a:cxn>
                    <a:cxn ang="0">
                      <a:pos x="1" y="2"/>
                    </a:cxn>
                    <a:cxn ang="0">
                      <a:pos x="50" y="67"/>
                    </a:cxn>
                    <a:cxn ang="0">
                      <a:pos x="52" y="67"/>
                    </a:cxn>
                    <a:cxn ang="0">
                      <a:pos x="2" y="0"/>
                    </a:cxn>
                  </a:cxnLst>
                  <a:rect l="0" t="0" r="r" b="b"/>
                  <a:pathLst>
                    <a:path w="91" h="195">
                      <a:moveTo>
                        <a:pt x="67" y="99"/>
                      </a:moveTo>
                      <a:cubicBezTo>
                        <a:pt x="65" y="99"/>
                        <a:pt x="65" y="99"/>
                        <a:pt x="65" y="99"/>
                      </a:cubicBezTo>
                      <a:cubicBezTo>
                        <a:pt x="75" y="125"/>
                        <a:pt x="84" y="157"/>
                        <a:pt x="89" y="195"/>
                      </a:cubicBezTo>
                      <a:cubicBezTo>
                        <a:pt x="91" y="195"/>
                        <a:pt x="91" y="195"/>
                        <a:pt x="91" y="195"/>
                      </a:cubicBezTo>
                      <a:cubicBezTo>
                        <a:pt x="86" y="157"/>
                        <a:pt x="77" y="125"/>
                        <a:pt x="67" y="99"/>
                      </a:cubicBezTo>
                      <a:moveTo>
                        <a:pt x="53" y="68"/>
                      </a:moveTo>
                      <a:cubicBezTo>
                        <a:pt x="53" y="68"/>
                        <a:pt x="53" y="68"/>
                        <a:pt x="53" y="68"/>
                      </a:cubicBezTo>
                      <a:cubicBezTo>
                        <a:pt x="51" y="68"/>
                        <a:pt x="51" y="68"/>
                        <a:pt x="51" y="68"/>
                      </a:cubicBezTo>
                      <a:cubicBezTo>
                        <a:pt x="55" y="77"/>
                        <a:pt x="60" y="87"/>
                        <a:pt x="64" y="98"/>
                      </a:cubicBezTo>
                      <a:cubicBezTo>
                        <a:pt x="66" y="98"/>
                        <a:pt x="66" y="98"/>
                        <a:pt x="66" y="98"/>
                      </a:cubicBezTo>
                      <a:cubicBezTo>
                        <a:pt x="62" y="87"/>
                        <a:pt x="57" y="77"/>
                        <a:pt x="53" y="68"/>
                      </a:cubicBezTo>
                      <a:moveTo>
                        <a:pt x="2" y="0"/>
                      </a:moveTo>
                      <a:cubicBezTo>
                        <a:pt x="1" y="0"/>
                        <a:pt x="1" y="0"/>
                        <a:pt x="1" y="0"/>
                      </a:cubicBezTo>
                      <a:cubicBezTo>
                        <a:pt x="0" y="1"/>
                        <a:pt x="0" y="1"/>
                        <a:pt x="0" y="1"/>
                      </a:cubicBezTo>
                      <a:cubicBezTo>
                        <a:pt x="1" y="2"/>
                        <a:pt x="1" y="2"/>
                        <a:pt x="1" y="2"/>
                      </a:cubicBezTo>
                      <a:cubicBezTo>
                        <a:pt x="6" y="6"/>
                        <a:pt x="28" y="26"/>
                        <a:pt x="50" y="67"/>
                      </a:cubicBezTo>
                      <a:cubicBezTo>
                        <a:pt x="52" y="67"/>
                        <a:pt x="52" y="67"/>
                        <a:pt x="52" y="67"/>
                      </a:cubicBezTo>
                      <a:cubicBezTo>
                        <a:pt x="30" y="24"/>
                        <a:pt x="6"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3" name="Freeform 193"/>
                <p:cNvSpPr>
                  <a:spLocks/>
                </p:cNvSpPr>
                <p:nvPr/>
              </p:nvSpPr>
              <p:spPr bwMode="auto">
                <a:xfrm>
                  <a:off x="-2962" y="1754"/>
                  <a:ext cx="7" cy="2"/>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0" y="1"/>
                        <a:pt x="1"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4" name="Freeform 194"/>
                <p:cNvSpPr>
                  <a:spLocks/>
                </p:cNvSpPr>
                <p:nvPr/>
              </p:nvSpPr>
              <p:spPr bwMode="auto">
                <a:xfrm>
                  <a:off x="-2990" y="1681"/>
                  <a:ext cx="2" cy="2"/>
                </a:xfrm>
                <a:custGeom>
                  <a:avLst/>
                  <a:gdLst/>
                  <a:ahLst/>
                  <a:cxnLst>
                    <a:cxn ang="0">
                      <a:pos x="1" y="1"/>
                    </a:cxn>
                    <a:cxn ang="0">
                      <a:pos x="0" y="0"/>
                    </a:cxn>
                  </a:cxnLst>
                  <a:rect l="0" t="0" r="r" b="b"/>
                  <a:pathLst>
                    <a:path w="1" h="1">
                      <a:moveTo>
                        <a:pt x="1" y="1"/>
                      </a:moveTo>
                      <a:cubicBezTo>
                        <a:pt x="1" y="1"/>
                        <a:pt x="0" y="1"/>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5" name="Freeform 195"/>
                <p:cNvSpPr>
                  <a:spLocks/>
                </p:cNvSpPr>
                <p:nvPr/>
              </p:nvSpPr>
              <p:spPr bwMode="auto">
                <a:xfrm>
                  <a:off x="-2995" y="1681"/>
                  <a:ext cx="5" cy="2"/>
                </a:xfrm>
                <a:custGeom>
                  <a:avLst/>
                  <a:gdLst/>
                  <a:ahLst/>
                  <a:cxnLst>
                    <a:cxn ang="0">
                      <a:pos x="2" y="0"/>
                    </a:cxn>
                    <a:cxn ang="0">
                      <a:pos x="0" y="0"/>
                    </a:cxn>
                    <a:cxn ang="0">
                      <a:pos x="1" y="1"/>
                    </a:cxn>
                  </a:cxnLst>
                  <a:rect l="0" t="0" r="r" b="b"/>
                  <a:pathLst>
                    <a:path w="2" h="1">
                      <a:moveTo>
                        <a:pt x="2" y="0"/>
                      </a:moveTo>
                      <a:cubicBezTo>
                        <a:pt x="0" y="0"/>
                        <a:pt x="0" y="0"/>
                        <a:pt x="0" y="0"/>
                      </a:cubicBezTo>
                      <a:cubicBezTo>
                        <a:pt x="0" y="1"/>
                        <a:pt x="0" y="1"/>
                        <a:pt x="1" y="1"/>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6" name="Freeform 196"/>
                <p:cNvSpPr>
                  <a:spLocks noEditPoints="1"/>
                </p:cNvSpPr>
                <p:nvPr/>
              </p:nvSpPr>
              <p:spPr bwMode="auto">
                <a:xfrm>
                  <a:off x="-2824" y="2259"/>
                  <a:ext cx="26" cy="1017"/>
                </a:xfrm>
                <a:custGeom>
                  <a:avLst/>
                  <a:gdLst/>
                  <a:ahLst/>
                  <a:cxnLst>
                    <a:cxn ang="0">
                      <a:pos x="8" y="343"/>
                    </a:cxn>
                    <a:cxn ang="0">
                      <a:pos x="6" y="343"/>
                    </a:cxn>
                    <a:cxn ang="0">
                      <a:pos x="6" y="429"/>
                    </a:cxn>
                    <a:cxn ang="0">
                      <a:pos x="8" y="429"/>
                    </a:cxn>
                    <a:cxn ang="0">
                      <a:pos x="8" y="343"/>
                    </a:cxn>
                    <a:cxn ang="0">
                      <a:pos x="11" y="233"/>
                    </a:cxn>
                    <a:cxn ang="0">
                      <a:pos x="9" y="233"/>
                    </a:cxn>
                    <a:cxn ang="0">
                      <a:pos x="5" y="333"/>
                    </a:cxn>
                    <a:cxn ang="0">
                      <a:pos x="6" y="342"/>
                    </a:cxn>
                    <a:cxn ang="0">
                      <a:pos x="8" y="342"/>
                    </a:cxn>
                    <a:cxn ang="0">
                      <a:pos x="8" y="333"/>
                    </a:cxn>
                    <a:cxn ang="0">
                      <a:pos x="11" y="233"/>
                    </a:cxn>
                    <a:cxn ang="0">
                      <a:pos x="10" y="102"/>
                    </a:cxn>
                    <a:cxn ang="0">
                      <a:pos x="8" y="102"/>
                    </a:cxn>
                    <a:cxn ang="0">
                      <a:pos x="9" y="178"/>
                    </a:cxn>
                    <a:cxn ang="0">
                      <a:pos x="9" y="232"/>
                    </a:cxn>
                    <a:cxn ang="0">
                      <a:pos x="11" y="232"/>
                    </a:cxn>
                    <a:cxn ang="0">
                      <a:pos x="11" y="178"/>
                    </a:cxn>
                    <a:cxn ang="0">
                      <a:pos x="10" y="102"/>
                    </a:cxn>
                    <a:cxn ang="0">
                      <a:pos x="2" y="0"/>
                    </a:cxn>
                    <a:cxn ang="0">
                      <a:pos x="0" y="0"/>
                    </a:cxn>
                    <a:cxn ang="0">
                      <a:pos x="7" y="60"/>
                    </a:cxn>
                    <a:cxn ang="0">
                      <a:pos x="7" y="69"/>
                    </a:cxn>
                    <a:cxn ang="0">
                      <a:pos x="8" y="101"/>
                    </a:cxn>
                    <a:cxn ang="0">
                      <a:pos x="10" y="101"/>
                    </a:cxn>
                    <a:cxn ang="0">
                      <a:pos x="9" y="60"/>
                    </a:cxn>
                    <a:cxn ang="0">
                      <a:pos x="2" y="0"/>
                    </a:cxn>
                  </a:cxnLst>
                  <a:rect l="0" t="0" r="r" b="b"/>
                  <a:pathLst>
                    <a:path w="11" h="429">
                      <a:moveTo>
                        <a:pt x="8" y="343"/>
                      </a:moveTo>
                      <a:cubicBezTo>
                        <a:pt x="6" y="343"/>
                        <a:pt x="6" y="343"/>
                        <a:pt x="6" y="343"/>
                      </a:cubicBezTo>
                      <a:cubicBezTo>
                        <a:pt x="6" y="429"/>
                        <a:pt x="6" y="429"/>
                        <a:pt x="6" y="429"/>
                      </a:cubicBezTo>
                      <a:cubicBezTo>
                        <a:pt x="8" y="429"/>
                        <a:pt x="8" y="429"/>
                        <a:pt x="8" y="429"/>
                      </a:cubicBezTo>
                      <a:cubicBezTo>
                        <a:pt x="8" y="343"/>
                        <a:pt x="8" y="343"/>
                        <a:pt x="8" y="343"/>
                      </a:cubicBezTo>
                      <a:moveTo>
                        <a:pt x="11" y="233"/>
                      </a:moveTo>
                      <a:cubicBezTo>
                        <a:pt x="9" y="233"/>
                        <a:pt x="9" y="233"/>
                        <a:pt x="9" y="233"/>
                      </a:cubicBezTo>
                      <a:cubicBezTo>
                        <a:pt x="8" y="264"/>
                        <a:pt x="7" y="298"/>
                        <a:pt x="5" y="333"/>
                      </a:cubicBezTo>
                      <a:cubicBezTo>
                        <a:pt x="6" y="342"/>
                        <a:pt x="6" y="342"/>
                        <a:pt x="6" y="342"/>
                      </a:cubicBezTo>
                      <a:cubicBezTo>
                        <a:pt x="8" y="342"/>
                        <a:pt x="8" y="342"/>
                        <a:pt x="8" y="342"/>
                      </a:cubicBezTo>
                      <a:cubicBezTo>
                        <a:pt x="8" y="333"/>
                        <a:pt x="8" y="333"/>
                        <a:pt x="8" y="333"/>
                      </a:cubicBezTo>
                      <a:cubicBezTo>
                        <a:pt x="9" y="298"/>
                        <a:pt x="10" y="264"/>
                        <a:pt x="11" y="233"/>
                      </a:cubicBezTo>
                      <a:moveTo>
                        <a:pt x="10" y="102"/>
                      </a:moveTo>
                      <a:cubicBezTo>
                        <a:pt x="8" y="102"/>
                        <a:pt x="8" y="102"/>
                        <a:pt x="8" y="102"/>
                      </a:cubicBezTo>
                      <a:cubicBezTo>
                        <a:pt x="9" y="122"/>
                        <a:pt x="9" y="147"/>
                        <a:pt x="9" y="178"/>
                      </a:cubicBezTo>
                      <a:cubicBezTo>
                        <a:pt x="9" y="195"/>
                        <a:pt x="9" y="213"/>
                        <a:pt x="9" y="232"/>
                      </a:cubicBezTo>
                      <a:cubicBezTo>
                        <a:pt x="11" y="232"/>
                        <a:pt x="11" y="232"/>
                        <a:pt x="11" y="232"/>
                      </a:cubicBezTo>
                      <a:cubicBezTo>
                        <a:pt x="11" y="213"/>
                        <a:pt x="11" y="195"/>
                        <a:pt x="11" y="178"/>
                      </a:cubicBezTo>
                      <a:cubicBezTo>
                        <a:pt x="11" y="147"/>
                        <a:pt x="11" y="122"/>
                        <a:pt x="10" y="102"/>
                      </a:cubicBezTo>
                      <a:moveTo>
                        <a:pt x="2" y="0"/>
                      </a:moveTo>
                      <a:cubicBezTo>
                        <a:pt x="0" y="0"/>
                        <a:pt x="0" y="0"/>
                        <a:pt x="0" y="0"/>
                      </a:cubicBezTo>
                      <a:cubicBezTo>
                        <a:pt x="3" y="18"/>
                        <a:pt x="6" y="39"/>
                        <a:pt x="7" y="60"/>
                      </a:cubicBezTo>
                      <a:cubicBezTo>
                        <a:pt x="7" y="60"/>
                        <a:pt x="7" y="63"/>
                        <a:pt x="7" y="69"/>
                      </a:cubicBezTo>
                      <a:cubicBezTo>
                        <a:pt x="8" y="76"/>
                        <a:pt x="8" y="87"/>
                        <a:pt x="8" y="101"/>
                      </a:cubicBezTo>
                      <a:cubicBezTo>
                        <a:pt x="10" y="101"/>
                        <a:pt x="10" y="101"/>
                        <a:pt x="10" y="101"/>
                      </a:cubicBezTo>
                      <a:cubicBezTo>
                        <a:pt x="10" y="75"/>
                        <a:pt x="9" y="60"/>
                        <a:pt x="9" y="60"/>
                      </a:cubicBezTo>
                      <a:cubicBezTo>
                        <a:pt x="8" y="39"/>
                        <a:pt x="5" y="1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7" name="Freeform 197"/>
                <p:cNvSpPr>
                  <a:spLocks/>
                </p:cNvSpPr>
                <p:nvPr/>
              </p:nvSpPr>
              <p:spPr bwMode="auto">
                <a:xfrm>
                  <a:off x="-2810" y="3069"/>
                  <a:ext cx="4" cy="3"/>
                </a:xfrm>
                <a:custGeom>
                  <a:avLst/>
                  <a:gdLst/>
                  <a:ahLst/>
                  <a:cxnLst>
                    <a:cxn ang="0">
                      <a:pos x="4" y="0"/>
                    </a:cxn>
                    <a:cxn ang="0">
                      <a:pos x="0" y="0"/>
                    </a:cxn>
                    <a:cxn ang="0">
                      <a:pos x="0" y="3"/>
                    </a:cxn>
                    <a:cxn ang="0">
                      <a:pos x="4" y="3"/>
                    </a:cxn>
                    <a:cxn ang="0">
                      <a:pos x="4" y="0"/>
                    </a:cxn>
                    <a:cxn ang="0">
                      <a:pos x="4" y="0"/>
                    </a:cxn>
                  </a:cxnLst>
                  <a:rect l="0" t="0" r="r" b="b"/>
                  <a:pathLst>
                    <a:path w="4" h="3">
                      <a:moveTo>
                        <a:pt x="4" y="0"/>
                      </a:moveTo>
                      <a:lnTo>
                        <a:pt x="0" y="0"/>
                      </a:lnTo>
                      <a:lnTo>
                        <a:pt x="0" y="3"/>
                      </a:lnTo>
                      <a:lnTo>
                        <a:pt x="4" y="3"/>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8" name="Freeform 198"/>
                <p:cNvSpPr>
                  <a:spLocks/>
                </p:cNvSpPr>
                <p:nvPr/>
              </p:nvSpPr>
              <p:spPr bwMode="auto">
                <a:xfrm>
                  <a:off x="-2810" y="3278"/>
                  <a:ext cx="4" cy="76"/>
                </a:xfrm>
                <a:custGeom>
                  <a:avLst/>
                  <a:gdLst/>
                  <a:ahLst/>
                  <a:cxnLst>
                    <a:cxn ang="0">
                      <a:pos x="4" y="0"/>
                    </a:cxn>
                    <a:cxn ang="0">
                      <a:pos x="0" y="0"/>
                    </a:cxn>
                    <a:cxn ang="0">
                      <a:pos x="0" y="76"/>
                    </a:cxn>
                    <a:cxn ang="0">
                      <a:pos x="4" y="76"/>
                    </a:cxn>
                    <a:cxn ang="0">
                      <a:pos x="4" y="0"/>
                    </a:cxn>
                    <a:cxn ang="0">
                      <a:pos x="4" y="0"/>
                    </a:cxn>
                  </a:cxnLst>
                  <a:rect l="0" t="0" r="r" b="b"/>
                  <a:pathLst>
                    <a:path w="4" h="76">
                      <a:moveTo>
                        <a:pt x="4" y="0"/>
                      </a:moveTo>
                      <a:lnTo>
                        <a:pt x="0" y="0"/>
                      </a:lnTo>
                      <a:lnTo>
                        <a:pt x="0" y="76"/>
                      </a:lnTo>
                      <a:lnTo>
                        <a:pt x="4" y="76"/>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9" name="Freeform 199"/>
                <p:cNvSpPr>
                  <a:spLocks/>
                </p:cNvSpPr>
                <p:nvPr/>
              </p:nvSpPr>
              <p:spPr bwMode="auto">
                <a:xfrm>
                  <a:off x="-2803"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30" name="Freeform 200"/>
                <p:cNvSpPr>
                  <a:spLocks/>
                </p:cNvSpPr>
                <p:nvPr/>
              </p:nvSpPr>
              <p:spPr bwMode="auto">
                <a:xfrm>
                  <a:off x="-2810" y="3276"/>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31" name="Freeform 201"/>
                <p:cNvSpPr>
                  <a:spLocks/>
                </p:cNvSpPr>
                <p:nvPr/>
              </p:nvSpPr>
              <p:spPr bwMode="auto">
                <a:xfrm>
                  <a:off x="-2810" y="3356"/>
                  <a:ext cx="4" cy="71"/>
                </a:xfrm>
                <a:custGeom>
                  <a:avLst/>
                  <a:gdLst/>
                  <a:ahLst/>
                  <a:cxnLst>
                    <a:cxn ang="0">
                      <a:pos x="4" y="0"/>
                    </a:cxn>
                    <a:cxn ang="0">
                      <a:pos x="0" y="0"/>
                    </a:cxn>
                    <a:cxn ang="0">
                      <a:pos x="0" y="71"/>
                    </a:cxn>
                    <a:cxn ang="0">
                      <a:pos x="4" y="71"/>
                    </a:cxn>
                    <a:cxn ang="0">
                      <a:pos x="4" y="0"/>
                    </a:cxn>
                    <a:cxn ang="0">
                      <a:pos x="4" y="0"/>
                    </a:cxn>
                  </a:cxnLst>
                  <a:rect l="0" t="0" r="r" b="b"/>
                  <a:pathLst>
                    <a:path w="4" h="71">
                      <a:moveTo>
                        <a:pt x="4" y="0"/>
                      </a:moveTo>
                      <a:lnTo>
                        <a:pt x="0" y="0"/>
                      </a:lnTo>
                      <a:lnTo>
                        <a:pt x="0" y="71"/>
                      </a:lnTo>
                      <a:lnTo>
                        <a:pt x="4" y="71"/>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32" name="Freeform 202"/>
                <p:cNvSpPr>
                  <a:spLocks/>
                </p:cNvSpPr>
                <p:nvPr/>
              </p:nvSpPr>
              <p:spPr bwMode="auto">
                <a:xfrm>
                  <a:off x="-2810" y="3354"/>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33" name="Freeform 203"/>
                <p:cNvSpPr>
                  <a:spLocks/>
                </p:cNvSpPr>
                <p:nvPr/>
              </p:nvSpPr>
              <p:spPr bwMode="auto">
                <a:xfrm>
                  <a:off x="-2806"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34" name="Freeform 204"/>
                <p:cNvSpPr>
                  <a:spLocks/>
                </p:cNvSpPr>
                <p:nvPr/>
              </p:nvSpPr>
              <p:spPr bwMode="auto">
                <a:xfrm>
                  <a:off x="-2824" y="2256"/>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41" name="Freeform 206"/>
              <p:cNvSpPr>
                <a:spLocks/>
              </p:cNvSpPr>
              <p:nvPr/>
            </p:nvSpPr>
            <p:spPr bwMode="auto">
              <a:xfrm>
                <a:off x="-4870447" y="2416173"/>
                <a:ext cx="349249" cy="368300"/>
              </a:xfrm>
              <a:custGeom>
                <a:avLst/>
                <a:gdLst/>
                <a:ahLst/>
                <a:cxnLst>
                  <a:cxn ang="0">
                    <a:pos x="0" y="0"/>
                  </a:cxn>
                  <a:cxn ang="0">
                    <a:pos x="0" y="1"/>
                  </a:cxn>
                  <a:cxn ang="0">
                    <a:pos x="1" y="2"/>
                  </a:cxn>
                  <a:cxn ang="0">
                    <a:pos x="91" y="98"/>
                  </a:cxn>
                  <a:cxn ang="0">
                    <a:pos x="93" y="98"/>
                  </a:cxn>
                  <a:cxn ang="0">
                    <a:pos x="71" y="68"/>
                  </a:cxn>
                  <a:cxn ang="0">
                    <a:pos x="70" y="68"/>
                  </a:cxn>
                  <a:cxn ang="0">
                    <a:pos x="70" y="68"/>
                  </a:cxn>
                  <a:cxn ang="0">
                    <a:pos x="0" y="0"/>
                  </a:cxn>
                </a:cxnLst>
                <a:rect l="0" t="0" r="r" b="b"/>
                <a:pathLst>
                  <a:path w="93" h="98">
                    <a:moveTo>
                      <a:pt x="0" y="0"/>
                    </a:moveTo>
                    <a:cubicBezTo>
                      <a:pt x="0" y="1"/>
                      <a:pt x="0" y="1"/>
                      <a:pt x="0" y="1"/>
                    </a:cubicBezTo>
                    <a:cubicBezTo>
                      <a:pt x="0" y="1"/>
                      <a:pt x="0" y="2"/>
                      <a:pt x="1" y="2"/>
                    </a:cubicBezTo>
                    <a:cubicBezTo>
                      <a:pt x="9" y="6"/>
                      <a:pt x="41" y="26"/>
                      <a:pt x="91" y="98"/>
                    </a:cubicBezTo>
                    <a:cubicBezTo>
                      <a:pt x="93" y="98"/>
                      <a:pt x="93" y="98"/>
                      <a:pt x="93" y="98"/>
                    </a:cubicBezTo>
                    <a:cubicBezTo>
                      <a:pt x="85" y="87"/>
                      <a:pt x="77" y="77"/>
                      <a:pt x="71" y="68"/>
                    </a:cubicBezTo>
                    <a:cubicBezTo>
                      <a:pt x="70" y="68"/>
                      <a:pt x="70" y="68"/>
                      <a:pt x="70" y="68"/>
                    </a:cubicBezTo>
                    <a:cubicBezTo>
                      <a:pt x="70" y="68"/>
                      <a:pt x="70" y="68"/>
                      <a:pt x="70" y="68"/>
                    </a:cubicBezTo>
                    <a:cubicBezTo>
                      <a:pt x="26" y="11"/>
                      <a:pt x="0" y="1"/>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Freeform 207"/>
              <p:cNvSpPr>
                <a:spLocks/>
              </p:cNvSpPr>
              <p:nvPr/>
            </p:nvSpPr>
            <p:spPr bwMode="auto">
              <a:xfrm>
                <a:off x="-4608511" y="2671760"/>
                <a:ext cx="4762" cy="1587"/>
              </a:xfrm>
              <a:custGeom>
                <a:avLst/>
                <a:gdLst/>
                <a:ahLst/>
                <a:cxnLst>
                  <a:cxn ang="0">
                    <a:pos x="0" y="0"/>
                  </a:cxn>
                  <a:cxn ang="0">
                    <a:pos x="0" y="0"/>
                  </a:cxn>
                  <a:cxn ang="0">
                    <a:pos x="1" y="0"/>
                  </a:cxn>
                  <a:cxn ang="0">
                    <a:pos x="0" y="0"/>
                  </a:cxn>
                </a:cxnLst>
                <a:rect l="0" t="0" r="r" b="b"/>
                <a:pathLst>
                  <a:path w="1">
                    <a:moveTo>
                      <a:pt x="0" y="0"/>
                    </a:moveTo>
                    <a:cubicBezTo>
                      <a:pt x="0" y="0"/>
                      <a:pt x="0" y="0"/>
                      <a:pt x="0" y="0"/>
                    </a:cubicBezTo>
                    <a:cubicBezTo>
                      <a:pt x="1" y="0"/>
                      <a:pt x="1" y="0"/>
                      <a:pt x="1"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3" name="Freeform 208"/>
              <p:cNvSpPr>
                <a:spLocks/>
              </p:cNvSpPr>
              <p:nvPr/>
            </p:nvSpPr>
            <p:spPr bwMode="auto">
              <a:xfrm>
                <a:off x="-4818061" y="2419348"/>
                <a:ext cx="481013" cy="365125"/>
              </a:xfrm>
              <a:custGeom>
                <a:avLst/>
                <a:gdLst/>
                <a:ahLst/>
                <a:cxnLst>
                  <a:cxn ang="0">
                    <a:pos x="1" y="0"/>
                  </a:cxn>
                  <a:cxn ang="0">
                    <a:pos x="0" y="1"/>
                  </a:cxn>
                  <a:cxn ang="0">
                    <a:pos x="3" y="1"/>
                  </a:cxn>
                  <a:cxn ang="0">
                    <a:pos x="102" y="66"/>
                  </a:cxn>
                  <a:cxn ang="0">
                    <a:pos x="103" y="66"/>
                  </a:cxn>
                  <a:cxn ang="0">
                    <a:pos x="103" y="67"/>
                  </a:cxn>
                  <a:cxn ang="0">
                    <a:pos x="103" y="67"/>
                  </a:cxn>
                  <a:cxn ang="0">
                    <a:pos x="127" y="97"/>
                  </a:cxn>
                  <a:cxn ang="0">
                    <a:pos x="128" y="97"/>
                  </a:cxn>
                  <a:cxn ang="0">
                    <a:pos x="1" y="0"/>
                  </a:cxn>
                </a:cxnLst>
                <a:rect l="0" t="0" r="r" b="b"/>
                <a:pathLst>
                  <a:path w="128" h="97">
                    <a:moveTo>
                      <a:pt x="1" y="0"/>
                    </a:moveTo>
                    <a:cubicBezTo>
                      <a:pt x="0" y="1"/>
                      <a:pt x="0" y="1"/>
                      <a:pt x="0" y="1"/>
                    </a:cubicBezTo>
                    <a:cubicBezTo>
                      <a:pt x="0" y="1"/>
                      <a:pt x="1" y="1"/>
                      <a:pt x="3" y="1"/>
                    </a:cubicBezTo>
                    <a:cubicBezTo>
                      <a:pt x="15" y="4"/>
                      <a:pt x="57" y="19"/>
                      <a:pt x="102" y="66"/>
                    </a:cubicBezTo>
                    <a:cubicBezTo>
                      <a:pt x="103" y="66"/>
                      <a:pt x="103" y="66"/>
                      <a:pt x="103" y="66"/>
                    </a:cubicBezTo>
                    <a:cubicBezTo>
                      <a:pt x="103" y="67"/>
                      <a:pt x="103" y="67"/>
                      <a:pt x="103" y="67"/>
                    </a:cubicBezTo>
                    <a:cubicBezTo>
                      <a:pt x="103" y="67"/>
                      <a:pt x="103" y="67"/>
                      <a:pt x="103" y="67"/>
                    </a:cubicBezTo>
                    <a:cubicBezTo>
                      <a:pt x="111" y="76"/>
                      <a:pt x="119" y="86"/>
                      <a:pt x="127" y="97"/>
                    </a:cubicBezTo>
                    <a:cubicBezTo>
                      <a:pt x="128" y="97"/>
                      <a:pt x="128" y="97"/>
                      <a:pt x="128" y="97"/>
                    </a:cubicBezTo>
                    <a:cubicBezTo>
                      <a:pt x="68" y="13"/>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4" name="Freeform 209"/>
              <p:cNvSpPr>
                <a:spLocks/>
              </p:cNvSpPr>
              <p:nvPr/>
            </p:nvSpPr>
            <p:spPr bwMode="auto">
              <a:xfrm>
                <a:off x="-4435474" y="2668584"/>
                <a:ext cx="4762" cy="3175"/>
              </a:xfrm>
              <a:custGeom>
                <a:avLst/>
                <a:gdLst/>
                <a:ahLst/>
                <a:cxnLst>
                  <a:cxn ang="0">
                    <a:pos x="1" y="0"/>
                  </a:cxn>
                  <a:cxn ang="0">
                    <a:pos x="0" y="0"/>
                  </a:cxn>
                  <a:cxn ang="0">
                    <a:pos x="1" y="1"/>
                  </a:cxn>
                  <a:cxn ang="0">
                    <a:pos x="1" y="1"/>
                  </a:cxn>
                  <a:cxn ang="0">
                    <a:pos x="1" y="0"/>
                  </a:cxn>
                </a:cxnLst>
                <a:rect l="0" t="0" r="r" b="b"/>
                <a:pathLst>
                  <a:path w="1" h="1">
                    <a:moveTo>
                      <a:pt x="1" y="0"/>
                    </a:moveTo>
                    <a:cubicBezTo>
                      <a:pt x="0" y="0"/>
                      <a:pt x="0" y="0"/>
                      <a:pt x="0" y="0"/>
                    </a:cubicBezTo>
                    <a:cubicBezTo>
                      <a:pt x="0" y="1"/>
                      <a:pt x="0" y="1"/>
                      <a:pt x="1"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5" name="Freeform 210"/>
              <p:cNvSpPr>
                <a:spLocks noEditPoints="1"/>
              </p:cNvSpPr>
              <p:nvPr/>
            </p:nvSpPr>
            <p:spPr bwMode="auto">
              <a:xfrm>
                <a:off x="-2679699" y="3152772"/>
                <a:ext cx="71438" cy="428625"/>
              </a:xfrm>
              <a:custGeom>
                <a:avLst/>
                <a:gdLst/>
                <a:ahLst/>
                <a:cxnLst>
                  <a:cxn ang="0">
                    <a:pos x="17" y="101"/>
                  </a:cxn>
                  <a:cxn ang="0">
                    <a:pos x="15" y="101"/>
                  </a:cxn>
                  <a:cxn ang="0">
                    <a:pos x="16" y="110"/>
                  </a:cxn>
                  <a:cxn ang="0">
                    <a:pos x="16" y="110"/>
                  </a:cxn>
                  <a:cxn ang="0">
                    <a:pos x="16" y="110"/>
                  </a:cxn>
                  <a:cxn ang="0">
                    <a:pos x="17" y="114"/>
                  </a:cxn>
                  <a:cxn ang="0">
                    <a:pos x="19" y="114"/>
                  </a:cxn>
                  <a:cxn ang="0">
                    <a:pos x="18" y="109"/>
                  </a:cxn>
                  <a:cxn ang="0">
                    <a:pos x="18" y="109"/>
                  </a:cxn>
                  <a:cxn ang="0">
                    <a:pos x="17" y="101"/>
                  </a:cxn>
                  <a:cxn ang="0">
                    <a:pos x="2" y="0"/>
                  </a:cxn>
                  <a:cxn ang="0">
                    <a:pos x="0" y="0"/>
                  </a:cxn>
                  <a:cxn ang="0">
                    <a:pos x="15" y="100"/>
                  </a:cxn>
                  <a:cxn ang="0">
                    <a:pos x="17" y="100"/>
                  </a:cxn>
                  <a:cxn ang="0">
                    <a:pos x="2" y="0"/>
                  </a:cxn>
                </a:cxnLst>
                <a:rect l="0" t="0" r="r" b="b"/>
                <a:pathLst>
                  <a:path w="19" h="114">
                    <a:moveTo>
                      <a:pt x="17" y="101"/>
                    </a:moveTo>
                    <a:cubicBezTo>
                      <a:pt x="15" y="101"/>
                      <a:pt x="15" y="101"/>
                      <a:pt x="15" y="101"/>
                    </a:cubicBezTo>
                    <a:cubicBezTo>
                      <a:pt x="16" y="104"/>
                      <a:pt x="16" y="107"/>
                      <a:pt x="16" y="110"/>
                    </a:cubicBezTo>
                    <a:cubicBezTo>
                      <a:pt x="16" y="110"/>
                      <a:pt x="16" y="110"/>
                      <a:pt x="16" y="110"/>
                    </a:cubicBezTo>
                    <a:cubicBezTo>
                      <a:pt x="16" y="110"/>
                      <a:pt x="16" y="110"/>
                      <a:pt x="16" y="110"/>
                    </a:cubicBezTo>
                    <a:cubicBezTo>
                      <a:pt x="16" y="110"/>
                      <a:pt x="16" y="111"/>
                      <a:pt x="17" y="114"/>
                    </a:cubicBezTo>
                    <a:cubicBezTo>
                      <a:pt x="19" y="114"/>
                      <a:pt x="19" y="114"/>
                      <a:pt x="19" y="114"/>
                    </a:cubicBezTo>
                    <a:cubicBezTo>
                      <a:pt x="18" y="111"/>
                      <a:pt x="18" y="109"/>
                      <a:pt x="18" y="109"/>
                    </a:cubicBezTo>
                    <a:cubicBezTo>
                      <a:pt x="18" y="109"/>
                      <a:pt x="18" y="109"/>
                      <a:pt x="18" y="109"/>
                    </a:cubicBezTo>
                    <a:cubicBezTo>
                      <a:pt x="18" y="106"/>
                      <a:pt x="18" y="104"/>
                      <a:pt x="17" y="101"/>
                    </a:cubicBezTo>
                    <a:moveTo>
                      <a:pt x="2" y="0"/>
                    </a:moveTo>
                    <a:cubicBezTo>
                      <a:pt x="0" y="0"/>
                      <a:pt x="0" y="0"/>
                      <a:pt x="0" y="0"/>
                    </a:cubicBezTo>
                    <a:cubicBezTo>
                      <a:pt x="6" y="29"/>
                      <a:pt x="11" y="62"/>
                      <a:pt x="15" y="100"/>
                    </a:cubicBezTo>
                    <a:cubicBezTo>
                      <a:pt x="17" y="100"/>
                      <a:pt x="17" y="100"/>
                      <a:pt x="17" y="100"/>
                    </a:cubicBezTo>
                    <a:cubicBezTo>
                      <a:pt x="13" y="62"/>
                      <a:pt x="8" y="29"/>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Freeform 211"/>
              <p:cNvSpPr>
                <a:spLocks/>
              </p:cNvSpPr>
              <p:nvPr/>
            </p:nvSpPr>
            <p:spPr bwMode="auto">
              <a:xfrm>
                <a:off x="-2624136" y="3529009"/>
                <a:ext cx="7937" cy="476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7" name="Freeform 212"/>
              <p:cNvSpPr>
                <a:spLocks noEditPoints="1"/>
              </p:cNvSpPr>
              <p:nvPr/>
            </p:nvSpPr>
            <p:spPr bwMode="auto">
              <a:xfrm>
                <a:off x="-2811462" y="3586159"/>
                <a:ext cx="233364" cy="1614486"/>
              </a:xfrm>
              <a:custGeom>
                <a:avLst/>
                <a:gdLst/>
                <a:ahLst/>
                <a:cxnLst>
                  <a:cxn ang="0">
                    <a:pos x="31" y="343"/>
                  </a:cxn>
                  <a:cxn ang="0">
                    <a:pos x="29" y="343"/>
                  </a:cxn>
                  <a:cxn ang="0">
                    <a:pos x="0" y="429"/>
                  </a:cxn>
                  <a:cxn ang="0">
                    <a:pos x="2" y="429"/>
                  </a:cxn>
                  <a:cxn ang="0">
                    <a:pos x="31" y="343"/>
                  </a:cxn>
                  <a:cxn ang="0">
                    <a:pos x="55" y="233"/>
                  </a:cxn>
                  <a:cxn ang="0">
                    <a:pos x="53" y="233"/>
                  </a:cxn>
                  <a:cxn ang="0">
                    <a:pos x="52" y="239"/>
                  </a:cxn>
                  <a:cxn ang="0">
                    <a:pos x="29" y="342"/>
                  </a:cxn>
                  <a:cxn ang="0">
                    <a:pos x="29" y="342"/>
                  </a:cxn>
                  <a:cxn ang="0">
                    <a:pos x="31" y="342"/>
                  </a:cxn>
                  <a:cxn ang="0">
                    <a:pos x="55" y="233"/>
                  </a:cxn>
                  <a:cxn ang="0">
                    <a:pos x="61" y="102"/>
                  </a:cxn>
                  <a:cxn ang="0">
                    <a:pos x="59" y="102"/>
                  </a:cxn>
                  <a:cxn ang="0">
                    <a:pos x="60" y="129"/>
                  </a:cxn>
                  <a:cxn ang="0">
                    <a:pos x="54" y="231"/>
                  </a:cxn>
                  <a:cxn ang="0">
                    <a:pos x="54" y="231"/>
                  </a:cxn>
                  <a:cxn ang="0">
                    <a:pos x="54" y="232"/>
                  </a:cxn>
                  <a:cxn ang="0">
                    <a:pos x="56" y="232"/>
                  </a:cxn>
                  <a:cxn ang="0">
                    <a:pos x="56" y="231"/>
                  </a:cxn>
                  <a:cxn ang="0">
                    <a:pos x="56" y="231"/>
                  </a:cxn>
                  <a:cxn ang="0">
                    <a:pos x="62" y="129"/>
                  </a:cxn>
                  <a:cxn ang="0">
                    <a:pos x="61" y="102"/>
                  </a:cxn>
                  <a:cxn ang="0">
                    <a:pos x="54" y="0"/>
                  </a:cxn>
                  <a:cxn ang="0">
                    <a:pos x="52" y="0"/>
                  </a:cxn>
                  <a:cxn ang="0">
                    <a:pos x="53" y="5"/>
                  </a:cxn>
                  <a:cxn ang="0">
                    <a:pos x="59" y="101"/>
                  </a:cxn>
                  <a:cxn ang="0">
                    <a:pos x="61" y="101"/>
                  </a:cxn>
                  <a:cxn ang="0">
                    <a:pos x="54" y="0"/>
                  </a:cxn>
                </a:cxnLst>
                <a:rect l="0" t="0" r="r" b="b"/>
                <a:pathLst>
                  <a:path w="62" h="429">
                    <a:moveTo>
                      <a:pt x="31" y="343"/>
                    </a:moveTo>
                    <a:cubicBezTo>
                      <a:pt x="29" y="343"/>
                      <a:pt x="29" y="343"/>
                      <a:pt x="29" y="343"/>
                    </a:cubicBezTo>
                    <a:cubicBezTo>
                      <a:pt x="18" y="386"/>
                      <a:pt x="8" y="411"/>
                      <a:pt x="0" y="429"/>
                    </a:cubicBezTo>
                    <a:cubicBezTo>
                      <a:pt x="2" y="429"/>
                      <a:pt x="2" y="429"/>
                      <a:pt x="2" y="429"/>
                    </a:cubicBezTo>
                    <a:cubicBezTo>
                      <a:pt x="10" y="411"/>
                      <a:pt x="20" y="385"/>
                      <a:pt x="31" y="343"/>
                    </a:cubicBezTo>
                    <a:moveTo>
                      <a:pt x="55" y="233"/>
                    </a:moveTo>
                    <a:cubicBezTo>
                      <a:pt x="53" y="233"/>
                      <a:pt x="53" y="233"/>
                      <a:pt x="53" y="233"/>
                    </a:cubicBezTo>
                    <a:cubicBezTo>
                      <a:pt x="53" y="234"/>
                      <a:pt x="53" y="236"/>
                      <a:pt x="52" y="239"/>
                    </a:cubicBezTo>
                    <a:cubicBezTo>
                      <a:pt x="50" y="254"/>
                      <a:pt x="42" y="290"/>
                      <a:pt x="29" y="342"/>
                    </a:cubicBezTo>
                    <a:cubicBezTo>
                      <a:pt x="29" y="342"/>
                      <a:pt x="29" y="342"/>
                      <a:pt x="29" y="342"/>
                    </a:cubicBezTo>
                    <a:cubicBezTo>
                      <a:pt x="31" y="342"/>
                      <a:pt x="31" y="342"/>
                      <a:pt x="31" y="342"/>
                    </a:cubicBezTo>
                    <a:cubicBezTo>
                      <a:pt x="46" y="282"/>
                      <a:pt x="54" y="242"/>
                      <a:pt x="55" y="233"/>
                    </a:cubicBezTo>
                    <a:moveTo>
                      <a:pt x="61" y="102"/>
                    </a:moveTo>
                    <a:cubicBezTo>
                      <a:pt x="59" y="102"/>
                      <a:pt x="59" y="102"/>
                      <a:pt x="59" y="102"/>
                    </a:cubicBezTo>
                    <a:cubicBezTo>
                      <a:pt x="60" y="111"/>
                      <a:pt x="60" y="119"/>
                      <a:pt x="60" y="129"/>
                    </a:cubicBezTo>
                    <a:cubicBezTo>
                      <a:pt x="60" y="161"/>
                      <a:pt x="58" y="196"/>
                      <a:pt x="54" y="231"/>
                    </a:cubicBezTo>
                    <a:cubicBezTo>
                      <a:pt x="54" y="231"/>
                      <a:pt x="54" y="231"/>
                      <a:pt x="54" y="231"/>
                    </a:cubicBezTo>
                    <a:cubicBezTo>
                      <a:pt x="54" y="231"/>
                      <a:pt x="54" y="231"/>
                      <a:pt x="54" y="232"/>
                    </a:cubicBezTo>
                    <a:cubicBezTo>
                      <a:pt x="56" y="232"/>
                      <a:pt x="56" y="232"/>
                      <a:pt x="56" y="232"/>
                    </a:cubicBezTo>
                    <a:cubicBezTo>
                      <a:pt x="56" y="231"/>
                      <a:pt x="56" y="231"/>
                      <a:pt x="56" y="231"/>
                    </a:cubicBezTo>
                    <a:cubicBezTo>
                      <a:pt x="56" y="231"/>
                      <a:pt x="56" y="231"/>
                      <a:pt x="56" y="231"/>
                    </a:cubicBezTo>
                    <a:cubicBezTo>
                      <a:pt x="60" y="196"/>
                      <a:pt x="62" y="161"/>
                      <a:pt x="62" y="129"/>
                    </a:cubicBezTo>
                    <a:cubicBezTo>
                      <a:pt x="62" y="119"/>
                      <a:pt x="62" y="111"/>
                      <a:pt x="61" y="102"/>
                    </a:cubicBezTo>
                    <a:moveTo>
                      <a:pt x="54" y="0"/>
                    </a:moveTo>
                    <a:cubicBezTo>
                      <a:pt x="52" y="0"/>
                      <a:pt x="52" y="0"/>
                      <a:pt x="52" y="0"/>
                    </a:cubicBezTo>
                    <a:cubicBezTo>
                      <a:pt x="52" y="1"/>
                      <a:pt x="52" y="3"/>
                      <a:pt x="53" y="5"/>
                    </a:cubicBezTo>
                    <a:cubicBezTo>
                      <a:pt x="55" y="22"/>
                      <a:pt x="58" y="57"/>
                      <a:pt x="59" y="101"/>
                    </a:cubicBezTo>
                    <a:cubicBezTo>
                      <a:pt x="61" y="101"/>
                      <a:pt x="61" y="101"/>
                      <a:pt x="61" y="101"/>
                    </a:cubicBezTo>
                    <a:cubicBezTo>
                      <a:pt x="60" y="51"/>
                      <a:pt x="56" y="13"/>
                      <a:pt x="5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8" name="Freeform 213"/>
              <p:cNvSpPr>
                <a:spLocks/>
              </p:cNvSpPr>
              <p:nvPr/>
            </p:nvSpPr>
            <p:spPr bwMode="auto">
              <a:xfrm>
                <a:off x="-2703512" y="4872033"/>
                <a:ext cx="7937" cy="4762"/>
              </a:xfrm>
              <a:custGeom>
                <a:avLst/>
                <a:gdLst/>
                <a:ahLst/>
                <a:cxnLst>
                  <a:cxn ang="0">
                    <a:pos x="2" y="0"/>
                  </a:cxn>
                  <a:cxn ang="0">
                    <a:pos x="0" y="0"/>
                  </a:cxn>
                  <a:cxn ang="0">
                    <a:pos x="0" y="1"/>
                  </a:cxn>
                  <a:cxn ang="0">
                    <a:pos x="2" y="1"/>
                  </a:cxn>
                  <a:cxn ang="0">
                    <a:pos x="2" y="0"/>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9" name="Freeform 214"/>
              <p:cNvSpPr>
                <a:spLocks noEditPoints="1"/>
              </p:cNvSpPr>
              <p:nvPr/>
            </p:nvSpPr>
            <p:spPr bwMode="auto">
              <a:xfrm>
                <a:off x="-2954336" y="2419348"/>
                <a:ext cx="280987" cy="2954335"/>
              </a:xfrm>
              <a:custGeom>
                <a:avLst/>
                <a:gdLst/>
                <a:ahLst/>
                <a:cxnLst>
                  <a:cxn ang="0">
                    <a:pos x="39" y="740"/>
                  </a:cxn>
                  <a:cxn ang="0">
                    <a:pos x="37" y="740"/>
                  </a:cxn>
                  <a:cxn ang="0">
                    <a:pos x="19" y="774"/>
                  </a:cxn>
                  <a:cxn ang="0">
                    <a:pos x="19" y="774"/>
                  </a:cxn>
                  <a:cxn ang="0">
                    <a:pos x="15" y="784"/>
                  </a:cxn>
                  <a:cxn ang="0">
                    <a:pos x="16" y="785"/>
                  </a:cxn>
                  <a:cxn ang="0">
                    <a:pos x="21" y="775"/>
                  </a:cxn>
                  <a:cxn ang="0">
                    <a:pos x="21" y="775"/>
                  </a:cxn>
                  <a:cxn ang="0">
                    <a:pos x="22" y="773"/>
                  </a:cxn>
                  <a:cxn ang="0">
                    <a:pos x="21" y="773"/>
                  </a:cxn>
                  <a:cxn ang="0">
                    <a:pos x="21" y="772"/>
                  </a:cxn>
                  <a:cxn ang="0">
                    <a:pos x="22" y="772"/>
                  </a:cxn>
                  <a:cxn ang="0">
                    <a:pos x="39" y="740"/>
                  </a:cxn>
                  <a:cxn ang="0">
                    <a:pos x="49" y="98"/>
                  </a:cxn>
                  <a:cxn ang="0">
                    <a:pos x="47" y="98"/>
                  </a:cxn>
                  <a:cxn ang="0">
                    <a:pos x="73" y="194"/>
                  </a:cxn>
                  <a:cxn ang="0">
                    <a:pos x="75" y="194"/>
                  </a:cxn>
                  <a:cxn ang="0">
                    <a:pos x="49" y="98"/>
                  </a:cxn>
                  <a:cxn ang="0">
                    <a:pos x="1" y="0"/>
                  </a:cxn>
                  <a:cxn ang="0">
                    <a:pos x="0" y="1"/>
                  </a:cxn>
                  <a:cxn ang="0">
                    <a:pos x="1" y="2"/>
                  </a:cxn>
                  <a:cxn ang="0">
                    <a:pos x="47" y="97"/>
                  </a:cxn>
                  <a:cxn ang="0">
                    <a:pos x="49" y="97"/>
                  </a:cxn>
                  <a:cxn ang="0">
                    <a:pos x="1" y="0"/>
                  </a:cxn>
                </a:cxnLst>
                <a:rect l="0" t="0" r="r" b="b"/>
                <a:pathLst>
                  <a:path w="75" h="785">
                    <a:moveTo>
                      <a:pt x="39" y="740"/>
                    </a:moveTo>
                    <a:cubicBezTo>
                      <a:pt x="37" y="740"/>
                      <a:pt x="37" y="740"/>
                      <a:pt x="37" y="740"/>
                    </a:cubicBezTo>
                    <a:cubicBezTo>
                      <a:pt x="30" y="755"/>
                      <a:pt x="24" y="764"/>
                      <a:pt x="19" y="774"/>
                    </a:cubicBezTo>
                    <a:cubicBezTo>
                      <a:pt x="19" y="774"/>
                      <a:pt x="19" y="774"/>
                      <a:pt x="19" y="774"/>
                    </a:cubicBezTo>
                    <a:cubicBezTo>
                      <a:pt x="15" y="784"/>
                      <a:pt x="15" y="784"/>
                      <a:pt x="15" y="784"/>
                    </a:cubicBezTo>
                    <a:cubicBezTo>
                      <a:pt x="16" y="785"/>
                      <a:pt x="16" y="785"/>
                      <a:pt x="16" y="785"/>
                    </a:cubicBezTo>
                    <a:cubicBezTo>
                      <a:pt x="21" y="775"/>
                      <a:pt x="21" y="775"/>
                      <a:pt x="21" y="775"/>
                    </a:cubicBezTo>
                    <a:cubicBezTo>
                      <a:pt x="21" y="775"/>
                      <a:pt x="21" y="775"/>
                      <a:pt x="21" y="775"/>
                    </a:cubicBezTo>
                    <a:cubicBezTo>
                      <a:pt x="21" y="774"/>
                      <a:pt x="21" y="774"/>
                      <a:pt x="22" y="773"/>
                    </a:cubicBezTo>
                    <a:cubicBezTo>
                      <a:pt x="21" y="773"/>
                      <a:pt x="21" y="773"/>
                      <a:pt x="21" y="773"/>
                    </a:cubicBezTo>
                    <a:cubicBezTo>
                      <a:pt x="21" y="772"/>
                      <a:pt x="21" y="772"/>
                      <a:pt x="21" y="772"/>
                    </a:cubicBezTo>
                    <a:cubicBezTo>
                      <a:pt x="22" y="772"/>
                      <a:pt x="22" y="772"/>
                      <a:pt x="22" y="772"/>
                    </a:cubicBezTo>
                    <a:cubicBezTo>
                      <a:pt x="27" y="763"/>
                      <a:pt x="33" y="754"/>
                      <a:pt x="39" y="740"/>
                    </a:cubicBezTo>
                    <a:moveTo>
                      <a:pt x="49" y="98"/>
                    </a:moveTo>
                    <a:cubicBezTo>
                      <a:pt x="47" y="98"/>
                      <a:pt x="47" y="98"/>
                      <a:pt x="47" y="98"/>
                    </a:cubicBezTo>
                    <a:cubicBezTo>
                      <a:pt x="56" y="124"/>
                      <a:pt x="65" y="156"/>
                      <a:pt x="73" y="194"/>
                    </a:cubicBezTo>
                    <a:cubicBezTo>
                      <a:pt x="75" y="194"/>
                      <a:pt x="75" y="194"/>
                      <a:pt x="75" y="194"/>
                    </a:cubicBezTo>
                    <a:cubicBezTo>
                      <a:pt x="67" y="156"/>
                      <a:pt x="58" y="124"/>
                      <a:pt x="49" y="98"/>
                    </a:cubicBezTo>
                    <a:moveTo>
                      <a:pt x="1" y="0"/>
                    </a:moveTo>
                    <a:cubicBezTo>
                      <a:pt x="0" y="1"/>
                      <a:pt x="0" y="1"/>
                      <a:pt x="0" y="1"/>
                    </a:cubicBezTo>
                    <a:cubicBezTo>
                      <a:pt x="0" y="1"/>
                      <a:pt x="0" y="1"/>
                      <a:pt x="1" y="2"/>
                    </a:cubicBezTo>
                    <a:cubicBezTo>
                      <a:pt x="5" y="7"/>
                      <a:pt x="26" y="36"/>
                      <a:pt x="47" y="97"/>
                    </a:cubicBezTo>
                    <a:cubicBezTo>
                      <a:pt x="49" y="97"/>
                      <a:pt x="49" y="97"/>
                      <a:pt x="49" y="97"/>
                    </a:cubicBezTo>
                    <a:cubicBezTo>
                      <a:pt x="25" y="28"/>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0" name="Freeform 215"/>
              <p:cNvSpPr>
                <a:spLocks/>
              </p:cNvSpPr>
              <p:nvPr/>
            </p:nvSpPr>
            <p:spPr bwMode="auto">
              <a:xfrm>
                <a:off x="-2778124" y="2784471"/>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1" name="Freeform 216"/>
              <p:cNvSpPr>
                <a:spLocks/>
              </p:cNvSpPr>
              <p:nvPr/>
            </p:nvSpPr>
            <p:spPr bwMode="auto">
              <a:xfrm>
                <a:off x="-2613024" y="4459284"/>
                <a:ext cx="11114" cy="3175"/>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1" y="0"/>
                      <a:pt x="1"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2" name="Freeform 217"/>
              <p:cNvSpPr>
                <a:spLocks/>
              </p:cNvSpPr>
              <p:nvPr/>
            </p:nvSpPr>
            <p:spPr bwMode="auto">
              <a:xfrm>
                <a:off x="-2816223" y="5200645"/>
                <a:ext cx="12700" cy="3175"/>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3" name="Freeform 218"/>
              <p:cNvSpPr>
                <a:spLocks/>
              </p:cNvSpPr>
              <p:nvPr/>
            </p:nvSpPr>
            <p:spPr bwMode="auto">
              <a:xfrm>
                <a:off x="-2874962" y="5324470"/>
                <a:ext cx="3175" cy="3175"/>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4" name="Freeform 219"/>
              <p:cNvSpPr>
                <a:spLocks/>
              </p:cNvSpPr>
              <p:nvPr/>
            </p:nvSpPr>
            <p:spPr bwMode="auto">
              <a:xfrm>
                <a:off x="-2590798" y="3965572"/>
                <a:ext cx="7937" cy="476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Freeform 220"/>
              <p:cNvSpPr>
                <a:spLocks/>
              </p:cNvSpPr>
              <p:nvPr/>
            </p:nvSpPr>
            <p:spPr bwMode="auto">
              <a:xfrm>
                <a:off x="-2616199" y="3581397"/>
                <a:ext cx="7937" cy="476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6" name="Freeform 221"/>
              <p:cNvSpPr>
                <a:spLocks/>
              </p:cNvSpPr>
              <p:nvPr/>
            </p:nvSpPr>
            <p:spPr bwMode="auto">
              <a:xfrm>
                <a:off x="-5802311" y="3149597"/>
                <a:ext cx="11114" cy="3175"/>
              </a:xfrm>
              <a:custGeom>
                <a:avLst/>
                <a:gdLst/>
                <a:ahLst/>
                <a:cxnLst>
                  <a:cxn ang="0">
                    <a:pos x="3" y="0"/>
                  </a:cxn>
                  <a:cxn ang="0">
                    <a:pos x="0" y="0"/>
                  </a:cxn>
                  <a:cxn ang="0">
                    <a:pos x="0" y="1"/>
                  </a:cxn>
                  <a:cxn ang="0">
                    <a:pos x="2" y="1"/>
                  </a:cxn>
                  <a:cxn ang="0">
                    <a:pos x="2" y="1"/>
                  </a:cxn>
                  <a:cxn ang="0">
                    <a:pos x="2" y="0"/>
                  </a:cxn>
                  <a:cxn ang="0">
                    <a:pos x="2" y="0"/>
                  </a:cxn>
                  <a:cxn ang="0">
                    <a:pos x="3" y="0"/>
                  </a:cxn>
                </a:cxnLst>
                <a:rect l="0" t="0" r="r" b="b"/>
                <a:pathLst>
                  <a:path w="3" h="1">
                    <a:moveTo>
                      <a:pt x="3" y="0"/>
                    </a:moveTo>
                    <a:cubicBezTo>
                      <a:pt x="0" y="0"/>
                      <a:pt x="0" y="0"/>
                      <a:pt x="0" y="0"/>
                    </a:cubicBezTo>
                    <a:cubicBezTo>
                      <a:pt x="0" y="0"/>
                      <a:pt x="0" y="0"/>
                      <a:pt x="0" y="1"/>
                    </a:cubicBezTo>
                    <a:cubicBezTo>
                      <a:pt x="2" y="1"/>
                      <a:pt x="2" y="1"/>
                      <a:pt x="2" y="1"/>
                    </a:cubicBezTo>
                    <a:cubicBezTo>
                      <a:pt x="2" y="1"/>
                      <a:pt x="2" y="1"/>
                      <a:pt x="2" y="1"/>
                    </a:cubicBezTo>
                    <a:cubicBezTo>
                      <a:pt x="2" y="0"/>
                      <a:pt x="2" y="0"/>
                      <a:pt x="2" y="0"/>
                    </a:cubicBezTo>
                    <a:cubicBezTo>
                      <a:pt x="2" y="0"/>
                      <a:pt x="2" y="0"/>
                      <a:pt x="2" y="0"/>
                    </a:cubicBezTo>
                    <a:cubicBezTo>
                      <a:pt x="2" y="0"/>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7" name="Freeform 222"/>
              <p:cNvSpPr>
                <a:spLocks/>
              </p:cNvSpPr>
              <p:nvPr/>
            </p:nvSpPr>
            <p:spPr bwMode="auto">
              <a:xfrm>
                <a:off x="-5565772"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8" name="Freeform 223"/>
              <p:cNvSpPr>
                <a:spLocks/>
              </p:cNvSpPr>
              <p:nvPr/>
            </p:nvSpPr>
            <p:spPr bwMode="auto">
              <a:xfrm>
                <a:off x="-5326061"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9" name="Freeform 224"/>
              <p:cNvSpPr>
                <a:spLocks/>
              </p:cNvSpPr>
              <p:nvPr/>
            </p:nvSpPr>
            <p:spPr bwMode="auto">
              <a:xfrm>
                <a:off x="-5081586" y="3149597"/>
                <a:ext cx="4762" cy="3175"/>
              </a:xfrm>
              <a:custGeom>
                <a:avLst/>
                <a:gdLst/>
                <a:ahLst/>
                <a:cxnLst>
                  <a:cxn ang="0">
                    <a:pos x="0" y="0"/>
                  </a:cxn>
                  <a:cxn ang="0">
                    <a:pos x="0" y="0"/>
                  </a:cxn>
                  <a:cxn ang="0">
                    <a:pos x="0" y="2"/>
                  </a:cxn>
                  <a:cxn ang="0">
                    <a:pos x="3" y="2"/>
                  </a:cxn>
                  <a:cxn ang="0">
                    <a:pos x="0" y="0"/>
                  </a:cxn>
                  <a:cxn ang="0">
                    <a:pos x="0" y="0"/>
                  </a:cxn>
                </a:cxnLst>
                <a:rect l="0" t="0" r="r" b="b"/>
                <a:pathLst>
                  <a:path w="3" h="2">
                    <a:moveTo>
                      <a:pt x="0" y="0"/>
                    </a:moveTo>
                    <a:lnTo>
                      <a:pt x="0" y="0"/>
                    </a:lnTo>
                    <a:lnTo>
                      <a:pt x="0" y="2"/>
                    </a:lnTo>
                    <a:lnTo>
                      <a:pt x="3" y="2"/>
                    </a:lnTo>
                    <a:lnTo>
                      <a:pt x="0" y="0"/>
                    </a:lnTo>
                    <a:lnTo>
                      <a:pt x="0"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0" name="Freeform 225"/>
              <p:cNvSpPr>
                <a:spLocks/>
              </p:cNvSpPr>
              <p:nvPr/>
            </p:nvSpPr>
            <p:spPr bwMode="auto">
              <a:xfrm>
                <a:off x="-4837111"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1" name="Freeform 226"/>
              <p:cNvSpPr>
                <a:spLocks/>
              </p:cNvSpPr>
              <p:nvPr/>
            </p:nvSpPr>
            <p:spPr bwMode="auto">
              <a:xfrm>
                <a:off x="-4608511"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2" name="Freeform 227"/>
              <p:cNvSpPr>
                <a:spLocks/>
              </p:cNvSpPr>
              <p:nvPr/>
            </p:nvSpPr>
            <p:spPr bwMode="auto">
              <a:xfrm>
                <a:off x="-1955799"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3" name="Freeform 228"/>
              <p:cNvSpPr>
                <a:spLocks/>
              </p:cNvSpPr>
              <p:nvPr/>
            </p:nvSpPr>
            <p:spPr bwMode="auto">
              <a:xfrm>
                <a:off x="-3641723" y="3149597"/>
                <a:ext cx="6350"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4" name="Freeform 229"/>
              <p:cNvSpPr>
                <a:spLocks/>
              </p:cNvSpPr>
              <p:nvPr/>
            </p:nvSpPr>
            <p:spPr bwMode="auto">
              <a:xfrm>
                <a:off x="-3421062" y="3149597"/>
                <a:ext cx="11114" cy="3175"/>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0"/>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5" name="Freeform 230"/>
              <p:cNvSpPr>
                <a:spLocks/>
              </p:cNvSpPr>
              <p:nvPr/>
            </p:nvSpPr>
            <p:spPr bwMode="auto">
              <a:xfrm>
                <a:off x="-3171824" y="3149597"/>
                <a:ext cx="6350" cy="3175"/>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6" name="Freeform 231"/>
              <p:cNvSpPr>
                <a:spLocks/>
              </p:cNvSpPr>
              <p:nvPr/>
            </p:nvSpPr>
            <p:spPr bwMode="auto">
              <a:xfrm>
                <a:off x="-2920998"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7" name="Freeform 232"/>
              <p:cNvSpPr>
                <a:spLocks/>
              </p:cNvSpPr>
              <p:nvPr/>
            </p:nvSpPr>
            <p:spPr bwMode="auto">
              <a:xfrm>
                <a:off x="-2398712" y="3149597"/>
                <a:ext cx="4762" cy="3175"/>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0"/>
                      <a:pt x="0" y="0"/>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8" name="Freeform 233"/>
              <p:cNvSpPr>
                <a:spLocks/>
              </p:cNvSpPr>
              <p:nvPr/>
            </p:nvSpPr>
            <p:spPr bwMode="auto">
              <a:xfrm>
                <a:off x="-2187574" y="3149597"/>
                <a:ext cx="11114" cy="3175"/>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1" y="0"/>
                      <a:pt x="1" y="0"/>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9" name="Freeform 234"/>
              <p:cNvSpPr>
                <a:spLocks/>
              </p:cNvSpPr>
              <p:nvPr/>
            </p:nvSpPr>
            <p:spPr bwMode="auto">
              <a:xfrm>
                <a:off x="-1516062" y="3149597"/>
                <a:ext cx="11114" cy="3175"/>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3"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0" name="Freeform 235"/>
              <p:cNvSpPr>
                <a:spLocks/>
              </p:cNvSpPr>
              <p:nvPr/>
            </p:nvSpPr>
            <p:spPr bwMode="auto">
              <a:xfrm>
                <a:off x="-1747838" y="3149597"/>
                <a:ext cx="11114" cy="3175"/>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0" y="0"/>
                      <a:pt x="1" y="0"/>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1" name="Freeform 236"/>
              <p:cNvSpPr>
                <a:spLocks/>
              </p:cNvSpPr>
              <p:nvPr/>
            </p:nvSpPr>
            <p:spPr bwMode="auto">
              <a:xfrm>
                <a:off x="-2679699" y="3149597"/>
                <a:ext cx="6350"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2" name="Freeform 237"/>
              <p:cNvSpPr>
                <a:spLocks noEditPoints="1"/>
              </p:cNvSpPr>
              <p:nvPr/>
            </p:nvSpPr>
            <p:spPr bwMode="auto">
              <a:xfrm>
                <a:off x="-6346822" y="2366960"/>
                <a:ext cx="5613397" cy="3281360"/>
              </a:xfrm>
              <a:custGeom>
                <a:avLst/>
                <a:gdLst/>
                <a:ahLst/>
                <a:cxnLst>
                  <a:cxn ang="0">
                    <a:pos x="215" y="38"/>
                  </a:cxn>
                  <a:cxn ang="0">
                    <a:pos x="535" y="111"/>
                  </a:cxn>
                  <a:cxn ang="0">
                    <a:pos x="485" y="112"/>
                  </a:cxn>
                  <a:cxn ang="0">
                    <a:pos x="527" y="211"/>
                  </a:cxn>
                  <a:cxn ang="0">
                    <a:pos x="575" y="331"/>
                  </a:cxn>
                  <a:cxn ang="0">
                    <a:pos x="605" y="324"/>
                  </a:cxn>
                  <a:cxn ang="0">
                    <a:pos x="651" y="221"/>
                  </a:cxn>
                  <a:cxn ang="0">
                    <a:pos x="704" y="118"/>
                  </a:cxn>
                  <a:cxn ang="0">
                    <a:pos x="688" y="109"/>
                  </a:cxn>
                  <a:cxn ang="0">
                    <a:pos x="894" y="6"/>
                  </a:cxn>
                  <a:cxn ang="0">
                    <a:pos x="1266" y="104"/>
                  </a:cxn>
                  <a:cxn ang="0">
                    <a:pos x="1344" y="208"/>
                  </a:cxn>
                  <a:cxn ang="0">
                    <a:pos x="1450" y="323"/>
                  </a:cxn>
                  <a:cxn ang="0">
                    <a:pos x="1492" y="475"/>
                  </a:cxn>
                  <a:cxn ang="0">
                    <a:pos x="1467" y="667"/>
                  </a:cxn>
                  <a:cxn ang="0">
                    <a:pos x="1428" y="807"/>
                  </a:cxn>
                  <a:cxn ang="0">
                    <a:pos x="1219" y="787"/>
                  </a:cxn>
                  <a:cxn ang="0">
                    <a:pos x="1138" y="666"/>
                  </a:cxn>
                  <a:cxn ang="0">
                    <a:pos x="1104" y="556"/>
                  </a:cxn>
                  <a:cxn ang="0">
                    <a:pos x="1085" y="446"/>
                  </a:cxn>
                  <a:cxn ang="0">
                    <a:pos x="1057" y="579"/>
                  </a:cxn>
                  <a:cxn ang="0">
                    <a:pos x="1023" y="667"/>
                  </a:cxn>
                  <a:cxn ang="0">
                    <a:pos x="958" y="787"/>
                  </a:cxn>
                  <a:cxn ang="0">
                    <a:pos x="749" y="787"/>
                  </a:cxn>
                  <a:cxn ang="0">
                    <a:pos x="712" y="667"/>
                  </a:cxn>
                  <a:cxn ang="0">
                    <a:pos x="679" y="557"/>
                  </a:cxn>
                  <a:cxn ang="0">
                    <a:pos x="669" y="459"/>
                  </a:cxn>
                  <a:cxn ang="0">
                    <a:pos x="625" y="668"/>
                  </a:cxn>
                  <a:cxn ang="0">
                    <a:pos x="584" y="786"/>
                  </a:cxn>
                  <a:cxn ang="0">
                    <a:pos x="502" y="863"/>
                  </a:cxn>
                  <a:cxn ang="0">
                    <a:pos x="417" y="787"/>
                  </a:cxn>
                  <a:cxn ang="0">
                    <a:pos x="403" y="753"/>
                  </a:cxn>
                  <a:cxn ang="0">
                    <a:pos x="353" y="578"/>
                  </a:cxn>
                  <a:cxn ang="0">
                    <a:pos x="339" y="435"/>
                  </a:cxn>
                  <a:cxn ang="0">
                    <a:pos x="319" y="557"/>
                  </a:cxn>
                  <a:cxn ang="0">
                    <a:pos x="270" y="668"/>
                  </a:cxn>
                  <a:cxn ang="0">
                    <a:pos x="214" y="785"/>
                  </a:cxn>
                  <a:cxn ang="0">
                    <a:pos x="46" y="785"/>
                  </a:cxn>
                  <a:cxn ang="0">
                    <a:pos x="28" y="667"/>
                  </a:cxn>
                  <a:cxn ang="0">
                    <a:pos x="10" y="574"/>
                  </a:cxn>
                  <a:cxn ang="0">
                    <a:pos x="1" y="452"/>
                  </a:cxn>
                  <a:cxn ang="0">
                    <a:pos x="23" y="324"/>
                  </a:cxn>
                  <a:cxn ang="0">
                    <a:pos x="29" y="309"/>
                  </a:cxn>
                  <a:cxn ang="0">
                    <a:pos x="84" y="209"/>
                  </a:cxn>
                  <a:cxn ang="0">
                    <a:pos x="162" y="81"/>
                  </a:cxn>
                  <a:cxn ang="0">
                    <a:pos x="214" y="36"/>
                  </a:cxn>
                  <a:cxn ang="0">
                    <a:pos x="23" y="318"/>
                  </a:cxn>
                  <a:cxn ang="0">
                    <a:pos x="38" y="769"/>
                  </a:cxn>
                  <a:cxn ang="0">
                    <a:pos x="273" y="667"/>
                  </a:cxn>
                  <a:cxn ang="0">
                    <a:pos x="464" y="848"/>
                  </a:cxn>
                  <a:cxn ang="0">
                    <a:pos x="590" y="776"/>
                  </a:cxn>
                  <a:cxn ang="0">
                    <a:pos x="899" y="852"/>
                  </a:cxn>
                  <a:cxn ang="0">
                    <a:pos x="1345" y="872"/>
                  </a:cxn>
                  <a:cxn ang="0">
                    <a:pos x="1474" y="366"/>
                  </a:cxn>
                  <a:cxn ang="0">
                    <a:pos x="1236" y="87"/>
                  </a:cxn>
                  <a:cxn ang="0">
                    <a:pos x="742" y="53"/>
                  </a:cxn>
                  <a:cxn ang="0">
                    <a:pos x="577" y="331"/>
                  </a:cxn>
                </a:cxnLst>
                <a:rect l="0" t="0" r="r" b="b"/>
                <a:pathLst>
                  <a:path w="1494" h="872">
                    <a:moveTo>
                      <a:pt x="484" y="111"/>
                    </a:moveTo>
                    <a:cubicBezTo>
                      <a:pt x="484" y="111"/>
                      <a:pt x="484" y="111"/>
                      <a:pt x="484" y="111"/>
                    </a:cubicBezTo>
                    <a:cubicBezTo>
                      <a:pt x="485" y="111"/>
                      <a:pt x="485" y="111"/>
                      <a:pt x="485" y="111"/>
                    </a:cubicBezTo>
                    <a:cubicBezTo>
                      <a:pt x="485" y="111"/>
                      <a:pt x="485" y="111"/>
                      <a:pt x="484" y="111"/>
                    </a:cubicBezTo>
                    <a:cubicBezTo>
                      <a:pt x="484" y="111"/>
                      <a:pt x="484" y="111"/>
                      <a:pt x="484" y="111"/>
                    </a:cubicBezTo>
                    <a:moveTo>
                      <a:pt x="165" y="78"/>
                    </a:moveTo>
                    <a:cubicBezTo>
                      <a:pt x="166" y="78"/>
                      <a:pt x="169" y="75"/>
                      <a:pt x="173" y="71"/>
                    </a:cubicBezTo>
                    <a:cubicBezTo>
                      <a:pt x="175" y="69"/>
                      <a:pt x="178" y="67"/>
                      <a:pt x="180" y="65"/>
                    </a:cubicBezTo>
                    <a:cubicBezTo>
                      <a:pt x="191" y="56"/>
                      <a:pt x="205" y="44"/>
                      <a:pt x="215" y="38"/>
                    </a:cubicBezTo>
                    <a:cubicBezTo>
                      <a:pt x="224" y="33"/>
                      <a:pt x="240" y="25"/>
                      <a:pt x="255" y="18"/>
                    </a:cubicBezTo>
                    <a:cubicBezTo>
                      <a:pt x="271" y="12"/>
                      <a:pt x="286" y="6"/>
                      <a:pt x="292" y="5"/>
                    </a:cubicBezTo>
                    <a:cubicBezTo>
                      <a:pt x="299" y="4"/>
                      <a:pt x="312" y="1"/>
                      <a:pt x="331" y="1"/>
                    </a:cubicBezTo>
                    <a:cubicBezTo>
                      <a:pt x="347" y="1"/>
                      <a:pt x="367" y="3"/>
                      <a:pt x="390" y="8"/>
                    </a:cubicBezTo>
                    <a:cubicBezTo>
                      <a:pt x="429" y="17"/>
                      <a:pt x="474" y="38"/>
                      <a:pt x="501" y="55"/>
                    </a:cubicBezTo>
                    <a:cubicBezTo>
                      <a:pt x="509" y="60"/>
                      <a:pt x="525" y="74"/>
                      <a:pt x="539" y="88"/>
                    </a:cubicBezTo>
                    <a:cubicBezTo>
                      <a:pt x="546" y="94"/>
                      <a:pt x="553" y="100"/>
                      <a:pt x="558" y="105"/>
                    </a:cubicBezTo>
                    <a:cubicBezTo>
                      <a:pt x="561" y="107"/>
                      <a:pt x="563" y="109"/>
                      <a:pt x="564" y="111"/>
                    </a:cubicBezTo>
                    <a:cubicBezTo>
                      <a:pt x="535" y="111"/>
                      <a:pt x="535" y="111"/>
                      <a:pt x="535" y="111"/>
                    </a:cubicBezTo>
                    <a:cubicBezTo>
                      <a:pt x="535" y="111"/>
                      <a:pt x="535" y="111"/>
                      <a:pt x="535" y="111"/>
                    </a:cubicBezTo>
                    <a:cubicBezTo>
                      <a:pt x="534" y="112"/>
                      <a:pt x="534" y="112"/>
                      <a:pt x="534" y="112"/>
                    </a:cubicBezTo>
                    <a:cubicBezTo>
                      <a:pt x="534" y="111"/>
                      <a:pt x="534" y="111"/>
                      <a:pt x="534" y="111"/>
                    </a:cubicBezTo>
                    <a:cubicBezTo>
                      <a:pt x="486" y="111"/>
                      <a:pt x="486" y="111"/>
                      <a:pt x="486" y="111"/>
                    </a:cubicBezTo>
                    <a:cubicBezTo>
                      <a:pt x="486" y="111"/>
                      <a:pt x="486" y="111"/>
                      <a:pt x="486" y="111"/>
                    </a:cubicBezTo>
                    <a:cubicBezTo>
                      <a:pt x="486" y="112"/>
                      <a:pt x="486" y="112"/>
                      <a:pt x="486" y="112"/>
                    </a:cubicBezTo>
                    <a:cubicBezTo>
                      <a:pt x="486" y="112"/>
                      <a:pt x="486" y="112"/>
                      <a:pt x="486" y="112"/>
                    </a:cubicBezTo>
                    <a:cubicBezTo>
                      <a:pt x="485" y="112"/>
                      <a:pt x="485" y="112"/>
                      <a:pt x="485" y="112"/>
                    </a:cubicBezTo>
                    <a:cubicBezTo>
                      <a:pt x="485" y="112"/>
                      <a:pt x="485" y="112"/>
                      <a:pt x="485" y="112"/>
                    </a:cubicBezTo>
                    <a:cubicBezTo>
                      <a:pt x="485" y="112"/>
                      <a:pt x="487" y="116"/>
                      <a:pt x="490" y="122"/>
                    </a:cubicBezTo>
                    <a:cubicBezTo>
                      <a:pt x="499" y="140"/>
                      <a:pt x="517" y="179"/>
                      <a:pt x="525" y="208"/>
                    </a:cubicBezTo>
                    <a:cubicBezTo>
                      <a:pt x="525" y="208"/>
                      <a:pt x="525" y="208"/>
                      <a:pt x="525" y="208"/>
                    </a:cubicBezTo>
                    <a:cubicBezTo>
                      <a:pt x="525" y="209"/>
                      <a:pt x="525" y="209"/>
                      <a:pt x="525" y="209"/>
                    </a:cubicBezTo>
                    <a:cubicBezTo>
                      <a:pt x="525" y="209"/>
                      <a:pt x="525" y="209"/>
                      <a:pt x="525" y="209"/>
                    </a:cubicBezTo>
                    <a:cubicBezTo>
                      <a:pt x="525" y="209"/>
                      <a:pt x="525" y="209"/>
                      <a:pt x="525" y="209"/>
                    </a:cubicBezTo>
                    <a:cubicBezTo>
                      <a:pt x="525" y="209"/>
                      <a:pt x="525" y="209"/>
                      <a:pt x="525" y="209"/>
                    </a:cubicBezTo>
                    <a:cubicBezTo>
                      <a:pt x="525" y="209"/>
                      <a:pt x="525" y="209"/>
                      <a:pt x="525" y="209"/>
                    </a:cubicBezTo>
                    <a:cubicBezTo>
                      <a:pt x="525" y="209"/>
                      <a:pt x="526" y="210"/>
                      <a:pt x="527" y="211"/>
                    </a:cubicBezTo>
                    <a:cubicBezTo>
                      <a:pt x="533" y="220"/>
                      <a:pt x="556" y="254"/>
                      <a:pt x="570" y="309"/>
                    </a:cubicBezTo>
                    <a:cubicBezTo>
                      <a:pt x="571" y="309"/>
                      <a:pt x="571" y="309"/>
                      <a:pt x="571" y="309"/>
                    </a:cubicBezTo>
                    <a:cubicBezTo>
                      <a:pt x="571" y="310"/>
                      <a:pt x="571" y="310"/>
                      <a:pt x="571" y="310"/>
                    </a:cubicBezTo>
                    <a:cubicBezTo>
                      <a:pt x="570" y="310"/>
                      <a:pt x="570" y="310"/>
                      <a:pt x="570" y="310"/>
                    </a:cubicBezTo>
                    <a:cubicBezTo>
                      <a:pt x="571" y="314"/>
                      <a:pt x="572" y="318"/>
                      <a:pt x="573" y="323"/>
                    </a:cubicBezTo>
                    <a:cubicBezTo>
                      <a:pt x="574" y="323"/>
                      <a:pt x="574" y="323"/>
                      <a:pt x="574" y="323"/>
                    </a:cubicBezTo>
                    <a:cubicBezTo>
                      <a:pt x="574" y="324"/>
                      <a:pt x="574" y="324"/>
                      <a:pt x="574" y="324"/>
                    </a:cubicBezTo>
                    <a:cubicBezTo>
                      <a:pt x="573" y="324"/>
                      <a:pt x="573" y="324"/>
                      <a:pt x="573" y="324"/>
                    </a:cubicBezTo>
                    <a:cubicBezTo>
                      <a:pt x="574" y="326"/>
                      <a:pt x="574" y="329"/>
                      <a:pt x="575" y="331"/>
                    </a:cubicBezTo>
                    <a:cubicBezTo>
                      <a:pt x="575" y="331"/>
                      <a:pt x="575" y="333"/>
                      <a:pt x="576" y="337"/>
                    </a:cubicBezTo>
                    <a:cubicBezTo>
                      <a:pt x="579" y="349"/>
                      <a:pt x="584" y="376"/>
                      <a:pt x="587" y="402"/>
                    </a:cubicBezTo>
                    <a:cubicBezTo>
                      <a:pt x="587" y="402"/>
                      <a:pt x="587" y="402"/>
                      <a:pt x="587" y="402"/>
                    </a:cubicBezTo>
                    <a:cubicBezTo>
                      <a:pt x="588" y="406"/>
                      <a:pt x="588" y="406"/>
                      <a:pt x="588" y="406"/>
                    </a:cubicBezTo>
                    <a:cubicBezTo>
                      <a:pt x="588" y="406"/>
                      <a:pt x="588" y="406"/>
                      <a:pt x="588" y="406"/>
                    </a:cubicBezTo>
                    <a:cubicBezTo>
                      <a:pt x="590" y="405"/>
                      <a:pt x="590" y="405"/>
                      <a:pt x="590" y="405"/>
                    </a:cubicBezTo>
                    <a:cubicBezTo>
                      <a:pt x="590" y="405"/>
                      <a:pt x="590" y="405"/>
                      <a:pt x="590" y="405"/>
                    </a:cubicBezTo>
                    <a:cubicBezTo>
                      <a:pt x="592" y="385"/>
                      <a:pt x="592" y="385"/>
                      <a:pt x="592" y="385"/>
                    </a:cubicBezTo>
                    <a:cubicBezTo>
                      <a:pt x="595" y="363"/>
                      <a:pt x="600" y="342"/>
                      <a:pt x="605" y="324"/>
                    </a:cubicBezTo>
                    <a:cubicBezTo>
                      <a:pt x="604" y="324"/>
                      <a:pt x="604" y="324"/>
                      <a:pt x="604" y="324"/>
                    </a:cubicBezTo>
                    <a:cubicBezTo>
                      <a:pt x="604" y="323"/>
                      <a:pt x="604" y="323"/>
                      <a:pt x="604" y="323"/>
                    </a:cubicBezTo>
                    <a:cubicBezTo>
                      <a:pt x="605" y="323"/>
                      <a:pt x="605" y="323"/>
                      <a:pt x="605" y="323"/>
                    </a:cubicBezTo>
                    <a:cubicBezTo>
                      <a:pt x="606" y="318"/>
                      <a:pt x="608" y="314"/>
                      <a:pt x="609" y="310"/>
                    </a:cubicBezTo>
                    <a:cubicBezTo>
                      <a:pt x="608" y="310"/>
                      <a:pt x="608" y="310"/>
                      <a:pt x="608" y="310"/>
                    </a:cubicBezTo>
                    <a:cubicBezTo>
                      <a:pt x="608" y="309"/>
                      <a:pt x="608" y="309"/>
                      <a:pt x="608" y="309"/>
                    </a:cubicBezTo>
                    <a:cubicBezTo>
                      <a:pt x="609" y="309"/>
                      <a:pt x="609" y="309"/>
                      <a:pt x="609" y="309"/>
                    </a:cubicBezTo>
                    <a:cubicBezTo>
                      <a:pt x="616" y="288"/>
                      <a:pt x="624" y="271"/>
                      <a:pt x="631" y="256"/>
                    </a:cubicBezTo>
                    <a:cubicBezTo>
                      <a:pt x="639" y="241"/>
                      <a:pt x="646" y="229"/>
                      <a:pt x="651" y="221"/>
                    </a:cubicBezTo>
                    <a:cubicBezTo>
                      <a:pt x="654" y="217"/>
                      <a:pt x="656" y="214"/>
                      <a:pt x="657" y="212"/>
                    </a:cubicBezTo>
                    <a:cubicBezTo>
                      <a:pt x="659" y="210"/>
                      <a:pt x="660" y="209"/>
                      <a:pt x="660" y="209"/>
                    </a:cubicBezTo>
                    <a:cubicBezTo>
                      <a:pt x="660" y="209"/>
                      <a:pt x="660" y="209"/>
                      <a:pt x="660" y="209"/>
                    </a:cubicBezTo>
                    <a:cubicBezTo>
                      <a:pt x="660" y="209"/>
                      <a:pt x="660" y="209"/>
                      <a:pt x="660" y="209"/>
                    </a:cubicBezTo>
                    <a:cubicBezTo>
                      <a:pt x="659" y="209"/>
                      <a:pt x="659" y="209"/>
                      <a:pt x="659" y="209"/>
                    </a:cubicBezTo>
                    <a:cubicBezTo>
                      <a:pt x="659" y="208"/>
                      <a:pt x="659" y="208"/>
                      <a:pt x="659" y="208"/>
                    </a:cubicBezTo>
                    <a:cubicBezTo>
                      <a:pt x="660" y="208"/>
                      <a:pt x="660" y="208"/>
                      <a:pt x="660" y="208"/>
                    </a:cubicBezTo>
                    <a:cubicBezTo>
                      <a:pt x="670" y="174"/>
                      <a:pt x="682" y="151"/>
                      <a:pt x="692" y="135"/>
                    </a:cubicBezTo>
                    <a:cubicBezTo>
                      <a:pt x="696" y="127"/>
                      <a:pt x="701" y="121"/>
                      <a:pt x="704" y="118"/>
                    </a:cubicBezTo>
                    <a:cubicBezTo>
                      <a:pt x="705" y="116"/>
                      <a:pt x="706" y="114"/>
                      <a:pt x="707" y="114"/>
                    </a:cubicBezTo>
                    <a:cubicBezTo>
                      <a:pt x="708" y="113"/>
                      <a:pt x="708" y="112"/>
                      <a:pt x="708" y="112"/>
                    </a:cubicBezTo>
                    <a:cubicBezTo>
                      <a:pt x="708" y="112"/>
                      <a:pt x="708" y="112"/>
                      <a:pt x="708" y="112"/>
                    </a:cubicBezTo>
                    <a:cubicBezTo>
                      <a:pt x="707" y="112"/>
                      <a:pt x="707" y="112"/>
                      <a:pt x="707" y="112"/>
                    </a:cubicBezTo>
                    <a:cubicBezTo>
                      <a:pt x="707" y="111"/>
                      <a:pt x="707" y="111"/>
                      <a:pt x="707" y="111"/>
                    </a:cubicBezTo>
                    <a:cubicBezTo>
                      <a:pt x="709" y="111"/>
                      <a:pt x="709" y="111"/>
                      <a:pt x="709" y="111"/>
                    </a:cubicBezTo>
                    <a:cubicBezTo>
                      <a:pt x="710" y="111"/>
                      <a:pt x="710" y="111"/>
                      <a:pt x="710" y="111"/>
                    </a:cubicBezTo>
                    <a:cubicBezTo>
                      <a:pt x="687" y="110"/>
                      <a:pt x="687" y="110"/>
                      <a:pt x="687" y="110"/>
                    </a:cubicBezTo>
                    <a:cubicBezTo>
                      <a:pt x="687" y="110"/>
                      <a:pt x="687" y="110"/>
                      <a:pt x="688" y="109"/>
                    </a:cubicBezTo>
                    <a:cubicBezTo>
                      <a:pt x="689" y="107"/>
                      <a:pt x="691" y="105"/>
                      <a:pt x="694" y="102"/>
                    </a:cubicBezTo>
                    <a:cubicBezTo>
                      <a:pt x="698" y="96"/>
                      <a:pt x="704" y="89"/>
                      <a:pt x="712" y="81"/>
                    </a:cubicBezTo>
                    <a:cubicBezTo>
                      <a:pt x="712" y="81"/>
                      <a:pt x="712" y="81"/>
                      <a:pt x="712" y="81"/>
                    </a:cubicBezTo>
                    <a:cubicBezTo>
                      <a:pt x="712" y="80"/>
                      <a:pt x="712" y="80"/>
                      <a:pt x="712" y="80"/>
                    </a:cubicBezTo>
                    <a:cubicBezTo>
                      <a:pt x="713" y="80"/>
                      <a:pt x="713" y="80"/>
                      <a:pt x="713" y="80"/>
                    </a:cubicBezTo>
                    <a:cubicBezTo>
                      <a:pt x="721" y="72"/>
                      <a:pt x="731" y="63"/>
                      <a:pt x="743" y="55"/>
                    </a:cubicBezTo>
                    <a:cubicBezTo>
                      <a:pt x="758" y="43"/>
                      <a:pt x="775" y="33"/>
                      <a:pt x="795" y="24"/>
                    </a:cubicBezTo>
                    <a:cubicBezTo>
                      <a:pt x="820" y="13"/>
                      <a:pt x="849" y="5"/>
                      <a:pt x="881" y="5"/>
                    </a:cubicBezTo>
                    <a:cubicBezTo>
                      <a:pt x="885" y="5"/>
                      <a:pt x="890" y="6"/>
                      <a:pt x="894" y="6"/>
                    </a:cubicBezTo>
                    <a:cubicBezTo>
                      <a:pt x="894" y="6"/>
                      <a:pt x="894" y="6"/>
                      <a:pt x="894" y="6"/>
                    </a:cubicBezTo>
                    <a:cubicBezTo>
                      <a:pt x="894" y="6"/>
                      <a:pt x="894" y="6"/>
                      <a:pt x="894" y="6"/>
                    </a:cubicBezTo>
                    <a:cubicBezTo>
                      <a:pt x="894" y="6"/>
                      <a:pt x="896" y="6"/>
                      <a:pt x="900" y="6"/>
                    </a:cubicBezTo>
                    <a:cubicBezTo>
                      <a:pt x="918" y="6"/>
                      <a:pt x="971" y="7"/>
                      <a:pt x="1029" y="19"/>
                    </a:cubicBezTo>
                    <a:cubicBezTo>
                      <a:pt x="1083" y="31"/>
                      <a:pt x="1129" y="40"/>
                      <a:pt x="1203" y="73"/>
                    </a:cubicBezTo>
                    <a:cubicBezTo>
                      <a:pt x="1207" y="75"/>
                      <a:pt x="1210" y="76"/>
                      <a:pt x="1214" y="78"/>
                    </a:cubicBezTo>
                    <a:cubicBezTo>
                      <a:pt x="1217" y="80"/>
                      <a:pt x="1221" y="81"/>
                      <a:pt x="1225" y="83"/>
                    </a:cubicBezTo>
                    <a:cubicBezTo>
                      <a:pt x="1228" y="85"/>
                      <a:pt x="1232" y="87"/>
                      <a:pt x="1235" y="88"/>
                    </a:cubicBezTo>
                    <a:cubicBezTo>
                      <a:pt x="1245" y="93"/>
                      <a:pt x="1255" y="98"/>
                      <a:pt x="1266" y="104"/>
                    </a:cubicBezTo>
                    <a:cubicBezTo>
                      <a:pt x="1274" y="109"/>
                      <a:pt x="1283" y="113"/>
                      <a:pt x="1292" y="118"/>
                    </a:cubicBezTo>
                    <a:cubicBezTo>
                      <a:pt x="1292" y="118"/>
                      <a:pt x="1294" y="120"/>
                      <a:pt x="1299" y="122"/>
                    </a:cubicBezTo>
                    <a:cubicBezTo>
                      <a:pt x="1303" y="125"/>
                      <a:pt x="1309" y="129"/>
                      <a:pt x="1317" y="134"/>
                    </a:cubicBezTo>
                    <a:cubicBezTo>
                      <a:pt x="1318" y="135"/>
                      <a:pt x="1319" y="136"/>
                      <a:pt x="1321" y="137"/>
                    </a:cubicBezTo>
                    <a:cubicBezTo>
                      <a:pt x="1322" y="138"/>
                      <a:pt x="1324" y="139"/>
                      <a:pt x="1325" y="140"/>
                    </a:cubicBezTo>
                    <a:cubicBezTo>
                      <a:pt x="1349" y="156"/>
                      <a:pt x="1380" y="179"/>
                      <a:pt x="1404" y="207"/>
                    </a:cubicBezTo>
                    <a:cubicBezTo>
                      <a:pt x="1344" y="207"/>
                      <a:pt x="1344" y="207"/>
                      <a:pt x="1344" y="207"/>
                    </a:cubicBezTo>
                    <a:cubicBezTo>
                      <a:pt x="1344" y="207"/>
                      <a:pt x="1344" y="208"/>
                      <a:pt x="1345" y="208"/>
                    </a:cubicBezTo>
                    <a:cubicBezTo>
                      <a:pt x="1344" y="208"/>
                      <a:pt x="1344" y="208"/>
                      <a:pt x="1344" y="208"/>
                    </a:cubicBezTo>
                    <a:cubicBezTo>
                      <a:pt x="1344" y="209"/>
                      <a:pt x="1344" y="209"/>
                      <a:pt x="1344" y="209"/>
                    </a:cubicBezTo>
                    <a:cubicBezTo>
                      <a:pt x="1343" y="209"/>
                      <a:pt x="1343" y="209"/>
                      <a:pt x="1343" y="209"/>
                    </a:cubicBezTo>
                    <a:cubicBezTo>
                      <a:pt x="1344" y="209"/>
                      <a:pt x="1344" y="209"/>
                      <a:pt x="1344" y="209"/>
                    </a:cubicBezTo>
                    <a:cubicBezTo>
                      <a:pt x="1344" y="209"/>
                      <a:pt x="1345" y="210"/>
                      <a:pt x="1348" y="212"/>
                    </a:cubicBezTo>
                    <a:cubicBezTo>
                      <a:pt x="1362" y="224"/>
                      <a:pt x="1407" y="263"/>
                      <a:pt x="1440" y="309"/>
                    </a:cubicBezTo>
                    <a:cubicBezTo>
                      <a:pt x="1442" y="309"/>
                      <a:pt x="1442" y="309"/>
                      <a:pt x="1442" y="309"/>
                    </a:cubicBezTo>
                    <a:cubicBezTo>
                      <a:pt x="1442" y="310"/>
                      <a:pt x="1442" y="310"/>
                      <a:pt x="1442" y="310"/>
                    </a:cubicBezTo>
                    <a:cubicBezTo>
                      <a:pt x="1441" y="310"/>
                      <a:pt x="1441" y="310"/>
                      <a:pt x="1441" y="310"/>
                    </a:cubicBezTo>
                    <a:cubicBezTo>
                      <a:pt x="1444" y="314"/>
                      <a:pt x="1447" y="318"/>
                      <a:pt x="1450" y="323"/>
                    </a:cubicBezTo>
                    <a:cubicBezTo>
                      <a:pt x="1451" y="323"/>
                      <a:pt x="1451" y="323"/>
                      <a:pt x="1451" y="323"/>
                    </a:cubicBezTo>
                    <a:cubicBezTo>
                      <a:pt x="1451" y="324"/>
                      <a:pt x="1451" y="324"/>
                      <a:pt x="1451" y="324"/>
                    </a:cubicBezTo>
                    <a:cubicBezTo>
                      <a:pt x="1450" y="324"/>
                      <a:pt x="1450" y="324"/>
                      <a:pt x="1450" y="324"/>
                    </a:cubicBezTo>
                    <a:cubicBezTo>
                      <a:pt x="1459" y="338"/>
                      <a:pt x="1467" y="352"/>
                      <a:pt x="1472" y="367"/>
                    </a:cubicBezTo>
                    <a:cubicBezTo>
                      <a:pt x="1480" y="388"/>
                      <a:pt x="1485" y="407"/>
                      <a:pt x="1488" y="425"/>
                    </a:cubicBezTo>
                    <a:cubicBezTo>
                      <a:pt x="1489" y="425"/>
                      <a:pt x="1489" y="425"/>
                      <a:pt x="1489" y="425"/>
                    </a:cubicBezTo>
                    <a:cubicBezTo>
                      <a:pt x="1489" y="426"/>
                      <a:pt x="1489" y="426"/>
                      <a:pt x="1489" y="426"/>
                    </a:cubicBezTo>
                    <a:cubicBezTo>
                      <a:pt x="1488" y="426"/>
                      <a:pt x="1488" y="426"/>
                      <a:pt x="1488" y="426"/>
                    </a:cubicBezTo>
                    <a:cubicBezTo>
                      <a:pt x="1491" y="442"/>
                      <a:pt x="1492" y="458"/>
                      <a:pt x="1492" y="475"/>
                    </a:cubicBezTo>
                    <a:cubicBezTo>
                      <a:pt x="1492" y="498"/>
                      <a:pt x="1490" y="524"/>
                      <a:pt x="1485" y="556"/>
                    </a:cubicBezTo>
                    <a:cubicBezTo>
                      <a:pt x="1486" y="556"/>
                      <a:pt x="1486" y="556"/>
                      <a:pt x="1486" y="556"/>
                    </a:cubicBezTo>
                    <a:cubicBezTo>
                      <a:pt x="1486" y="557"/>
                      <a:pt x="1486" y="557"/>
                      <a:pt x="1486" y="557"/>
                    </a:cubicBezTo>
                    <a:cubicBezTo>
                      <a:pt x="1485" y="557"/>
                      <a:pt x="1485" y="557"/>
                      <a:pt x="1485" y="557"/>
                    </a:cubicBezTo>
                    <a:cubicBezTo>
                      <a:pt x="1483" y="574"/>
                      <a:pt x="1480" y="593"/>
                      <a:pt x="1477" y="614"/>
                    </a:cubicBezTo>
                    <a:cubicBezTo>
                      <a:pt x="1474" y="632"/>
                      <a:pt x="1470" y="650"/>
                      <a:pt x="1467" y="666"/>
                    </a:cubicBezTo>
                    <a:cubicBezTo>
                      <a:pt x="1468" y="666"/>
                      <a:pt x="1468" y="666"/>
                      <a:pt x="1468" y="666"/>
                    </a:cubicBezTo>
                    <a:cubicBezTo>
                      <a:pt x="1468" y="667"/>
                      <a:pt x="1468" y="667"/>
                      <a:pt x="1468" y="667"/>
                    </a:cubicBezTo>
                    <a:cubicBezTo>
                      <a:pt x="1467" y="667"/>
                      <a:pt x="1467" y="667"/>
                      <a:pt x="1467" y="667"/>
                    </a:cubicBezTo>
                    <a:cubicBezTo>
                      <a:pt x="1460" y="703"/>
                      <a:pt x="1453" y="732"/>
                      <a:pt x="1447" y="753"/>
                    </a:cubicBezTo>
                    <a:cubicBezTo>
                      <a:pt x="1447" y="753"/>
                      <a:pt x="1447" y="753"/>
                      <a:pt x="1447" y="753"/>
                    </a:cubicBezTo>
                    <a:cubicBezTo>
                      <a:pt x="1447" y="754"/>
                      <a:pt x="1447" y="754"/>
                      <a:pt x="1447" y="754"/>
                    </a:cubicBezTo>
                    <a:cubicBezTo>
                      <a:pt x="1446" y="754"/>
                      <a:pt x="1446" y="754"/>
                      <a:pt x="1446" y="754"/>
                    </a:cubicBezTo>
                    <a:cubicBezTo>
                      <a:pt x="1446" y="756"/>
                      <a:pt x="1445" y="759"/>
                      <a:pt x="1444" y="761"/>
                    </a:cubicBezTo>
                    <a:cubicBezTo>
                      <a:pt x="1440" y="777"/>
                      <a:pt x="1436" y="788"/>
                      <a:pt x="1433" y="796"/>
                    </a:cubicBezTo>
                    <a:cubicBezTo>
                      <a:pt x="1431" y="799"/>
                      <a:pt x="1430" y="802"/>
                      <a:pt x="1429" y="804"/>
                    </a:cubicBezTo>
                    <a:cubicBezTo>
                      <a:pt x="1429" y="806"/>
                      <a:pt x="1428" y="807"/>
                      <a:pt x="1428" y="807"/>
                    </a:cubicBezTo>
                    <a:cubicBezTo>
                      <a:pt x="1428" y="807"/>
                      <a:pt x="1428" y="807"/>
                      <a:pt x="1428" y="807"/>
                    </a:cubicBezTo>
                    <a:cubicBezTo>
                      <a:pt x="1428" y="807"/>
                      <a:pt x="1428" y="807"/>
                      <a:pt x="1428" y="807"/>
                    </a:cubicBezTo>
                    <a:cubicBezTo>
                      <a:pt x="1428" y="807"/>
                      <a:pt x="1428" y="808"/>
                      <a:pt x="1427" y="809"/>
                    </a:cubicBezTo>
                    <a:cubicBezTo>
                      <a:pt x="1425" y="814"/>
                      <a:pt x="1419" y="828"/>
                      <a:pt x="1411" y="840"/>
                    </a:cubicBezTo>
                    <a:cubicBezTo>
                      <a:pt x="1403" y="853"/>
                      <a:pt x="1392" y="864"/>
                      <a:pt x="1381" y="867"/>
                    </a:cubicBezTo>
                    <a:cubicBezTo>
                      <a:pt x="1374" y="869"/>
                      <a:pt x="1365" y="870"/>
                      <a:pt x="1355" y="870"/>
                    </a:cubicBezTo>
                    <a:cubicBezTo>
                      <a:pt x="1330" y="870"/>
                      <a:pt x="1296" y="860"/>
                      <a:pt x="1250" y="816"/>
                    </a:cubicBezTo>
                    <a:cubicBezTo>
                      <a:pt x="1243" y="809"/>
                      <a:pt x="1236" y="803"/>
                      <a:pt x="1230" y="797"/>
                    </a:cubicBezTo>
                    <a:cubicBezTo>
                      <a:pt x="1227" y="793"/>
                      <a:pt x="1224" y="790"/>
                      <a:pt x="1221" y="787"/>
                    </a:cubicBezTo>
                    <a:cubicBezTo>
                      <a:pt x="1219" y="787"/>
                      <a:pt x="1219" y="787"/>
                      <a:pt x="1219" y="787"/>
                    </a:cubicBezTo>
                    <a:cubicBezTo>
                      <a:pt x="1219" y="786"/>
                      <a:pt x="1219" y="786"/>
                      <a:pt x="1219" y="786"/>
                    </a:cubicBezTo>
                    <a:cubicBezTo>
                      <a:pt x="1220" y="786"/>
                      <a:pt x="1220" y="786"/>
                      <a:pt x="1220" y="786"/>
                    </a:cubicBezTo>
                    <a:cubicBezTo>
                      <a:pt x="1209" y="775"/>
                      <a:pt x="1199" y="765"/>
                      <a:pt x="1191" y="754"/>
                    </a:cubicBezTo>
                    <a:cubicBezTo>
                      <a:pt x="1189" y="754"/>
                      <a:pt x="1189" y="754"/>
                      <a:pt x="1189" y="754"/>
                    </a:cubicBezTo>
                    <a:cubicBezTo>
                      <a:pt x="1189" y="753"/>
                      <a:pt x="1189" y="753"/>
                      <a:pt x="1189" y="753"/>
                    </a:cubicBezTo>
                    <a:cubicBezTo>
                      <a:pt x="1190" y="753"/>
                      <a:pt x="1190" y="753"/>
                      <a:pt x="1190" y="753"/>
                    </a:cubicBezTo>
                    <a:cubicBezTo>
                      <a:pt x="1169" y="726"/>
                      <a:pt x="1154" y="700"/>
                      <a:pt x="1139" y="667"/>
                    </a:cubicBezTo>
                    <a:cubicBezTo>
                      <a:pt x="1138" y="667"/>
                      <a:pt x="1138" y="667"/>
                      <a:pt x="1138" y="667"/>
                    </a:cubicBezTo>
                    <a:cubicBezTo>
                      <a:pt x="1138" y="666"/>
                      <a:pt x="1138" y="666"/>
                      <a:pt x="1138" y="666"/>
                    </a:cubicBezTo>
                    <a:cubicBezTo>
                      <a:pt x="1139" y="666"/>
                      <a:pt x="1139" y="666"/>
                      <a:pt x="1139" y="666"/>
                    </a:cubicBezTo>
                    <a:cubicBezTo>
                      <a:pt x="1137" y="662"/>
                      <a:pt x="1135" y="658"/>
                      <a:pt x="1133" y="654"/>
                    </a:cubicBezTo>
                    <a:cubicBezTo>
                      <a:pt x="1124" y="632"/>
                      <a:pt x="1116" y="606"/>
                      <a:pt x="1110" y="579"/>
                    </a:cubicBezTo>
                    <a:cubicBezTo>
                      <a:pt x="1110" y="579"/>
                      <a:pt x="1110" y="579"/>
                      <a:pt x="1110" y="579"/>
                    </a:cubicBezTo>
                    <a:cubicBezTo>
                      <a:pt x="1110" y="578"/>
                      <a:pt x="1110" y="578"/>
                      <a:pt x="1110" y="578"/>
                    </a:cubicBezTo>
                    <a:cubicBezTo>
                      <a:pt x="1110" y="578"/>
                      <a:pt x="1110" y="578"/>
                      <a:pt x="1110" y="578"/>
                    </a:cubicBezTo>
                    <a:cubicBezTo>
                      <a:pt x="1108" y="571"/>
                      <a:pt x="1107" y="564"/>
                      <a:pt x="1105" y="557"/>
                    </a:cubicBezTo>
                    <a:cubicBezTo>
                      <a:pt x="1104" y="557"/>
                      <a:pt x="1104" y="557"/>
                      <a:pt x="1104" y="557"/>
                    </a:cubicBezTo>
                    <a:cubicBezTo>
                      <a:pt x="1104" y="556"/>
                      <a:pt x="1104" y="556"/>
                      <a:pt x="1104" y="556"/>
                    </a:cubicBezTo>
                    <a:cubicBezTo>
                      <a:pt x="1105" y="556"/>
                      <a:pt x="1105" y="556"/>
                      <a:pt x="1105" y="556"/>
                    </a:cubicBezTo>
                    <a:cubicBezTo>
                      <a:pt x="1102" y="544"/>
                      <a:pt x="1100" y="532"/>
                      <a:pt x="1098" y="521"/>
                    </a:cubicBezTo>
                    <a:cubicBezTo>
                      <a:pt x="1094" y="500"/>
                      <a:pt x="1091" y="481"/>
                      <a:pt x="1090" y="467"/>
                    </a:cubicBezTo>
                    <a:cubicBezTo>
                      <a:pt x="1089" y="461"/>
                      <a:pt x="1088" y="455"/>
                      <a:pt x="1087" y="452"/>
                    </a:cubicBezTo>
                    <a:cubicBezTo>
                      <a:pt x="1087" y="448"/>
                      <a:pt x="1087" y="446"/>
                      <a:pt x="1087" y="446"/>
                    </a:cubicBezTo>
                    <a:cubicBezTo>
                      <a:pt x="1086" y="446"/>
                      <a:pt x="1086" y="446"/>
                      <a:pt x="1086" y="446"/>
                    </a:cubicBezTo>
                    <a:cubicBezTo>
                      <a:pt x="1086" y="446"/>
                      <a:pt x="1086" y="446"/>
                      <a:pt x="1086" y="446"/>
                    </a:cubicBezTo>
                    <a:cubicBezTo>
                      <a:pt x="1085" y="446"/>
                      <a:pt x="1085" y="446"/>
                      <a:pt x="1085" y="446"/>
                    </a:cubicBezTo>
                    <a:cubicBezTo>
                      <a:pt x="1085" y="446"/>
                      <a:pt x="1085" y="446"/>
                      <a:pt x="1085" y="446"/>
                    </a:cubicBezTo>
                    <a:cubicBezTo>
                      <a:pt x="1085" y="446"/>
                      <a:pt x="1085" y="446"/>
                      <a:pt x="1085" y="446"/>
                    </a:cubicBezTo>
                    <a:cubicBezTo>
                      <a:pt x="1085" y="446"/>
                      <a:pt x="1085" y="447"/>
                      <a:pt x="1085" y="450"/>
                    </a:cubicBezTo>
                    <a:cubicBezTo>
                      <a:pt x="1083" y="463"/>
                      <a:pt x="1078" y="509"/>
                      <a:pt x="1065" y="556"/>
                    </a:cubicBezTo>
                    <a:cubicBezTo>
                      <a:pt x="1065" y="557"/>
                      <a:pt x="1065" y="557"/>
                      <a:pt x="1065" y="557"/>
                    </a:cubicBezTo>
                    <a:cubicBezTo>
                      <a:pt x="1064" y="557"/>
                      <a:pt x="1064" y="557"/>
                      <a:pt x="1064" y="557"/>
                    </a:cubicBezTo>
                    <a:cubicBezTo>
                      <a:pt x="1062" y="564"/>
                      <a:pt x="1060" y="571"/>
                      <a:pt x="1058" y="578"/>
                    </a:cubicBezTo>
                    <a:cubicBezTo>
                      <a:pt x="1058" y="578"/>
                      <a:pt x="1058" y="578"/>
                      <a:pt x="1058" y="578"/>
                    </a:cubicBezTo>
                    <a:cubicBezTo>
                      <a:pt x="1058" y="579"/>
                      <a:pt x="1058" y="579"/>
                      <a:pt x="1058" y="579"/>
                    </a:cubicBezTo>
                    <a:cubicBezTo>
                      <a:pt x="1057" y="579"/>
                      <a:pt x="1057" y="579"/>
                      <a:pt x="1057" y="579"/>
                    </a:cubicBezTo>
                    <a:cubicBezTo>
                      <a:pt x="1057" y="579"/>
                      <a:pt x="1057" y="579"/>
                      <a:pt x="1057" y="579"/>
                    </a:cubicBezTo>
                    <a:cubicBezTo>
                      <a:pt x="1055" y="585"/>
                      <a:pt x="1053" y="591"/>
                      <a:pt x="1050" y="597"/>
                    </a:cubicBezTo>
                    <a:cubicBezTo>
                      <a:pt x="1050" y="597"/>
                      <a:pt x="1050" y="597"/>
                      <a:pt x="1050" y="597"/>
                    </a:cubicBezTo>
                    <a:cubicBezTo>
                      <a:pt x="1050" y="597"/>
                      <a:pt x="1050" y="597"/>
                      <a:pt x="1050" y="597"/>
                    </a:cubicBezTo>
                    <a:cubicBezTo>
                      <a:pt x="1050" y="597"/>
                      <a:pt x="1050" y="599"/>
                      <a:pt x="1049" y="601"/>
                    </a:cubicBezTo>
                    <a:cubicBezTo>
                      <a:pt x="1045" y="611"/>
                      <a:pt x="1036" y="636"/>
                      <a:pt x="1023" y="666"/>
                    </a:cubicBezTo>
                    <a:cubicBezTo>
                      <a:pt x="1024" y="666"/>
                      <a:pt x="1024" y="666"/>
                      <a:pt x="1024" y="666"/>
                    </a:cubicBezTo>
                    <a:cubicBezTo>
                      <a:pt x="1024" y="667"/>
                      <a:pt x="1024" y="667"/>
                      <a:pt x="1024" y="667"/>
                    </a:cubicBezTo>
                    <a:cubicBezTo>
                      <a:pt x="1023" y="667"/>
                      <a:pt x="1023" y="667"/>
                      <a:pt x="1023" y="667"/>
                    </a:cubicBezTo>
                    <a:cubicBezTo>
                      <a:pt x="1011" y="694"/>
                      <a:pt x="996" y="725"/>
                      <a:pt x="981" y="751"/>
                    </a:cubicBezTo>
                    <a:cubicBezTo>
                      <a:pt x="980" y="751"/>
                      <a:pt x="980" y="752"/>
                      <a:pt x="979" y="753"/>
                    </a:cubicBezTo>
                    <a:cubicBezTo>
                      <a:pt x="980" y="753"/>
                      <a:pt x="980" y="753"/>
                      <a:pt x="980" y="753"/>
                    </a:cubicBezTo>
                    <a:cubicBezTo>
                      <a:pt x="980" y="754"/>
                      <a:pt x="980" y="754"/>
                      <a:pt x="980" y="754"/>
                    </a:cubicBezTo>
                    <a:cubicBezTo>
                      <a:pt x="979" y="754"/>
                      <a:pt x="979" y="754"/>
                      <a:pt x="979" y="754"/>
                    </a:cubicBezTo>
                    <a:cubicBezTo>
                      <a:pt x="971" y="766"/>
                      <a:pt x="965" y="777"/>
                      <a:pt x="958" y="786"/>
                    </a:cubicBezTo>
                    <a:cubicBezTo>
                      <a:pt x="959" y="786"/>
                      <a:pt x="959" y="786"/>
                      <a:pt x="959" y="786"/>
                    </a:cubicBezTo>
                    <a:cubicBezTo>
                      <a:pt x="959" y="787"/>
                      <a:pt x="959" y="787"/>
                      <a:pt x="959" y="787"/>
                    </a:cubicBezTo>
                    <a:cubicBezTo>
                      <a:pt x="958" y="787"/>
                      <a:pt x="958" y="787"/>
                      <a:pt x="958" y="787"/>
                    </a:cubicBezTo>
                    <a:cubicBezTo>
                      <a:pt x="953" y="795"/>
                      <a:pt x="948" y="802"/>
                      <a:pt x="944" y="808"/>
                    </a:cubicBezTo>
                    <a:cubicBezTo>
                      <a:pt x="932" y="824"/>
                      <a:pt x="920" y="837"/>
                      <a:pt x="898" y="850"/>
                    </a:cubicBezTo>
                    <a:cubicBezTo>
                      <a:pt x="886" y="858"/>
                      <a:pt x="878" y="862"/>
                      <a:pt x="871" y="865"/>
                    </a:cubicBezTo>
                    <a:cubicBezTo>
                      <a:pt x="864" y="868"/>
                      <a:pt x="859" y="869"/>
                      <a:pt x="854" y="869"/>
                    </a:cubicBezTo>
                    <a:cubicBezTo>
                      <a:pt x="854" y="869"/>
                      <a:pt x="854" y="869"/>
                      <a:pt x="854" y="869"/>
                    </a:cubicBezTo>
                    <a:cubicBezTo>
                      <a:pt x="848" y="869"/>
                      <a:pt x="841" y="867"/>
                      <a:pt x="829" y="865"/>
                    </a:cubicBezTo>
                    <a:cubicBezTo>
                      <a:pt x="804" y="860"/>
                      <a:pt x="786" y="846"/>
                      <a:pt x="769" y="821"/>
                    </a:cubicBezTo>
                    <a:cubicBezTo>
                      <a:pt x="767" y="818"/>
                      <a:pt x="765" y="815"/>
                      <a:pt x="763" y="813"/>
                    </a:cubicBezTo>
                    <a:cubicBezTo>
                      <a:pt x="759" y="805"/>
                      <a:pt x="754" y="797"/>
                      <a:pt x="749" y="787"/>
                    </a:cubicBezTo>
                    <a:cubicBezTo>
                      <a:pt x="748" y="787"/>
                      <a:pt x="748" y="787"/>
                      <a:pt x="748" y="787"/>
                    </a:cubicBezTo>
                    <a:cubicBezTo>
                      <a:pt x="748" y="786"/>
                      <a:pt x="748" y="786"/>
                      <a:pt x="748" y="786"/>
                    </a:cubicBezTo>
                    <a:cubicBezTo>
                      <a:pt x="748" y="786"/>
                      <a:pt x="748" y="786"/>
                      <a:pt x="748" y="786"/>
                    </a:cubicBezTo>
                    <a:cubicBezTo>
                      <a:pt x="743" y="777"/>
                      <a:pt x="739" y="766"/>
                      <a:pt x="734" y="754"/>
                    </a:cubicBezTo>
                    <a:cubicBezTo>
                      <a:pt x="733" y="754"/>
                      <a:pt x="733" y="754"/>
                      <a:pt x="733" y="754"/>
                    </a:cubicBezTo>
                    <a:cubicBezTo>
                      <a:pt x="733" y="753"/>
                      <a:pt x="733" y="753"/>
                      <a:pt x="733" y="753"/>
                    </a:cubicBezTo>
                    <a:cubicBezTo>
                      <a:pt x="734" y="753"/>
                      <a:pt x="734" y="753"/>
                      <a:pt x="734" y="753"/>
                    </a:cubicBezTo>
                    <a:cubicBezTo>
                      <a:pt x="724" y="728"/>
                      <a:pt x="716" y="699"/>
                      <a:pt x="713" y="667"/>
                    </a:cubicBezTo>
                    <a:cubicBezTo>
                      <a:pt x="712" y="667"/>
                      <a:pt x="712" y="667"/>
                      <a:pt x="712" y="667"/>
                    </a:cubicBezTo>
                    <a:cubicBezTo>
                      <a:pt x="712" y="666"/>
                      <a:pt x="712" y="666"/>
                      <a:pt x="712" y="666"/>
                    </a:cubicBezTo>
                    <a:cubicBezTo>
                      <a:pt x="713" y="666"/>
                      <a:pt x="713" y="666"/>
                      <a:pt x="713" y="666"/>
                    </a:cubicBezTo>
                    <a:cubicBezTo>
                      <a:pt x="713" y="666"/>
                      <a:pt x="712" y="666"/>
                      <a:pt x="712" y="665"/>
                    </a:cubicBezTo>
                    <a:cubicBezTo>
                      <a:pt x="710" y="662"/>
                      <a:pt x="695" y="638"/>
                      <a:pt x="684" y="579"/>
                    </a:cubicBezTo>
                    <a:cubicBezTo>
                      <a:pt x="683" y="579"/>
                      <a:pt x="683" y="579"/>
                      <a:pt x="683" y="579"/>
                    </a:cubicBezTo>
                    <a:cubicBezTo>
                      <a:pt x="683" y="578"/>
                      <a:pt x="683" y="578"/>
                      <a:pt x="683" y="578"/>
                    </a:cubicBezTo>
                    <a:cubicBezTo>
                      <a:pt x="684" y="578"/>
                      <a:pt x="684" y="578"/>
                      <a:pt x="684" y="578"/>
                    </a:cubicBezTo>
                    <a:cubicBezTo>
                      <a:pt x="682" y="571"/>
                      <a:pt x="681" y="565"/>
                      <a:pt x="680" y="557"/>
                    </a:cubicBezTo>
                    <a:cubicBezTo>
                      <a:pt x="679" y="557"/>
                      <a:pt x="679" y="557"/>
                      <a:pt x="679" y="557"/>
                    </a:cubicBezTo>
                    <a:cubicBezTo>
                      <a:pt x="679" y="556"/>
                      <a:pt x="679" y="556"/>
                      <a:pt x="679" y="556"/>
                    </a:cubicBezTo>
                    <a:cubicBezTo>
                      <a:pt x="680" y="556"/>
                      <a:pt x="680" y="556"/>
                      <a:pt x="680" y="556"/>
                    </a:cubicBezTo>
                    <a:cubicBezTo>
                      <a:pt x="676" y="530"/>
                      <a:pt x="673" y="497"/>
                      <a:pt x="671" y="459"/>
                    </a:cubicBezTo>
                    <a:cubicBezTo>
                      <a:pt x="671" y="458"/>
                      <a:pt x="671" y="458"/>
                      <a:pt x="671" y="458"/>
                    </a:cubicBezTo>
                    <a:cubicBezTo>
                      <a:pt x="671" y="458"/>
                      <a:pt x="671" y="458"/>
                      <a:pt x="671" y="458"/>
                    </a:cubicBezTo>
                    <a:cubicBezTo>
                      <a:pt x="671" y="458"/>
                      <a:pt x="671" y="458"/>
                      <a:pt x="671" y="458"/>
                    </a:cubicBezTo>
                    <a:cubicBezTo>
                      <a:pt x="670" y="458"/>
                      <a:pt x="670" y="458"/>
                      <a:pt x="670" y="458"/>
                    </a:cubicBezTo>
                    <a:cubicBezTo>
                      <a:pt x="669" y="458"/>
                      <a:pt x="669" y="458"/>
                      <a:pt x="669" y="458"/>
                    </a:cubicBezTo>
                    <a:cubicBezTo>
                      <a:pt x="669" y="459"/>
                      <a:pt x="669" y="459"/>
                      <a:pt x="669" y="459"/>
                    </a:cubicBezTo>
                    <a:cubicBezTo>
                      <a:pt x="669" y="467"/>
                      <a:pt x="668" y="505"/>
                      <a:pt x="658" y="556"/>
                    </a:cubicBezTo>
                    <a:cubicBezTo>
                      <a:pt x="659" y="556"/>
                      <a:pt x="659" y="556"/>
                      <a:pt x="659" y="556"/>
                    </a:cubicBezTo>
                    <a:cubicBezTo>
                      <a:pt x="659" y="557"/>
                      <a:pt x="659" y="557"/>
                      <a:pt x="659" y="557"/>
                    </a:cubicBezTo>
                    <a:cubicBezTo>
                      <a:pt x="658" y="557"/>
                      <a:pt x="658" y="557"/>
                      <a:pt x="658" y="557"/>
                    </a:cubicBezTo>
                    <a:cubicBezTo>
                      <a:pt x="652" y="590"/>
                      <a:pt x="642" y="627"/>
                      <a:pt x="625" y="666"/>
                    </a:cubicBezTo>
                    <a:cubicBezTo>
                      <a:pt x="626" y="666"/>
                      <a:pt x="626" y="666"/>
                      <a:pt x="626" y="666"/>
                    </a:cubicBezTo>
                    <a:cubicBezTo>
                      <a:pt x="626" y="667"/>
                      <a:pt x="626" y="667"/>
                      <a:pt x="626" y="667"/>
                    </a:cubicBezTo>
                    <a:cubicBezTo>
                      <a:pt x="625" y="667"/>
                      <a:pt x="625" y="667"/>
                      <a:pt x="625" y="667"/>
                    </a:cubicBezTo>
                    <a:cubicBezTo>
                      <a:pt x="625" y="668"/>
                      <a:pt x="625" y="668"/>
                      <a:pt x="625" y="668"/>
                    </a:cubicBezTo>
                    <a:cubicBezTo>
                      <a:pt x="624" y="676"/>
                      <a:pt x="619" y="708"/>
                      <a:pt x="598" y="753"/>
                    </a:cubicBezTo>
                    <a:cubicBezTo>
                      <a:pt x="599" y="753"/>
                      <a:pt x="599" y="753"/>
                      <a:pt x="599" y="753"/>
                    </a:cubicBezTo>
                    <a:cubicBezTo>
                      <a:pt x="599" y="754"/>
                      <a:pt x="599" y="754"/>
                      <a:pt x="599" y="754"/>
                    </a:cubicBezTo>
                    <a:cubicBezTo>
                      <a:pt x="598" y="754"/>
                      <a:pt x="598" y="754"/>
                      <a:pt x="598" y="754"/>
                    </a:cubicBezTo>
                    <a:cubicBezTo>
                      <a:pt x="595" y="761"/>
                      <a:pt x="592" y="768"/>
                      <a:pt x="588" y="776"/>
                    </a:cubicBezTo>
                    <a:cubicBezTo>
                      <a:pt x="588" y="776"/>
                      <a:pt x="588" y="776"/>
                      <a:pt x="588" y="776"/>
                    </a:cubicBezTo>
                    <a:cubicBezTo>
                      <a:pt x="584" y="786"/>
                      <a:pt x="584" y="786"/>
                      <a:pt x="584" y="786"/>
                    </a:cubicBezTo>
                    <a:cubicBezTo>
                      <a:pt x="584" y="786"/>
                      <a:pt x="584" y="786"/>
                      <a:pt x="584" y="786"/>
                    </a:cubicBezTo>
                    <a:cubicBezTo>
                      <a:pt x="584" y="786"/>
                      <a:pt x="584" y="786"/>
                      <a:pt x="584" y="786"/>
                    </a:cubicBezTo>
                    <a:cubicBezTo>
                      <a:pt x="584" y="786"/>
                      <a:pt x="584" y="786"/>
                      <a:pt x="584" y="786"/>
                    </a:cubicBezTo>
                    <a:cubicBezTo>
                      <a:pt x="584" y="787"/>
                      <a:pt x="584" y="787"/>
                      <a:pt x="584" y="787"/>
                    </a:cubicBezTo>
                    <a:cubicBezTo>
                      <a:pt x="583" y="787"/>
                      <a:pt x="583" y="787"/>
                      <a:pt x="583" y="787"/>
                    </a:cubicBezTo>
                    <a:cubicBezTo>
                      <a:pt x="580" y="798"/>
                      <a:pt x="576" y="804"/>
                      <a:pt x="570" y="815"/>
                    </a:cubicBezTo>
                    <a:cubicBezTo>
                      <a:pt x="562" y="826"/>
                      <a:pt x="554" y="837"/>
                      <a:pt x="549" y="843"/>
                    </a:cubicBezTo>
                    <a:cubicBezTo>
                      <a:pt x="546" y="847"/>
                      <a:pt x="541" y="851"/>
                      <a:pt x="536" y="854"/>
                    </a:cubicBezTo>
                    <a:cubicBezTo>
                      <a:pt x="528" y="859"/>
                      <a:pt x="518" y="863"/>
                      <a:pt x="506" y="863"/>
                    </a:cubicBezTo>
                    <a:cubicBezTo>
                      <a:pt x="505" y="863"/>
                      <a:pt x="504" y="863"/>
                      <a:pt x="503" y="863"/>
                    </a:cubicBezTo>
                    <a:cubicBezTo>
                      <a:pt x="502" y="863"/>
                      <a:pt x="502" y="863"/>
                      <a:pt x="502" y="863"/>
                    </a:cubicBezTo>
                    <a:cubicBezTo>
                      <a:pt x="491" y="863"/>
                      <a:pt x="481" y="859"/>
                      <a:pt x="475" y="854"/>
                    </a:cubicBezTo>
                    <a:cubicBezTo>
                      <a:pt x="472" y="852"/>
                      <a:pt x="469" y="850"/>
                      <a:pt x="468" y="849"/>
                    </a:cubicBezTo>
                    <a:cubicBezTo>
                      <a:pt x="467" y="848"/>
                      <a:pt x="466" y="847"/>
                      <a:pt x="466" y="847"/>
                    </a:cubicBezTo>
                    <a:cubicBezTo>
                      <a:pt x="465" y="846"/>
                      <a:pt x="465" y="846"/>
                      <a:pt x="465" y="846"/>
                    </a:cubicBezTo>
                    <a:cubicBezTo>
                      <a:pt x="465" y="846"/>
                      <a:pt x="465" y="846"/>
                      <a:pt x="465" y="846"/>
                    </a:cubicBezTo>
                    <a:cubicBezTo>
                      <a:pt x="465" y="846"/>
                      <a:pt x="465" y="846"/>
                      <a:pt x="465" y="846"/>
                    </a:cubicBezTo>
                    <a:cubicBezTo>
                      <a:pt x="450" y="834"/>
                      <a:pt x="437" y="818"/>
                      <a:pt x="427" y="803"/>
                    </a:cubicBezTo>
                    <a:cubicBezTo>
                      <a:pt x="424" y="798"/>
                      <a:pt x="421" y="792"/>
                      <a:pt x="418" y="787"/>
                    </a:cubicBezTo>
                    <a:cubicBezTo>
                      <a:pt x="417" y="787"/>
                      <a:pt x="417" y="787"/>
                      <a:pt x="417" y="787"/>
                    </a:cubicBezTo>
                    <a:cubicBezTo>
                      <a:pt x="417" y="786"/>
                      <a:pt x="417" y="786"/>
                      <a:pt x="417" y="786"/>
                    </a:cubicBezTo>
                    <a:cubicBezTo>
                      <a:pt x="417" y="786"/>
                      <a:pt x="417" y="786"/>
                      <a:pt x="417" y="786"/>
                    </a:cubicBezTo>
                    <a:cubicBezTo>
                      <a:pt x="414" y="781"/>
                      <a:pt x="412" y="776"/>
                      <a:pt x="410" y="772"/>
                    </a:cubicBezTo>
                    <a:cubicBezTo>
                      <a:pt x="408" y="768"/>
                      <a:pt x="407" y="764"/>
                      <a:pt x="406" y="762"/>
                    </a:cubicBezTo>
                    <a:cubicBezTo>
                      <a:pt x="405" y="759"/>
                      <a:pt x="404" y="758"/>
                      <a:pt x="404" y="758"/>
                    </a:cubicBezTo>
                    <a:cubicBezTo>
                      <a:pt x="404" y="758"/>
                      <a:pt x="404" y="757"/>
                      <a:pt x="403" y="754"/>
                    </a:cubicBezTo>
                    <a:cubicBezTo>
                      <a:pt x="402" y="754"/>
                      <a:pt x="402" y="754"/>
                      <a:pt x="402" y="754"/>
                    </a:cubicBezTo>
                    <a:cubicBezTo>
                      <a:pt x="402" y="753"/>
                      <a:pt x="402" y="753"/>
                      <a:pt x="402" y="753"/>
                    </a:cubicBezTo>
                    <a:cubicBezTo>
                      <a:pt x="403" y="753"/>
                      <a:pt x="403" y="753"/>
                      <a:pt x="403" y="753"/>
                    </a:cubicBezTo>
                    <a:cubicBezTo>
                      <a:pt x="402" y="752"/>
                      <a:pt x="402" y="752"/>
                      <a:pt x="402" y="751"/>
                    </a:cubicBezTo>
                    <a:cubicBezTo>
                      <a:pt x="397" y="737"/>
                      <a:pt x="387" y="704"/>
                      <a:pt x="383" y="667"/>
                    </a:cubicBezTo>
                    <a:cubicBezTo>
                      <a:pt x="382" y="667"/>
                      <a:pt x="382" y="667"/>
                      <a:pt x="382" y="667"/>
                    </a:cubicBezTo>
                    <a:cubicBezTo>
                      <a:pt x="382" y="666"/>
                      <a:pt x="382" y="666"/>
                      <a:pt x="382" y="666"/>
                    </a:cubicBezTo>
                    <a:cubicBezTo>
                      <a:pt x="382" y="666"/>
                      <a:pt x="382" y="666"/>
                      <a:pt x="382" y="666"/>
                    </a:cubicBezTo>
                    <a:cubicBezTo>
                      <a:pt x="382" y="666"/>
                      <a:pt x="382" y="665"/>
                      <a:pt x="381" y="663"/>
                    </a:cubicBezTo>
                    <a:cubicBezTo>
                      <a:pt x="377" y="653"/>
                      <a:pt x="363" y="619"/>
                      <a:pt x="355" y="579"/>
                    </a:cubicBezTo>
                    <a:cubicBezTo>
                      <a:pt x="353" y="579"/>
                      <a:pt x="353" y="579"/>
                      <a:pt x="353" y="579"/>
                    </a:cubicBezTo>
                    <a:cubicBezTo>
                      <a:pt x="353" y="578"/>
                      <a:pt x="353" y="578"/>
                      <a:pt x="353" y="578"/>
                    </a:cubicBezTo>
                    <a:cubicBezTo>
                      <a:pt x="354" y="578"/>
                      <a:pt x="354" y="578"/>
                      <a:pt x="354" y="578"/>
                    </a:cubicBezTo>
                    <a:cubicBezTo>
                      <a:pt x="353" y="571"/>
                      <a:pt x="351" y="564"/>
                      <a:pt x="350" y="557"/>
                    </a:cubicBezTo>
                    <a:cubicBezTo>
                      <a:pt x="349" y="557"/>
                      <a:pt x="349" y="557"/>
                      <a:pt x="349" y="557"/>
                    </a:cubicBezTo>
                    <a:cubicBezTo>
                      <a:pt x="349" y="556"/>
                      <a:pt x="349" y="556"/>
                      <a:pt x="349" y="556"/>
                    </a:cubicBezTo>
                    <a:cubicBezTo>
                      <a:pt x="350" y="556"/>
                      <a:pt x="350" y="556"/>
                      <a:pt x="350" y="556"/>
                    </a:cubicBezTo>
                    <a:cubicBezTo>
                      <a:pt x="350" y="552"/>
                      <a:pt x="349" y="548"/>
                      <a:pt x="349" y="543"/>
                    </a:cubicBezTo>
                    <a:cubicBezTo>
                      <a:pt x="345" y="513"/>
                      <a:pt x="343" y="486"/>
                      <a:pt x="342" y="466"/>
                    </a:cubicBezTo>
                    <a:cubicBezTo>
                      <a:pt x="341" y="457"/>
                      <a:pt x="340" y="449"/>
                      <a:pt x="340" y="443"/>
                    </a:cubicBezTo>
                    <a:cubicBezTo>
                      <a:pt x="339" y="438"/>
                      <a:pt x="339" y="435"/>
                      <a:pt x="339" y="435"/>
                    </a:cubicBezTo>
                    <a:cubicBezTo>
                      <a:pt x="339" y="435"/>
                      <a:pt x="339" y="435"/>
                      <a:pt x="339" y="435"/>
                    </a:cubicBezTo>
                    <a:cubicBezTo>
                      <a:pt x="339" y="435"/>
                      <a:pt x="339" y="435"/>
                      <a:pt x="339" y="435"/>
                    </a:cubicBezTo>
                    <a:cubicBezTo>
                      <a:pt x="338" y="435"/>
                      <a:pt x="338" y="435"/>
                      <a:pt x="338" y="435"/>
                    </a:cubicBezTo>
                    <a:cubicBezTo>
                      <a:pt x="338" y="435"/>
                      <a:pt x="338" y="435"/>
                      <a:pt x="338" y="435"/>
                    </a:cubicBezTo>
                    <a:cubicBezTo>
                      <a:pt x="337" y="435"/>
                      <a:pt x="337" y="435"/>
                      <a:pt x="337" y="435"/>
                    </a:cubicBezTo>
                    <a:cubicBezTo>
                      <a:pt x="337" y="435"/>
                      <a:pt x="337" y="440"/>
                      <a:pt x="336" y="449"/>
                    </a:cubicBezTo>
                    <a:cubicBezTo>
                      <a:pt x="335" y="473"/>
                      <a:pt x="330" y="524"/>
                      <a:pt x="319" y="556"/>
                    </a:cubicBezTo>
                    <a:cubicBezTo>
                      <a:pt x="319" y="556"/>
                      <a:pt x="319" y="556"/>
                      <a:pt x="319" y="556"/>
                    </a:cubicBezTo>
                    <a:cubicBezTo>
                      <a:pt x="319" y="557"/>
                      <a:pt x="319" y="557"/>
                      <a:pt x="319" y="557"/>
                    </a:cubicBezTo>
                    <a:cubicBezTo>
                      <a:pt x="318" y="557"/>
                      <a:pt x="318" y="557"/>
                      <a:pt x="318" y="557"/>
                    </a:cubicBezTo>
                    <a:cubicBezTo>
                      <a:pt x="318" y="559"/>
                      <a:pt x="317" y="561"/>
                      <a:pt x="316" y="562"/>
                    </a:cubicBezTo>
                    <a:cubicBezTo>
                      <a:pt x="308" y="583"/>
                      <a:pt x="296" y="609"/>
                      <a:pt x="287" y="630"/>
                    </a:cubicBezTo>
                    <a:cubicBezTo>
                      <a:pt x="282" y="640"/>
                      <a:pt x="278" y="649"/>
                      <a:pt x="275" y="656"/>
                    </a:cubicBezTo>
                    <a:cubicBezTo>
                      <a:pt x="273" y="662"/>
                      <a:pt x="271" y="666"/>
                      <a:pt x="271" y="666"/>
                    </a:cubicBezTo>
                    <a:cubicBezTo>
                      <a:pt x="272" y="666"/>
                      <a:pt x="272" y="666"/>
                      <a:pt x="272" y="666"/>
                    </a:cubicBezTo>
                    <a:cubicBezTo>
                      <a:pt x="272" y="667"/>
                      <a:pt x="272" y="667"/>
                      <a:pt x="272" y="667"/>
                    </a:cubicBezTo>
                    <a:cubicBezTo>
                      <a:pt x="270" y="667"/>
                      <a:pt x="270" y="667"/>
                      <a:pt x="270" y="667"/>
                    </a:cubicBezTo>
                    <a:cubicBezTo>
                      <a:pt x="270" y="668"/>
                      <a:pt x="270" y="668"/>
                      <a:pt x="270" y="668"/>
                    </a:cubicBezTo>
                    <a:cubicBezTo>
                      <a:pt x="268" y="677"/>
                      <a:pt x="259" y="712"/>
                      <a:pt x="234" y="753"/>
                    </a:cubicBezTo>
                    <a:cubicBezTo>
                      <a:pt x="235" y="753"/>
                      <a:pt x="235" y="753"/>
                      <a:pt x="235" y="753"/>
                    </a:cubicBezTo>
                    <a:cubicBezTo>
                      <a:pt x="235" y="754"/>
                      <a:pt x="235" y="754"/>
                      <a:pt x="235" y="754"/>
                    </a:cubicBezTo>
                    <a:cubicBezTo>
                      <a:pt x="234" y="754"/>
                      <a:pt x="234" y="754"/>
                      <a:pt x="234" y="754"/>
                    </a:cubicBezTo>
                    <a:cubicBezTo>
                      <a:pt x="232" y="757"/>
                      <a:pt x="230" y="759"/>
                      <a:pt x="229" y="762"/>
                    </a:cubicBezTo>
                    <a:cubicBezTo>
                      <a:pt x="223" y="771"/>
                      <a:pt x="218" y="778"/>
                      <a:pt x="214" y="785"/>
                    </a:cubicBezTo>
                    <a:cubicBezTo>
                      <a:pt x="214" y="785"/>
                      <a:pt x="214" y="785"/>
                      <a:pt x="214" y="785"/>
                    </a:cubicBezTo>
                    <a:cubicBezTo>
                      <a:pt x="214" y="785"/>
                      <a:pt x="214" y="785"/>
                      <a:pt x="214" y="785"/>
                    </a:cubicBezTo>
                    <a:cubicBezTo>
                      <a:pt x="214" y="785"/>
                      <a:pt x="214" y="785"/>
                      <a:pt x="214" y="785"/>
                    </a:cubicBezTo>
                    <a:cubicBezTo>
                      <a:pt x="210" y="791"/>
                      <a:pt x="206" y="796"/>
                      <a:pt x="203" y="800"/>
                    </a:cubicBezTo>
                    <a:cubicBezTo>
                      <a:pt x="189" y="821"/>
                      <a:pt x="181" y="828"/>
                      <a:pt x="170" y="836"/>
                    </a:cubicBezTo>
                    <a:cubicBezTo>
                      <a:pt x="162" y="841"/>
                      <a:pt x="150" y="849"/>
                      <a:pt x="136" y="854"/>
                    </a:cubicBezTo>
                    <a:cubicBezTo>
                      <a:pt x="127" y="857"/>
                      <a:pt x="117" y="860"/>
                      <a:pt x="108" y="860"/>
                    </a:cubicBezTo>
                    <a:cubicBezTo>
                      <a:pt x="104" y="860"/>
                      <a:pt x="100" y="859"/>
                      <a:pt x="96" y="858"/>
                    </a:cubicBezTo>
                    <a:cubicBezTo>
                      <a:pt x="83" y="855"/>
                      <a:pt x="72" y="844"/>
                      <a:pt x="64" y="830"/>
                    </a:cubicBezTo>
                    <a:cubicBezTo>
                      <a:pt x="55" y="816"/>
                      <a:pt x="50" y="799"/>
                      <a:pt x="47" y="785"/>
                    </a:cubicBezTo>
                    <a:cubicBezTo>
                      <a:pt x="46" y="785"/>
                      <a:pt x="46" y="785"/>
                      <a:pt x="46" y="785"/>
                    </a:cubicBezTo>
                    <a:cubicBezTo>
                      <a:pt x="46" y="785"/>
                      <a:pt x="46" y="785"/>
                      <a:pt x="46" y="785"/>
                    </a:cubicBezTo>
                    <a:cubicBezTo>
                      <a:pt x="47" y="785"/>
                      <a:pt x="47" y="785"/>
                      <a:pt x="47" y="785"/>
                    </a:cubicBezTo>
                    <a:cubicBezTo>
                      <a:pt x="47" y="784"/>
                      <a:pt x="47" y="784"/>
                      <a:pt x="47" y="784"/>
                    </a:cubicBezTo>
                    <a:cubicBezTo>
                      <a:pt x="46" y="784"/>
                      <a:pt x="46" y="784"/>
                      <a:pt x="46" y="784"/>
                    </a:cubicBezTo>
                    <a:cubicBezTo>
                      <a:pt x="46" y="784"/>
                      <a:pt x="42" y="780"/>
                      <a:pt x="38" y="764"/>
                    </a:cubicBezTo>
                    <a:cubicBezTo>
                      <a:pt x="38" y="761"/>
                      <a:pt x="37" y="758"/>
                      <a:pt x="36" y="754"/>
                    </a:cubicBezTo>
                    <a:cubicBezTo>
                      <a:pt x="36" y="754"/>
                      <a:pt x="36" y="754"/>
                      <a:pt x="36" y="754"/>
                    </a:cubicBezTo>
                    <a:cubicBezTo>
                      <a:pt x="36" y="753"/>
                      <a:pt x="36" y="753"/>
                      <a:pt x="36" y="753"/>
                    </a:cubicBezTo>
                    <a:cubicBezTo>
                      <a:pt x="36" y="753"/>
                      <a:pt x="36" y="753"/>
                      <a:pt x="36" y="753"/>
                    </a:cubicBezTo>
                    <a:cubicBezTo>
                      <a:pt x="33" y="736"/>
                      <a:pt x="30" y="709"/>
                      <a:pt x="28" y="667"/>
                    </a:cubicBezTo>
                    <a:cubicBezTo>
                      <a:pt x="27" y="667"/>
                      <a:pt x="27" y="667"/>
                      <a:pt x="27" y="667"/>
                    </a:cubicBezTo>
                    <a:cubicBezTo>
                      <a:pt x="27" y="666"/>
                      <a:pt x="27" y="666"/>
                      <a:pt x="27" y="666"/>
                    </a:cubicBezTo>
                    <a:cubicBezTo>
                      <a:pt x="28" y="666"/>
                      <a:pt x="28" y="666"/>
                      <a:pt x="28" y="666"/>
                    </a:cubicBezTo>
                    <a:cubicBezTo>
                      <a:pt x="28" y="665"/>
                      <a:pt x="27" y="663"/>
                      <a:pt x="26" y="659"/>
                    </a:cubicBezTo>
                    <a:cubicBezTo>
                      <a:pt x="23" y="646"/>
                      <a:pt x="16" y="616"/>
                      <a:pt x="11" y="579"/>
                    </a:cubicBezTo>
                    <a:cubicBezTo>
                      <a:pt x="10" y="579"/>
                      <a:pt x="10" y="579"/>
                      <a:pt x="10" y="579"/>
                    </a:cubicBezTo>
                    <a:cubicBezTo>
                      <a:pt x="10" y="578"/>
                      <a:pt x="10" y="578"/>
                      <a:pt x="10" y="578"/>
                    </a:cubicBezTo>
                    <a:cubicBezTo>
                      <a:pt x="10" y="578"/>
                      <a:pt x="10" y="578"/>
                      <a:pt x="10" y="578"/>
                    </a:cubicBezTo>
                    <a:cubicBezTo>
                      <a:pt x="10" y="577"/>
                      <a:pt x="10" y="576"/>
                      <a:pt x="10" y="574"/>
                    </a:cubicBezTo>
                    <a:cubicBezTo>
                      <a:pt x="10" y="574"/>
                      <a:pt x="10" y="574"/>
                      <a:pt x="10" y="574"/>
                    </a:cubicBezTo>
                    <a:cubicBezTo>
                      <a:pt x="9" y="557"/>
                      <a:pt x="9" y="557"/>
                      <a:pt x="9" y="557"/>
                    </a:cubicBezTo>
                    <a:cubicBezTo>
                      <a:pt x="8" y="557"/>
                      <a:pt x="8" y="557"/>
                      <a:pt x="8" y="557"/>
                    </a:cubicBezTo>
                    <a:cubicBezTo>
                      <a:pt x="8" y="556"/>
                      <a:pt x="8" y="556"/>
                      <a:pt x="8" y="556"/>
                    </a:cubicBezTo>
                    <a:cubicBezTo>
                      <a:pt x="9" y="556"/>
                      <a:pt x="9" y="556"/>
                      <a:pt x="9" y="556"/>
                    </a:cubicBezTo>
                    <a:cubicBezTo>
                      <a:pt x="8" y="551"/>
                      <a:pt x="8" y="551"/>
                      <a:pt x="8" y="551"/>
                    </a:cubicBezTo>
                    <a:cubicBezTo>
                      <a:pt x="8" y="551"/>
                      <a:pt x="8" y="551"/>
                      <a:pt x="8" y="551"/>
                    </a:cubicBezTo>
                    <a:cubicBezTo>
                      <a:pt x="8" y="551"/>
                      <a:pt x="8" y="548"/>
                      <a:pt x="7" y="543"/>
                    </a:cubicBezTo>
                    <a:cubicBezTo>
                      <a:pt x="5" y="526"/>
                      <a:pt x="1" y="488"/>
                      <a:pt x="1" y="452"/>
                    </a:cubicBezTo>
                    <a:cubicBezTo>
                      <a:pt x="1" y="445"/>
                      <a:pt x="1" y="439"/>
                      <a:pt x="1" y="432"/>
                    </a:cubicBezTo>
                    <a:cubicBezTo>
                      <a:pt x="1" y="432"/>
                      <a:pt x="1" y="432"/>
                      <a:pt x="1" y="432"/>
                    </a:cubicBezTo>
                    <a:cubicBezTo>
                      <a:pt x="2" y="430"/>
                      <a:pt x="2" y="428"/>
                      <a:pt x="2" y="426"/>
                    </a:cubicBezTo>
                    <a:cubicBezTo>
                      <a:pt x="1" y="426"/>
                      <a:pt x="1" y="426"/>
                      <a:pt x="1" y="426"/>
                    </a:cubicBezTo>
                    <a:cubicBezTo>
                      <a:pt x="1" y="425"/>
                      <a:pt x="1" y="425"/>
                      <a:pt x="1" y="425"/>
                    </a:cubicBezTo>
                    <a:cubicBezTo>
                      <a:pt x="2" y="425"/>
                      <a:pt x="2" y="425"/>
                      <a:pt x="2" y="425"/>
                    </a:cubicBezTo>
                    <a:cubicBezTo>
                      <a:pt x="4" y="400"/>
                      <a:pt x="9" y="375"/>
                      <a:pt x="14" y="355"/>
                    </a:cubicBezTo>
                    <a:cubicBezTo>
                      <a:pt x="17" y="345"/>
                      <a:pt x="19" y="336"/>
                      <a:pt x="21" y="329"/>
                    </a:cubicBezTo>
                    <a:cubicBezTo>
                      <a:pt x="22" y="327"/>
                      <a:pt x="23" y="325"/>
                      <a:pt x="23" y="324"/>
                    </a:cubicBezTo>
                    <a:cubicBezTo>
                      <a:pt x="22" y="324"/>
                      <a:pt x="22" y="324"/>
                      <a:pt x="22" y="324"/>
                    </a:cubicBezTo>
                    <a:cubicBezTo>
                      <a:pt x="22" y="323"/>
                      <a:pt x="22" y="323"/>
                      <a:pt x="22" y="323"/>
                    </a:cubicBezTo>
                    <a:cubicBezTo>
                      <a:pt x="23" y="323"/>
                      <a:pt x="23" y="323"/>
                      <a:pt x="23" y="323"/>
                    </a:cubicBezTo>
                    <a:cubicBezTo>
                      <a:pt x="24" y="321"/>
                      <a:pt x="24" y="319"/>
                      <a:pt x="25" y="319"/>
                    </a:cubicBezTo>
                    <a:cubicBezTo>
                      <a:pt x="25" y="319"/>
                      <a:pt x="25" y="319"/>
                      <a:pt x="25" y="319"/>
                    </a:cubicBezTo>
                    <a:cubicBezTo>
                      <a:pt x="26" y="316"/>
                      <a:pt x="27" y="313"/>
                      <a:pt x="28" y="310"/>
                    </a:cubicBezTo>
                    <a:cubicBezTo>
                      <a:pt x="27" y="310"/>
                      <a:pt x="27" y="310"/>
                      <a:pt x="27" y="310"/>
                    </a:cubicBezTo>
                    <a:cubicBezTo>
                      <a:pt x="27" y="309"/>
                      <a:pt x="27" y="309"/>
                      <a:pt x="27" y="309"/>
                    </a:cubicBezTo>
                    <a:cubicBezTo>
                      <a:pt x="29" y="309"/>
                      <a:pt x="29" y="309"/>
                      <a:pt x="29" y="309"/>
                    </a:cubicBezTo>
                    <a:cubicBezTo>
                      <a:pt x="30" y="306"/>
                      <a:pt x="31" y="303"/>
                      <a:pt x="32" y="300"/>
                    </a:cubicBezTo>
                    <a:cubicBezTo>
                      <a:pt x="51" y="258"/>
                      <a:pt x="64" y="235"/>
                      <a:pt x="72" y="223"/>
                    </a:cubicBezTo>
                    <a:cubicBezTo>
                      <a:pt x="76" y="217"/>
                      <a:pt x="79" y="213"/>
                      <a:pt x="81" y="211"/>
                    </a:cubicBezTo>
                    <a:cubicBezTo>
                      <a:pt x="82" y="210"/>
                      <a:pt x="83" y="210"/>
                      <a:pt x="83" y="209"/>
                    </a:cubicBezTo>
                    <a:cubicBezTo>
                      <a:pt x="84" y="209"/>
                      <a:pt x="84" y="209"/>
                      <a:pt x="84" y="209"/>
                    </a:cubicBezTo>
                    <a:cubicBezTo>
                      <a:pt x="84" y="209"/>
                      <a:pt x="84" y="209"/>
                      <a:pt x="84" y="209"/>
                    </a:cubicBezTo>
                    <a:cubicBezTo>
                      <a:pt x="84" y="209"/>
                      <a:pt x="84" y="209"/>
                      <a:pt x="84" y="209"/>
                    </a:cubicBezTo>
                    <a:cubicBezTo>
                      <a:pt x="84" y="209"/>
                      <a:pt x="84" y="209"/>
                      <a:pt x="84" y="209"/>
                    </a:cubicBezTo>
                    <a:cubicBezTo>
                      <a:pt x="84" y="209"/>
                      <a:pt x="84" y="209"/>
                      <a:pt x="84" y="209"/>
                    </a:cubicBezTo>
                    <a:cubicBezTo>
                      <a:pt x="83" y="209"/>
                      <a:pt x="83" y="209"/>
                      <a:pt x="83" y="209"/>
                    </a:cubicBezTo>
                    <a:cubicBezTo>
                      <a:pt x="83" y="208"/>
                      <a:pt x="83" y="208"/>
                      <a:pt x="83" y="208"/>
                    </a:cubicBezTo>
                    <a:cubicBezTo>
                      <a:pt x="85" y="208"/>
                      <a:pt x="85" y="208"/>
                      <a:pt x="85" y="208"/>
                    </a:cubicBezTo>
                    <a:cubicBezTo>
                      <a:pt x="85" y="207"/>
                      <a:pt x="85" y="206"/>
                      <a:pt x="86" y="205"/>
                    </a:cubicBezTo>
                    <a:cubicBezTo>
                      <a:pt x="90" y="194"/>
                      <a:pt x="106" y="154"/>
                      <a:pt x="137" y="112"/>
                    </a:cubicBezTo>
                    <a:cubicBezTo>
                      <a:pt x="136" y="112"/>
                      <a:pt x="136" y="112"/>
                      <a:pt x="136" y="112"/>
                    </a:cubicBezTo>
                    <a:cubicBezTo>
                      <a:pt x="136" y="111"/>
                      <a:pt x="136" y="111"/>
                      <a:pt x="136" y="111"/>
                    </a:cubicBezTo>
                    <a:cubicBezTo>
                      <a:pt x="137" y="111"/>
                      <a:pt x="137" y="111"/>
                      <a:pt x="137" y="111"/>
                    </a:cubicBezTo>
                    <a:cubicBezTo>
                      <a:pt x="145" y="101"/>
                      <a:pt x="153" y="91"/>
                      <a:pt x="162" y="81"/>
                    </a:cubicBezTo>
                    <a:cubicBezTo>
                      <a:pt x="162" y="81"/>
                      <a:pt x="162" y="81"/>
                      <a:pt x="162" y="81"/>
                    </a:cubicBezTo>
                    <a:cubicBezTo>
                      <a:pt x="162" y="80"/>
                      <a:pt x="162" y="80"/>
                      <a:pt x="162" y="80"/>
                    </a:cubicBezTo>
                    <a:cubicBezTo>
                      <a:pt x="163" y="80"/>
                      <a:pt x="163" y="80"/>
                      <a:pt x="163" y="80"/>
                    </a:cubicBezTo>
                    <a:cubicBezTo>
                      <a:pt x="164" y="80"/>
                      <a:pt x="165" y="79"/>
                      <a:pt x="165" y="78"/>
                    </a:cubicBezTo>
                    <a:moveTo>
                      <a:pt x="347" y="0"/>
                    </a:moveTo>
                    <a:cubicBezTo>
                      <a:pt x="315" y="0"/>
                      <a:pt x="315" y="0"/>
                      <a:pt x="315" y="0"/>
                    </a:cubicBezTo>
                    <a:cubicBezTo>
                      <a:pt x="304" y="1"/>
                      <a:pt x="296" y="2"/>
                      <a:pt x="291" y="3"/>
                    </a:cubicBezTo>
                    <a:cubicBezTo>
                      <a:pt x="285" y="4"/>
                      <a:pt x="270" y="10"/>
                      <a:pt x="255" y="16"/>
                    </a:cubicBezTo>
                    <a:cubicBezTo>
                      <a:pt x="239" y="23"/>
                      <a:pt x="223" y="31"/>
                      <a:pt x="214" y="36"/>
                    </a:cubicBezTo>
                    <a:cubicBezTo>
                      <a:pt x="204" y="43"/>
                      <a:pt x="190" y="54"/>
                      <a:pt x="179" y="63"/>
                    </a:cubicBezTo>
                    <a:cubicBezTo>
                      <a:pt x="177" y="65"/>
                      <a:pt x="174" y="68"/>
                      <a:pt x="172" y="69"/>
                    </a:cubicBezTo>
                    <a:cubicBezTo>
                      <a:pt x="167" y="74"/>
                      <a:pt x="164" y="76"/>
                      <a:pt x="164" y="76"/>
                    </a:cubicBezTo>
                    <a:cubicBezTo>
                      <a:pt x="164" y="76"/>
                      <a:pt x="164" y="76"/>
                      <a:pt x="164" y="76"/>
                    </a:cubicBezTo>
                    <a:cubicBezTo>
                      <a:pt x="164" y="76"/>
                      <a:pt x="164" y="76"/>
                      <a:pt x="164" y="76"/>
                    </a:cubicBezTo>
                    <a:cubicBezTo>
                      <a:pt x="108" y="134"/>
                      <a:pt x="85" y="202"/>
                      <a:pt x="83" y="207"/>
                    </a:cubicBezTo>
                    <a:cubicBezTo>
                      <a:pt x="81" y="208"/>
                      <a:pt x="78" y="211"/>
                      <a:pt x="70" y="222"/>
                    </a:cubicBezTo>
                    <a:cubicBezTo>
                      <a:pt x="62" y="234"/>
                      <a:pt x="49" y="257"/>
                      <a:pt x="30" y="299"/>
                    </a:cubicBezTo>
                    <a:cubicBezTo>
                      <a:pt x="28" y="306"/>
                      <a:pt x="25" y="312"/>
                      <a:pt x="23" y="318"/>
                    </a:cubicBezTo>
                    <a:cubicBezTo>
                      <a:pt x="23" y="318"/>
                      <a:pt x="23" y="318"/>
                      <a:pt x="23" y="318"/>
                    </a:cubicBezTo>
                    <a:cubicBezTo>
                      <a:pt x="23" y="318"/>
                      <a:pt x="3" y="377"/>
                      <a:pt x="0" y="430"/>
                    </a:cubicBezTo>
                    <a:cubicBezTo>
                      <a:pt x="0" y="476"/>
                      <a:pt x="0" y="476"/>
                      <a:pt x="0" y="476"/>
                    </a:cubicBezTo>
                    <a:cubicBezTo>
                      <a:pt x="1" y="516"/>
                      <a:pt x="6" y="551"/>
                      <a:pt x="6" y="551"/>
                    </a:cubicBezTo>
                    <a:cubicBezTo>
                      <a:pt x="6" y="551"/>
                      <a:pt x="6" y="551"/>
                      <a:pt x="6" y="551"/>
                    </a:cubicBezTo>
                    <a:cubicBezTo>
                      <a:pt x="8" y="575"/>
                      <a:pt x="8" y="575"/>
                      <a:pt x="8" y="575"/>
                    </a:cubicBezTo>
                    <a:cubicBezTo>
                      <a:pt x="8" y="575"/>
                      <a:pt x="8" y="575"/>
                      <a:pt x="8" y="575"/>
                    </a:cubicBezTo>
                    <a:cubicBezTo>
                      <a:pt x="15" y="626"/>
                      <a:pt x="25" y="664"/>
                      <a:pt x="26" y="667"/>
                    </a:cubicBezTo>
                    <a:cubicBezTo>
                      <a:pt x="29" y="724"/>
                      <a:pt x="33" y="753"/>
                      <a:pt x="38" y="769"/>
                    </a:cubicBezTo>
                    <a:cubicBezTo>
                      <a:pt x="41" y="782"/>
                      <a:pt x="44" y="785"/>
                      <a:pt x="45" y="786"/>
                    </a:cubicBezTo>
                    <a:cubicBezTo>
                      <a:pt x="48" y="800"/>
                      <a:pt x="54" y="817"/>
                      <a:pt x="62" y="831"/>
                    </a:cubicBezTo>
                    <a:cubicBezTo>
                      <a:pt x="71" y="845"/>
                      <a:pt x="82" y="857"/>
                      <a:pt x="96" y="860"/>
                    </a:cubicBezTo>
                    <a:cubicBezTo>
                      <a:pt x="100" y="861"/>
                      <a:pt x="104" y="862"/>
                      <a:pt x="108" y="862"/>
                    </a:cubicBezTo>
                    <a:cubicBezTo>
                      <a:pt x="118" y="862"/>
                      <a:pt x="128" y="859"/>
                      <a:pt x="137" y="855"/>
                    </a:cubicBezTo>
                    <a:cubicBezTo>
                      <a:pt x="151" y="850"/>
                      <a:pt x="163" y="843"/>
                      <a:pt x="171" y="837"/>
                    </a:cubicBezTo>
                    <a:cubicBezTo>
                      <a:pt x="182" y="830"/>
                      <a:pt x="190" y="822"/>
                      <a:pt x="205" y="802"/>
                    </a:cubicBezTo>
                    <a:cubicBezTo>
                      <a:pt x="212" y="792"/>
                      <a:pt x="220" y="780"/>
                      <a:pt x="230" y="763"/>
                    </a:cubicBezTo>
                    <a:cubicBezTo>
                      <a:pt x="263" y="713"/>
                      <a:pt x="272" y="669"/>
                      <a:pt x="273" y="667"/>
                    </a:cubicBezTo>
                    <a:cubicBezTo>
                      <a:pt x="274" y="664"/>
                      <a:pt x="301" y="604"/>
                      <a:pt x="318" y="563"/>
                    </a:cubicBezTo>
                    <a:cubicBezTo>
                      <a:pt x="327" y="542"/>
                      <a:pt x="332" y="510"/>
                      <a:pt x="335" y="483"/>
                    </a:cubicBezTo>
                    <a:cubicBezTo>
                      <a:pt x="337" y="470"/>
                      <a:pt x="338" y="459"/>
                      <a:pt x="338" y="450"/>
                    </a:cubicBezTo>
                    <a:cubicBezTo>
                      <a:pt x="340" y="469"/>
                      <a:pt x="342" y="504"/>
                      <a:pt x="347" y="544"/>
                    </a:cubicBezTo>
                    <a:cubicBezTo>
                      <a:pt x="353" y="602"/>
                      <a:pt x="379" y="663"/>
                      <a:pt x="381" y="667"/>
                    </a:cubicBezTo>
                    <a:cubicBezTo>
                      <a:pt x="386" y="716"/>
                      <a:pt x="402" y="757"/>
                      <a:pt x="402" y="759"/>
                    </a:cubicBezTo>
                    <a:cubicBezTo>
                      <a:pt x="402" y="759"/>
                      <a:pt x="402" y="759"/>
                      <a:pt x="402" y="759"/>
                    </a:cubicBezTo>
                    <a:cubicBezTo>
                      <a:pt x="402" y="759"/>
                      <a:pt x="410" y="780"/>
                      <a:pt x="426" y="805"/>
                    </a:cubicBezTo>
                    <a:cubicBezTo>
                      <a:pt x="435" y="819"/>
                      <a:pt x="448" y="835"/>
                      <a:pt x="464" y="848"/>
                    </a:cubicBezTo>
                    <a:cubicBezTo>
                      <a:pt x="465" y="849"/>
                      <a:pt x="479" y="865"/>
                      <a:pt x="502" y="865"/>
                    </a:cubicBezTo>
                    <a:cubicBezTo>
                      <a:pt x="503" y="865"/>
                      <a:pt x="503" y="865"/>
                      <a:pt x="503" y="865"/>
                    </a:cubicBezTo>
                    <a:cubicBezTo>
                      <a:pt x="504" y="865"/>
                      <a:pt x="505" y="865"/>
                      <a:pt x="506" y="865"/>
                    </a:cubicBezTo>
                    <a:cubicBezTo>
                      <a:pt x="519" y="865"/>
                      <a:pt x="529" y="861"/>
                      <a:pt x="537" y="856"/>
                    </a:cubicBezTo>
                    <a:cubicBezTo>
                      <a:pt x="542" y="853"/>
                      <a:pt x="547" y="848"/>
                      <a:pt x="551" y="844"/>
                    </a:cubicBezTo>
                    <a:cubicBezTo>
                      <a:pt x="556" y="838"/>
                      <a:pt x="564" y="828"/>
                      <a:pt x="571" y="816"/>
                    </a:cubicBezTo>
                    <a:cubicBezTo>
                      <a:pt x="578" y="805"/>
                      <a:pt x="583" y="798"/>
                      <a:pt x="586" y="786"/>
                    </a:cubicBezTo>
                    <a:cubicBezTo>
                      <a:pt x="586" y="786"/>
                      <a:pt x="586" y="786"/>
                      <a:pt x="586" y="786"/>
                    </a:cubicBezTo>
                    <a:cubicBezTo>
                      <a:pt x="590" y="776"/>
                      <a:pt x="590" y="776"/>
                      <a:pt x="590" y="776"/>
                    </a:cubicBezTo>
                    <a:cubicBezTo>
                      <a:pt x="622" y="713"/>
                      <a:pt x="627" y="669"/>
                      <a:pt x="627" y="667"/>
                    </a:cubicBezTo>
                    <a:cubicBezTo>
                      <a:pt x="659" y="590"/>
                      <a:pt x="668" y="517"/>
                      <a:pt x="670" y="481"/>
                    </a:cubicBezTo>
                    <a:cubicBezTo>
                      <a:pt x="679" y="617"/>
                      <a:pt x="708" y="663"/>
                      <a:pt x="711" y="667"/>
                    </a:cubicBezTo>
                    <a:cubicBezTo>
                      <a:pt x="716" y="730"/>
                      <a:pt x="742" y="783"/>
                      <a:pt x="762" y="814"/>
                    </a:cubicBezTo>
                    <a:cubicBezTo>
                      <a:pt x="763" y="817"/>
                      <a:pt x="765" y="819"/>
                      <a:pt x="767" y="822"/>
                    </a:cubicBezTo>
                    <a:cubicBezTo>
                      <a:pt x="785" y="848"/>
                      <a:pt x="803" y="862"/>
                      <a:pt x="829" y="867"/>
                    </a:cubicBezTo>
                    <a:cubicBezTo>
                      <a:pt x="840" y="869"/>
                      <a:pt x="847" y="871"/>
                      <a:pt x="854" y="871"/>
                    </a:cubicBezTo>
                    <a:cubicBezTo>
                      <a:pt x="860" y="871"/>
                      <a:pt x="865" y="870"/>
                      <a:pt x="872" y="867"/>
                    </a:cubicBezTo>
                    <a:cubicBezTo>
                      <a:pt x="879" y="864"/>
                      <a:pt x="887" y="859"/>
                      <a:pt x="899" y="852"/>
                    </a:cubicBezTo>
                    <a:cubicBezTo>
                      <a:pt x="921" y="839"/>
                      <a:pt x="934" y="825"/>
                      <a:pt x="945" y="809"/>
                    </a:cubicBezTo>
                    <a:cubicBezTo>
                      <a:pt x="957" y="794"/>
                      <a:pt x="967" y="776"/>
                      <a:pt x="982" y="752"/>
                    </a:cubicBezTo>
                    <a:cubicBezTo>
                      <a:pt x="1020" y="689"/>
                      <a:pt x="1052" y="598"/>
                      <a:pt x="1052" y="598"/>
                    </a:cubicBezTo>
                    <a:cubicBezTo>
                      <a:pt x="1052" y="598"/>
                      <a:pt x="1052" y="598"/>
                      <a:pt x="1052" y="598"/>
                    </a:cubicBezTo>
                    <a:cubicBezTo>
                      <a:pt x="1075" y="545"/>
                      <a:pt x="1083" y="480"/>
                      <a:pt x="1086" y="456"/>
                    </a:cubicBezTo>
                    <a:cubicBezTo>
                      <a:pt x="1090" y="487"/>
                      <a:pt x="1104" y="589"/>
                      <a:pt x="1132" y="655"/>
                    </a:cubicBezTo>
                    <a:cubicBezTo>
                      <a:pt x="1156" y="712"/>
                      <a:pt x="1179" y="748"/>
                      <a:pt x="1228" y="798"/>
                    </a:cubicBezTo>
                    <a:cubicBezTo>
                      <a:pt x="1235" y="804"/>
                      <a:pt x="1241" y="811"/>
                      <a:pt x="1249" y="818"/>
                    </a:cubicBezTo>
                    <a:cubicBezTo>
                      <a:pt x="1289" y="856"/>
                      <a:pt x="1321" y="869"/>
                      <a:pt x="1345" y="872"/>
                    </a:cubicBezTo>
                    <a:cubicBezTo>
                      <a:pt x="1366" y="872"/>
                      <a:pt x="1366" y="872"/>
                      <a:pt x="1366" y="872"/>
                    </a:cubicBezTo>
                    <a:cubicBezTo>
                      <a:pt x="1371" y="871"/>
                      <a:pt x="1377" y="870"/>
                      <a:pt x="1382" y="869"/>
                    </a:cubicBezTo>
                    <a:cubicBezTo>
                      <a:pt x="1396" y="866"/>
                      <a:pt x="1408" y="850"/>
                      <a:pt x="1416" y="836"/>
                    </a:cubicBezTo>
                    <a:cubicBezTo>
                      <a:pt x="1425" y="822"/>
                      <a:pt x="1430" y="808"/>
                      <a:pt x="1430" y="807"/>
                    </a:cubicBezTo>
                    <a:cubicBezTo>
                      <a:pt x="1430" y="807"/>
                      <a:pt x="1430" y="807"/>
                      <a:pt x="1430" y="807"/>
                    </a:cubicBezTo>
                    <a:cubicBezTo>
                      <a:pt x="1430" y="807"/>
                      <a:pt x="1457" y="750"/>
                      <a:pt x="1479" y="614"/>
                    </a:cubicBezTo>
                    <a:cubicBezTo>
                      <a:pt x="1487" y="564"/>
                      <a:pt x="1492" y="527"/>
                      <a:pt x="1494" y="496"/>
                    </a:cubicBezTo>
                    <a:cubicBezTo>
                      <a:pt x="1494" y="456"/>
                      <a:pt x="1494" y="456"/>
                      <a:pt x="1494" y="456"/>
                    </a:cubicBezTo>
                    <a:cubicBezTo>
                      <a:pt x="1492" y="426"/>
                      <a:pt x="1486" y="399"/>
                      <a:pt x="1474" y="366"/>
                    </a:cubicBezTo>
                    <a:cubicBezTo>
                      <a:pt x="1448" y="293"/>
                      <a:pt x="1362" y="221"/>
                      <a:pt x="1347" y="209"/>
                    </a:cubicBezTo>
                    <a:cubicBezTo>
                      <a:pt x="1409" y="209"/>
                      <a:pt x="1409" y="209"/>
                      <a:pt x="1409" y="209"/>
                    </a:cubicBezTo>
                    <a:cubicBezTo>
                      <a:pt x="1407" y="208"/>
                      <a:pt x="1407" y="208"/>
                      <a:pt x="1407" y="208"/>
                    </a:cubicBezTo>
                    <a:cubicBezTo>
                      <a:pt x="1383" y="178"/>
                      <a:pt x="1351" y="155"/>
                      <a:pt x="1327" y="138"/>
                    </a:cubicBezTo>
                    <a:cubicBezTo>
                      <a:pt x="1325" y="137"/>
                      <a:pt x="1323" y="136"/>
                      <a:pt x="1322" y="135"/>
                    </a:cubicBezTo>
                    <a:cubicBezTo>
                      <a:pt x="1320" y="134"/>
                      <a:pt x="1319" y="133"/>
                      <a:pt x="1318" y="132"/>
                    </a:cubicBezTo>
                    <a:cubicBezTo>
                      <a:pt x="1303" y="122"/>
                      <a:pt x="1293" y="117"/>
                      <a:pt x="1293" y="117"/>
                    </a:cubicBezTo>
                    <a:cubicBezTo>
                      <a:pt x="1284" y="112"/>
                      <a:pt x="1275" y="107"/>
                      <a:pt x="1267" y="102"/>
                    </a:cubicBezTo>
                    <a:cubicBezTo>
                      <a:pt x="1256" y="97"/>
                      <a:pt x="1246" y="91"/>
                      <a:pt x="1236" y="87"/>
                    </a:cubicBezTo>
                    <a:cubicBezTo>
                      <a:pt x="1233" y="85"/>
                      <a:pt x="1229" y="83"/>
                      <a:pt x="1225" y="81"/>
                    </a:cubicBezTo>
                    <a:cubicBezTo>
                      <a:pt x="1222" y="80"/>
                      <a:pt x="1218" y="78"/>
                      <a:pt x="1215" y="76"/>
                    </a:cubicBezTo>
                    <a:cubicBezTo>
                      <a:pt x="1211" y="74"/>
                      <a:pt x="1207" y="73"/>
                      <a:pt x="1204" y="71"/>
                    </a:cubicBezTo>
                    <a:cubicBezTo>
                      <a:pt x="1130" y="38"/>
                      <a:pt x="1083" y="29"/>
                      <a:pt x="1030" y="17"/>
                    </a:cubicBezTo>
                    <a:cubicBezTo>
                      <a:pt x="972" y="5"/>
                      <a:pt x="918" y="4"/>
                      <a:pt x="900" y="4"/>
                    </a:cubicBezTo>
                    <a:cubicBezTo>
                      <a:pt x="897" y="4"/>
                      <a:pt x="895" y="4"/>
                      <a:pt x="894" y="4"/>
                    </a:cubicBezTo>
                    <a:cubicBezTo>
                      <a:pt x="890" y="4"/>
                      <a:pt x="885" y="3"/>
                      <a:pt x="881" y="3"/>
                    </a:cubicBezTo>
                    <a:cubicBezTo>
                      <a:pt x="848" y="3"/>
                      <a:pt x="819" y="11"/>
                      <a:pt x="794" y="22"/>
                    </a:cubicBezTo>
                    <a:cubicBezTo>
                      <a:pt x="774" y="31"/>
                      <a:pt x="757" y="42"/>
                      <a:pt x="742" y="53"/>
                    </a:cubicBezTo>
                    <a:cubicBezTo>
                      <a:pt x="718" y="71"/>
                      <a:pt x="701" y="89"/>
                      <a:pt x="692" y="100"/>
                    </a:cubicBezTo>
                    <a:cubicBezTo>
                      <a:pt x="687" y="107"/>
                      <a:pt x="684" y="111"/>
                      <a:pt x="684" y="111"/>
                    </a:cubicBezTo>
                    <a:cubicBezTo>
                      <a:pt x="683" y="112"/>
                      <a:pt x="683" y="112"/>
                      <a:pt x="683" y="112"/>
                    </a:cubicBezTo>
                    <a:cubicBezTo>
                      <a:pt x="705" y="112"/>
                      <a:pt x="705" y="112"/>
                      <a:pt x="705" y="112"/>
                    </a:cubicBezTo>
                    <a:cubicBezTo>
                      <a:pt x="699" y="120"/>
                      <a:pt x="676" y="149"/>
                      <a:pt x="658" y="208"/>
                    </a:cubicBezTo>
                    <a:cubicBezTo>
                      <a:pt x="655" y="211"/>
                      <a:pt x="603" y="279"/>
                      <a:pt x="590" y="385"/>
                    </a:cubicBezTo>
                    <a:cubicBezTo>
                      <a:pt x="589" y="398"/>
                      <a:pt x="589" y="398"/>
                      <a:pt x="589" y="398"/>
                    </a:cubicBezTo>
                    <a:cubicBezTo>
                      <a:pt x="584" y="364"/>
                      <a:pt x="577" y="331"/>
                      <a:pt x="577" y="331"/>
                    </a:cubicBezTo>
                    <a:cubicBezTo>
                      <a:pt x="577" y="331"/>
                      <a:pt x="577" y="331"/>
                      <a:pt x="577" y="331"/>
                    </a:cubicBezTo>
                    <a:cubicBezTo>
                      <a:pt x="563" y="256"/>
                      <a:pt x="529" y="211"/>
                      <a:pt x="527" y="208"/>
                    </a:cubicBezTo>
                    <a:cubicBezTo>
                      <a:pt x="518" y="174"/>
                      <a:pt x="492" y="122"/>
                      <a:pt x="487" y="113"/>
                    </a:cubicBezTo>
                    <a:cubicBezTo>
                      <a:pt x="569" y="113"/>
                      <a:pt x="569" y="113"/>
                      <a:pt x="569" y="113"/>
                    </a:cubicBezTo>
                    <a:cubicBezTo>
                      <a:pt x="567" y="111"/>
                      <a:pt x="567" y="111"/>
                      <a:pt x="567" y="111"/>
                    </a:cubicBezTo>
                    <a:cubicBezTo>
                      <a:pt x="567" y="111"/>
                      <a:pt x="555" y="99"/>
                      <a:pt x="541" y="86"/>
                    </a:cubicBezTo>
                    <a:cubicBezTo>
                      <a:pt x="526" y="73"/>
                      <a:pt x="510" y="59"/>
                      <a:pt x="502" y="53"/>
                    </a:cubicBezTo>
                    <a:cubicBezTo>
                      <a:pt x="474" y="36"/>
                      <a:pt x="429" y="15"/>
                      <a:pt x="390" y="6"/>
                    </a:cubicBezTo>
                    <a:cubicBezTo>
                      <a:pt x="374" y="3"/>
                      <a:pt x="360" y="1"/>
                      <a:pt x="3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3" name="Freeform 238"/>
              <p:cNvSpPr>
                <a:spLocks noEditPoints="1"/>
              </p:cNvSpPr>
              <p:nvPr/>
            </p:nvSpPr>
            <p:spPr bwMode="auto">
              <a:xfrm>
                <a:off x="-4911722" y="4872033"/>
                <a:ext cx="915988" cy="4762"/>
              </a:xfrm>
              <a:custGeom>
                <a:avLst/>
                <a:gdLst/>
                <a:ahLst/>
                <a:cxnLst>
                  <a:cxn ang="0">
                    <a:pos x="0" y="0"/>
                  </a:cxn>
                  <a:cxn ang="0">
                    <a:pos x="0" y="0"/>
                  </a:cxn>
                  <a:cxn ang="0">
                    <a:pos x="0" y="1"/>
                  </a:cxn>
                  <a:cxn ang="0">
                    <a:pos x="1" y="1"/>
                  </a:cxn>
                  <a:cxn ang="0">
                    <a:pos x="1" y="0"/>
                  </a:cxn>
                  <a:cxn ang="0">
                    <a:pos x="1" y="0"/>
                  </a:cxn>
                  <a:cxn ang="0">
                    <a:pos x="1" y="0"/>
                  </a:cxn>
                  <a:cxn ang="0">
                    <a:pos x="0" y="0"/>
                  </a:cxn>
                  <a:cxn ang="0">
                    <a:pos x="244" y="0"/>
                  </a:cxn>
                  <a:cxn ang="0">
                    <a:pos x="243" y="0"/>
                  </a:cxn>
                  <a:cxn ang="0">
                    <a:pos x="243" y="0"/>
                  </a:cxn>
                  <a:cxn ang="0">
                    <a:pos x="243" y="0"/>
                  </a:cxn>
                  <a:cxn ang="0">
                    <a:pos x="243" y="0"/>
                  </a:cxn>
                  <a:cxn ang="0">
                    <a:pos x="243" y="1"/>
                  </a:cxn>
                  <a:cxn ang="0">
                    <a:pos x="244" y="1"/>
                  </a:cxn>
                  <a:cxn ang="0">
                    <a:pos x="244" y="0"/>
                  </a:cxn>
                </a:cxnLst>
                <a:rect l="0" t="0" r="r" b="b"/>
                <a:pathLst>
                  <a:path w="244" h="1">
                    <a:moveTo>
                      <a:pt x="0"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0" y="0"/>
                      <a:pt x="0" y="0"/>
                      <a:pt x="0" y="0"/>
                    </a:cubicBezTo>
                    <a:moveTo>
                      <a:pt x="244" y="0"/>
                    </a:moveTo>
                    <a:cubicBezTo>
                      <a:pt x="243" y="0"/>
                      <a:pt x="243" y="0"/>
                      <a:pt x="243" y="0"/>
                    </a:cubicBezTo>
                    <a:cubicBezTo>
                      <a:pt x="243" y="0"/>
                      <a:pt x="243" y="0"/>
                      <a:pt x="243" y="0"/>
                    </a:cubicBezTo>
                    <a:cubicBezTo>
                      <a:pt x="243" y="0"/>
                      <a:pt x="243" y="0"/>
                      <a:pt x="243" y="0"/>
                    </a:cubicBezTo>
                    <a:cubicBezTo>
                      <a:pt x="243" y="0"/>
                      <a:pt x="243" y="0"/>
                      <a:pt x="243" y="0"/>
                    </a:cubicBezTo>
                    <a:cubicBezTo>
                      <a:pt x="243" y="1"/>
                      <a:pt x="243" y="1"/>
                      <a:pt x="243" y="1"/>
                    </a:cubicBezTo>
                    <a:cubicBezTo>
                      <a:pt x="244" y="1"/>
                      <a:pt x="244" y="1"/>
                      <a:pt x="244" y="1"/>
                    </a:cubicBezTo>
                    <a:cubicBezTo>
                      <a:pt x="244" y="0"/>
                      <a:pt x="244" y="0"/>
                      <a:pt x="24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4" name="Freeform 239"/>
              <p:cNvSpPr>
                <a:spLocks noEditPoints="1"/>
              </p:cNvSpPr>
              <p:nvPr/>
            </p:nvSpPr>
            <p:spPr bwMode="auto">
              <a:xfrm>
                <a:off x="-3671886" y="4872033"/>
                <a:ext cx="1171574" cy="4762"/>
              </a:xfrm>
              <a:custGeom>
                <a:avLst/>
                <a:gdLst/>
                <a:ahLst/>
                <a:cxnLst>
                  <a:cxn ang="0">
                    <a:pos x="1" y="0"/>
                  </a:cxn>
                  <a:cxn ang="0">
                    <a:pos x="0" y="0"/>
                  </a:cxn>
                  <a:cxn ang="0">
                    <a:pos x="0" y="1"/>
                  </a:cxn>
                  <a:cxn ang="0">
                    <a:pos x="1" y="1"/>
                  </a:cxn>
                  <a:cxn ang="0">
                    <a:pos x="1" y="0"/>
                  </a:cxn>
                  <a:cxn ang="0">
                    <a:pos x="1" y="0"/>
                  </a:cxn>
                  <a:cxn ang="0">
                    <a:pos x="1" y="0"/>
                  </a:cxn>
                  <a:cxn ang="0">
                    <a:pos x="1" y="0"/>
                  </a:cxn>
                  <a:cxn ang="0">
                    <a:pos x="312" y="0"/>
                  </a:cxn>
                  <a:cxn ang="0">
                    <a:pos x="311" y="0"/>
                  </a:cxn>
                  <a:cxn ang="0">
                    <a:pos x="311" y="1"/>
                  </a:cxn>
                  <a:cxn ang="0">
                    <a:pos x="312" y="1"/>
                  </a:cxn>
                  <a:cxn ang="0">
                    <a:pos x="312" y="0"/>
                  </a:cxn>
                </a:cxnLst>
                <a:rect l="0" t="0" r="r" b="b"/>
                <a:pathLst>
                  <a:path w="312" h="1">
                    <a:moveTo>
                      <a:pt x="1"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1" y="0"/>
                      <a:pt x="1" y="0"/>
                      <a:pt x="1" y="0"/>
                    </a:cubicBezTo>
                    <a:moveTo>
                      <a:pt x="312" y="0"/>
                    </a:moveTo>
                    <a:cubicBezTo>
                      <a:pt x="311" y="0"/>
                      <a:pt x="311" y="0"/>
                      <a:pt x="311" y="0"/>
                    </a:cubicBezTo>
                    <a:cubicBezTo>
                      <a:pt x="311" y="1"/>
                      <a:pt x="311" y="1"/>
                      <a:pt x="311" y="1"/>
                    </a:cubicBezTo>
                    <a:cubicBezTo>
                      <a:pt x="312" y="1"/>
                      <a:pt x="312" y="1"/>
                      <a:pt x="312" y="1"/>
                    </a:cubicBezTo>
                    <a:cubicBezTo>
                      <a:pt x="312" y="0"/>
                      <a:pt x="312" y="0"/>
                      <a:pt x="31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5" name="Freeform 240"/>
              <p:cNvSpPr>
                <a:spLocks noEditPoints="1"/>
              </p:cNvSpPr>
              <p:nvPr/>
            </p:nvSpPr>
            <p:spPr bwMode="auto">
              <a:xfrm>
                <a:off x="-2071686" y="4872033"/>
                <a:ext cx="1239838" cy="4762"/>
              </a:xfrm>
              <a:custGeom>
                <a:avLst/>
                <a:gdLst/>
                <a:ahLst/>
                <a:cxnLst>
                  <a:cxn ang="0">
                    <a:pos x="1" y="0"/>
                  </a:cxn>
                  <a:cxn ang="0">
                    <a:pos x="0" y="0"/>
                  </a:cxn>
                  <a:cxn ang="0">
                    <a:pos x="0" y="1"/>
                  </a:cxn>
                  <a:cxn ang="0">
                    <a:pos x="1" y="1"/>
                  </a:cxn>
                  <a:cxn ang="0">
                    <a:pos x="1" y="0"/>
                  </a:cxn>
                  <a:cxn ang="0">
                    <a:pos x="330" y="0"/>
                  </a:cxn>
                  <a:cxn ang="0">
                    <a:pos x="329" y="0"/>
                  </a:cxn>
                  <a:cxn ang="0">
                    <a:pos x="329" y="1"/>
                  </a:cxn>
                  <a:cxn ang="0">
                    <a:pos x="330" y="1"/>
                  </a:cxn>
                  <a:cxn ang="0">
                    <a:pos x="330" y="0"/>
                  </a:cxn>
                </a:cxnLst>
                <a:rect l="0" t="0" r="r" b="b"/>
                <a:pathLst>
                  <a:path w="330" h="1">
                    <a:moveTo>
                      <a:pt x="1" y="0"/>
                    </a:moveTo>
                    <a:cubicBezTo>
                      <a:pt x="0" y="0"/>
                      <a:pt x="0" y="0"/>
                      <a:pt x="0" y="0"/>
                    </a:cubicBezTo>
                    <a:cubicBezTo>
                      <a:pt x="0" y="1"/>
                      <a:pt x="0" y="1"/>
                      <a:pt x="0" y="1"/>
                    </a:cubicBezTo>
                    <a:cubicBezTo>
                      <a:pt x="1" y="1"/>
                      <a:pt x="1" y="1"/>
                      <a:pt x="1" y="1"/>
                    </a:cubicBezTo>
                    <a:cubicBezTo>
                      <a:pt x="1" y="0"/>
                      <a:pt x="1" y="0"/>
                      <a:pt x="1" y="0"/>
                    </a:cubicBezTo>
                    <a:moveTo>
                      <a:pt x="330" y="0"/>
                    </a:moveTo>
                    <a:cubicBezTo>
                      <a:pt x="329" y="0"/>
                      <a:pt x="329" y="0"/>
                      <a:pt x="329" y="0"/>
                    </a:cubicBezTo>
                    <a:cubicBezTo>
                      <a:pt x="329" y="1"/>
                      <a:pt x="329" y="1"/>
                      <a:pt x="329" y="1"/>
                    </a:cubicBezTo>
                    <a:cubicBezTo>
                      <a:pt x="330" y="1"/>
                      <a:pt x="330" y="1"/>
                      <a:pt x="330" y="1"/>
                    </a:cubicBezTo>
                    <a:cubicBezTo>
                      <a:pt x="330" y="0"/>
                      <a:pt x="330" y="0"/>
                      <a:pt x="33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6" name="Freeform 241"/>
              <p:cNvSpPr>
                <a:spLocks noEditPoints="1"/>
              </p:cNvSpPr>
              <p:nvPr/>
            </p:nvSpPr>
            <p:spPr bwMode="auto">
              <a:xfrm>
                <a:off x="-6246811" y="4872033"/>
                <a:ext cx="920750" cy="4762"/>
              </a:xfrm>
              <a:custGeom>
                <a:avLst/>
                <a:gdLst/>
                <a:ahLst/>
                <a:cxnLst>
                  <a:cxn ang="0">
                    <a:pos x="1" y="0"/>
                  </a:cxn>
                  <a:cxn ang="0">
                    <a:pos x="0" y="0"/>
                  </a:cxn>
                  <a:cxn ang="0">
                    <a:pos x="0" y="1"/>
                  </a:cxn>
                  <a:cxn ang="0">
                    <a:pos x="1" y="1"/>
                  </a:cxn>
                  <a:cxn ang="0">
                    <a:pos x="1" y="0"/>
                  </a:cxn>
                  <a:cxn ang="0">
                    <a:pos x="1" y="0"/>
                  </a:cxn>
                  <a:cxn ang="0">
                    <a:pos x="1" y="0"/>
                  </a:cxn>
                  <a:cxn ang="0">
                    <a:pos x="1" y="0"/>
                  </a:cxn>
                  <a:cxn ang="0">
                    <a:pos x="245" y="0"/>
                  </a:cxn>
                  <a:cxn ang="0">
                    <a:pos x="244" y="0"/>
                  </a:cxn>
                  <a:cxn ang="0">
                    <a:pos x="244" y="0"/>
                  </a:cxn>
                  <a:cxn ang="0">
                    <a:pos x="244" y="0"/>
                  </a:cxn>
                  <a:cxn ang="0">
                    <a:pos x="244" y="0"/>
                  </a:cxn>
                  <a:cxn ang="0">
                    <a:pos x="243" y="1"/>
                  </a:cxn>
                  <a:cxn ang="0">
                    <a:pos x="245" y="1"/>
                  </a:cxn>
                  <a:cxn ang="0">
                    <a:pos x="245" y="0"/>
                  </a:cxn>
                </a:cxnLst>
                <a:rect l="0" t="0" r="r" b="b"/>
                <a:pathLst>
                  <a:path w="245" h="1">
                    <a:moveTo>
                      <a:pt x="1"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1" y="0"/>
                      <a:pt x="1" y="0"/>
                      <a:pt x="1" y="0"/>
                    </a:cubicBezTo>
                    <a:moveTo>
                      <a:pt x="245" y="0"/>
                    </a:moveTo>
                    <a:cubicBezTo>
                      <a:pt x="244" y="0"/>
                      <a:pt x="244" y="0"/>
                      <a:pt x="244" y="0"/>
                    </a:cubicBezTo>
                    <a:cubicBezTo>
                      <a:pt x="244" y="0"/>
                      <a:pt x="244" y="0"/>
                      <a:pt x="244" y="0"/>
                    </a:cubicBezTo>
                    <a:cubicBezTo>
                      <a:pt x="244" y="0"/>
                      <a:pt x="244" y="0"/>
                      <a:pt x="244" y="0"/>
                    </a:cubicBezTo>
                    <a:cubicBezTo>
                      <a:pt x="244" y="0"/>
                      <a:pt x="244" y="0"/>
                      <a:pt x="244" y="0"/>
                    </a:cubicBezTo>
                    <a:cubicBezTo>
                      <a:pt x="244" y="0"/>
                      <a:pt x="244" y="0"/>
                      <a:pt x="243" y="1"/>
                    </a:cubicBezTo>
                    <a:cubicBezTo>
                      <a:pt x="245" y="1"/>
                      <a:pt x="245" y="1"/>
                      <a:pt x="245" y="1"/>
                    </a:cubicBezTo>
                    <a:cubicBezTo>
                      <a:pt x="245" y="0"/>
                      <a:pt x="245" y="0"/>
                      <a:pt x="24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7" name="Freeform 242"/>
              <p:cNvSpPr>
                <a:spLocks/>
              </p:cNvSpPr>
              <p:nvPr/>
            </p:nvSpPr>
            <p:spPr bwMode="auto">
              <a:xfrm>
                <a:off x="-5021261" y="4541833"/>
                <a:ext cx="7937" cy="3175"/>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1"/>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8" name="Freeform 243"/>
              <p:cNvSpPr>
                <a:spLocks noEditPoints="1"/>
              </p:cNvSpPr>
              <p:nvPr/>
            </p:nvSpPr>
            <p:spPr bwMode="auto">
              <a:xfrm>
                <a:off x="-3781423" y="4541833"/>
                <a:ext cx="1409699" cy="3175"/>
              </a:xfrm>
              <a:custGeom>
                <a:avLst/>
                <a:gdLst/>
                <a:ahLst/>
                <a:cxnLst>
                  <a:cxn ang="0">
                    <a:pos x="1" y="0"/>
                  </a:cxn>
                  <a:cxn ang="0">
                    <a:pos x="0" y="0"/>
                  </a:cxn>
                  <a:cxn ang="0">
                    <a:pos x="0" y="1"/>
                  </a:cxn>
                  <a:cxn ang="0">
                    <a:pos x="1" y="1"/>
                  </a:cxn>
                  <a:cxn ang="0">
                    <a:pos x="1" y="0"/>
                  </a:cxn>
                  <a:cxn ang="0">
                    <a:pos x="375" y="0"/>
                  </a:cxn>
                  <a:cxn ang="0">
                    <a:pos x="375" y="0"/>
                  </a:cxn>
                  <a:cxn ang="0">
                    <a:pos x="374" y="1"/>
                  </a:cxn>
                  <a:cxn ang="0">
                    <a:pos x="374" y="1"/>
                  </a:cxn>
                  <a:cxn ang="0">
                    <a:pos x="375" y="1"/>
                  </a:cxn>
                  <a:cxn ang="0">
                    <a:pos x="375" y="0"/>
                  </a:cxn>
                </a:cxnLst>
                <a:rect l="0" t="0" r="r" b="b"/>
                <a:pathLst>
                  <a:path w="375" h="1">
                    <a:moveTo>
                      <a:pt x="1" y="0"/>
                    </a:moveTo>
                    <a:cubicBezTo>
                      <a:pt x="0" y="0"/>
                      <a:pt x="0" y="0"/>
                      <a:pt x="0" y="0"/>
                    </a:cubicBezTo>
                    <a:cubicBezTo>
                      <a:pt x="0" y="1"/>
                      <a:pt x="0" y="1"/>
                      <a:pt x="0" y="1"/>
                    </a:cubicBezTo>
                    <a:cubicBezTo>
                      <a:pt x="1" y="1"/>
                      <a:pt x="1" y="1"/>
                      <a:pt x="1" y="1"/>
                    </a:cubicBezTo>
                    <a:cubicBezTo>
                      <a:pt x="1" y="0"/>
                      <a:pt x="1" y="0"/>
                      <a:pt x="1" y="0"/>
                    </a:cubicBezTo>
                    <a:moveTo>
                      <a:pt x="375" y="0"/>
                    </a:moveTo>
                    <a:cubicBezTo>
                      <a:pt x="375" y="0"/>
                      <a:pt x="375" y="0"/>
                      <a:pt x="375" y="0"/>
                    </a:cubicBezTo>
                    <a:cubicBezTo>
                      <a:pt x="375" y="0"/>
                      <a:pt x="375" y="0"/>
                      <a:pt x="374" y="1"/>
                    </a:cubicBezTo>
                    <a:cubicBezTo>
                      <a:pt x="374" y="1"/>
                      <a:pt x="374" y="1"/>
                      <a:pt x="374" y="1"/>
                    </a:cubicBezTo>
                    <a:cubicBezTo>
                      <a:pt x="375" y="1"/>
                      <a:pt x="375" y="1"/>
                      <a:pt x="375" y="1"/>
                    </a:cubicBezTo>
                    <a:cubicBezTo>
                      <a:pt x="375" y="0"/>
                      <a:pt x="375" y="0"/>
                      <a:pt x="3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9" name="Freeform 244"/>
              <p:cNvSpPr>
                <a:spLocks/>
              </p:cNvSpPr>
              <p:nvPr/>
            </p:nvSpPr>
            <p:spPr bwMode="auto">
              <a:xfrm>
                <a:off x="-2176461" y="4541833"/>
                <a:ext cx="1587" cy="3175"/>
              </a:xfrm>
              <a:custGeom>
                <a:avLst/>
                <a:gdLst/>
                <a:ahLst/>
                <a:cxnLst>
                  <a:cxn ang="0">
                    <a:pos x="0" y="0"/>
                  </a:cxn>
                  <a:cxn ang="0">
                    <a:pos x="0" y="0"/>
                  </a:cxn>
                  <a:cxn ang="0">
                    <a:pos x="0" y="1"/>
                  </a:cxn>
                  <a:cxn ang="0">
                    <a:pos x="0" y="1"/>
                  </a:cxn>
                  <a:cxn ang="0">
                    <a:pos x="0" y="0"/>
                  </a:cxn>
                </a:cxnLst>
                <a:rect l="0" t="0" r="r" b="b"/>
                <a:pathLst>
                  <a:path h="1">
                    <a:moveTo>
                      <a:pt x="0" y="0"/>
                    </a:moveTo>
                    <a:cubicBezTo>
                      <a:pt x="0" y="0"/>
                      <a:pt x="0" y="0"/>
                      <a:pt x="0" y="0"/>
                    </a:cubicBez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0" name="Freeform 245"/>
              <p:cNvSpPr>
                <a:spLocks/>
              </p:cNvSpPr>
              <p:nvPr/>
            </p:nvSpPr>
            <p:spPr bwMode="auto">
              <a:xfrm>
                <a:off x="-6310310" y="4541833"/>
                <a:ext cx="4762" cy="3175"/>
              </a:xfrm>
              <a:custGeom>
                <a:avLst/>
                <a:gdLst/>
                <a:ahLst/>
                <a:cxnLst>
                  <a:cxn ang="0">
                    <a:pos x="0" y="0"/>
                  </a:cxn>
                  <a:cxn ang="0">
                    <a:pos x="0" y="0"/>
                  </a:cxn>
                  <a:cxn ang="0">
                    <a:pos x="0" y="1"/>
                  </a:cxn>
                  <a:cxn ang="0">
                    <a:pos x="1" y="1"/>
                  </a:cxn>
                  <a:cxn ang="0">
                    <a:pos x="0" y="0"/>
                  </a:cxn>
                </a:cxnLst>
                <a:rect l="0" t="0" r="r" b="b"/>
                <a:pathLst>
                  <a:path w="1" h="1">
                    <a:moveTo>
                      <a:pt x="0" y="0"/>
                    </a:moveTo>
                    <a:cubicBezTo>
                      <a:pt x="0" y="0"/>
                      <a:pt x="0" y="0"/>
                      <a:pt x="0" y="0"/>
                    </a:cubicBezTo>
                    <a:cubicBezTo>
                      <a:pt x="0" y="1"/>
                      <a:pt x="0" y="1"/>
                      <a:pt x="0" y="1"/>
                    </a:cubicBezTo>
                    <a:cubicBezTo>
                      <a:pt x="1" y="1"/>
                      <a:pt x="1" y="1"/>
                      <a:pt x="1" y="1"/>
                    </a:cubicBezTo>
                    <a:cubicBezTo>
                      <a:pt x="1" y="1"/>
                      <a:pt x="1"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1" name="Freeform 246"/>
              <p:cNvSpPr>
                <a:spLocks noEditPoints="1"/>
              </p:cNvSpPr>
              <p:nvPr/>
            </p:nvSpPr>
            <p:spPr bwMode="auto">
              <a:xfrm>
                <a:off x="-4062411" y="3529009"/>
                <a:ext cx="3133723" cy="4762"/>
              </a:xfrm>
              <a:custGeom>
                <a:avLst/>
                <a:gdLst/>
                <a:ahLst/>
                <a:cxnLst>
                  <a:cxn ang="0">
                    <a:pos x="1" y="0"/>
                  </a:cxn>
                  <a:cxn ang="0">
                    <a:pos x="0" y="0"/>
                  </a:cxn>
                  <a:cxn ang="0">
                    <a:pos x="0" y="1"/>
                  </a:cxn>
                  <a:cxn ang="0">
                    <a:pos x="1" y="1"/>
                  </a:cxn>
                  <a:cxn ang="0">
                    <a:pos x="1" y="0"/>
                  </a:cxn>
                  <a:cxn ang="0">
                    <a:pos x="834" y="0"/>
                  </a:cxn>
                  <a:cxn ang="0">
                    <a:pos x="832" y="0"/>
                  </a:cxn>
                  <a:cxn ang="0">
                    <a:pos x="833" y="1"/>
                  </a:cxn>
                  <a:cxn ang="0">
                    <a:pos x="834" y="1"/>
                  </a:cxn>
                  <a:cxn ang="0">
                    <a:pos x="834" y="0"/>
                  </a:cxn>
                </a:cxnLst>
                <a:rect l="0" t="0" r="r" b="b"/>
                <a:pathLst>
                  <a:path w="834" h="1">
                    <a:moveTo>
                      <a:pt x="1" y="0"/>
                    </a:moveTo>
                    <a:cubicBezTo>
                      <a:pt x="0" y="0"/>
                      <a:pt x="0" y="0"/>
                      <a:pt x="0" y="0"/>
                    </a:cubicBezTo>
                    <a:cubicBezTo>
                      <a:pt x="0" y="1"/>
                      <a:pt x="0" y="1"/>
                      <a:pt x="0" y="1"/>
                    </a:cubicBezTo>
                    <a:cubicBezTo>
                      <a:pt x="1" y="1"/>
                      <a:pt x="1" y="1"/>
                      <a:pt x="1" y="1"/>
                    </a:cubicBezTo>
                    <a:cubicBezTo>
                      <a:pt x="1" y="0"/>
                      <a:pt x="1" y="0"/>
                      <a:pt x="1" y="0"/>
                    </a:cubicBezTo>
                    <a:moveTo>
                      <a:pt x="834" y="0"/>
                    </a:moveTo>
                    <a:cubicBezTo>
                      <a:pt x="832" y="0"/>
                      <a:pt x="832" y="0"/>
                      <a:pt x="832" y="0"/>
                    </a:cubicBezTo>
                    <a:cubicBezTo>
                      <a:pt x="833" y="0"/>
                      <a:pt x="833" y="0"/>
                      <a:pt x="833" y="1"/>
                    </a:cubicBezTo>
                    <a:cubicBezTo>
                      <a:pt x="834" y="1"/>
                      <a:pt x="834" y="1"/>
                      <a:pt x="834" y="1"/>
                    </a:cubicBezTo>
                    <a:cubicBezTo>
                      <a:pt x="834" y="0"/>
                      <a:pt x="834" y="0"/>
                      <a:pt x="83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2" name="Freeform 247"/>
              <p:cNvSpPr>
                <a:spLocks noEditPoints="1"/>
              </p:cNvSpPr>
              <p:nvPr/>
            </p:nvSpPr>
            <p:spPr bwMode="auto">
              <a:xfrm>
                <a:off x="-6246811" y="3529009"/>
                <a:ext cx="2044699" cy="4762"/>
              </a:xfrm>
              <a:custGeom>
                <a:avLst/>
                <a:gdLst/>
                <a:ahLst/>
                <a:cxnLst>
                  <a:cxn ang="0">
                    <a:pos x="2" y="0"/>
                  </a:cxn>
                  <a:cxn ang="0">
                    <a:pos x="0" y="0"/>
                  </a:cxn>
                  <a:cxn ang="0">
                    <a:pos x="0" y="1"/>
                  </a:cxn>
                  <a:cxn ang="0">
                    <a:pos x="1" y="1"/>
                  </a:cxn>
                  <a:cxn ang="0">
                    <a:pos x="2" y="0"/>
                  </a:cxn>
                  <a:cxn ang="0">
                    <a:pos x="544" y="0"/>
                  </a:cxn>
                  <a:cxn ang="0">
                    <a:pos x="543" y="0"/>
                  </a:cxn>
                  <a:cxn ang="0">
                    <a:pos x="543" y="1"/>
                  </a:cxn>
                  <a:cxn ang="0">
                    <a:pos x="544" y="1"/>
                  </a:cxn>
                  <a:cxn ang="0">
                    <a:pos x="544" y="0"/>
                  </a:cxn>
                </a:cxnLst>
                <a:rect l="0" t="0" r="r" b="b"/>
                <a:pathLst>
                  <a:path w="544" h="1">
                    <a:moveTo>
                      <a:pt x="2" y="0"/>
                    </a:moveTo>
                    <a:cubicBezTo>
                      <a:pt x="0" y="0"/>
                      <a:pt x="0" y="0"/>
                      <a:pt x="0" y="0"/>
                    </a:cubicBezTo>
                    <a:cubicBezTo>
                      <a:pt x="0" y="1"/>
                      <a:pt x="0" y="1"/>
                      <a:pt x="0" y="1"/>
                    </a:cubicBezTo>
                    <a:cubicBezTo>
                      <a:pt x="1" y="1"/>
                      <a:pt x="1" y="1"/>
                      <a:pt x="1" y="1"/>
                    </a:cubicBezTo>
                    <a:cubicBezTo>
                      <a:pt x="1" y="0"/>
                      <a:pt x="2" y="0"/>
                      <a:pt x="2" y="0"/>
                    </a:cubicBezTo>
                    <a:moveTo>
                      <a:pt x="544" y="0"/>
                    </a:moveTo>
                    <a:cubicBezTo>
                      <a:pt x="543" y="0"/>
                      <a:pt x="543" y="0"/>
                      <a:pt x="543" y="0"/>
                    </a:cubicBezTo>
                    <a:cubicBezTo>
                      <a:pt x="543" y="0"/>
                      <a:pt x="543" y="0"/>
                      <a:pt x="543" y="1"/>
                    </a:cubicBezTo>
                    <a:cubicBezTo>
                      <a:pt x="544" y="1"/>
                      <a:pt x="544" y="1"/>
                      <a:pt x="544" y="1"/>
                    </a:cubicBezTo>
                    <a:cubicBezTo>
                      <a:pt x="544" y="0"/>
                      <a:pt x="544" y="0"/>
                      <a:pt x="54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3" name="Freeform 248"/>
              <p:cNvSpPr>
                <a:spLocks/>
              </p:cNvSpPr>
              <p:nvPr/>
            </p:nvSpPr>
            <p:spPr bwMode="auto">
              <a:xfrm>
                <a:off x="-3690937" y="2784472"/>
                <a:ext cx="7937" cy="3175"/>
              </a:xfrm>
              <a:custGeom>
                <a:avLst/>
                <a:gdLst/>
                <a:ahLst/>
                <a:cxnLst>
                  <a:cxn ang="0">
                    <a:pos x="5" y="0"/>
                  </a:cxn>
                  <a:cxn ang="0">
                    <a:pos x="0" y="0"/>
                  </a:cxn>
                  <a:cxn ang="0">
                    <a:pos x="0" y="2"/>
                  </a:cxn>
                  <a:cxn ang="0">
                    <a:pos x="2" y="2"/>
                  </a:cxn>
                  <a:cxn ang="0">
                    <a:pos x="5" y="0"/>
                  </a:cxn>
                  <a:cxn ang="0">
                    <a:pos x="5" y="0"/>
                  </a:cxn>
                </a:cxnLst>
                <a:rect l="0" t="0" r="r" b="b"/>
                <a:pathLst>
                  <a:path w="5" h="2">
                    <a:moveTo>
                      <a:pt x="5" y="0"/>
                    </a:moveTo>
                    <a:lnTo>
                      <a:pt x="0" y="0"/>
                    </a:lnTo>
                    <a:lnTo>
                      <a:pt x="0" y="2"/>
                    </a:lnTo>
                    <a:lnTo>
                      <a:pt x="2" y="2"/>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4" name="Freeform 249"/>
              <p:cNvSpPr>
                <a:spLocks noEditPoints="1"/>
              </p:cNvSpPr>
              <p:nvPr/>
            </p:nvSpPr>
            <p:spPr bwMode="auto">
              <a:xfrm>
                <a:off x="-5837235" y="2784472"/>
                <a:ext cx="1316037" cy="3175"/>
              </a:xfrm>
              <a:custGeom>
                <a:avLst/>
                <a:gdLst/>
                <a:ahLst/>
                <a:cxnLst>
                  <a:cxn ang="0">
                    <a:pos x="1" y="0"/>
                  </a:cxn>
                  <a:cxn ang="0">
                    <a:pos x="0" y="0"/>
                  </a:cxn>
                  <a:cxn ang="0">
                    <a:pos x="0" y="1"/>
                  </a:cxn>
                  <a:cxn ang="0">
                    <a:pos x="1" y="1"/>
                  </a:cxn>
                  <a:cxn ang="0">
                    <a:pos x="1" y="0"/>
                  </a:cxn>
                  <a:cxn ang="0">
                    <a:pos x="349" y="0"/>
                  </a:cxn>
                  <a:cxn ang="0">
                    <a:pos x="348" y="0"/>
                  </a:cxn>
                  <a:cxn ang="0">
                    <a:pos x="349" y="1"/>
                  </a:cxn>
                  <a:cxn ang="0">
                    <a:pos x="350" y="1"/>
                  </a:cxn>
                  <a:cxn ang="0">
                    <a:pos x="350" y="1"/>
                  </a:cxn>
                  <a:cxn ang="0">
                    <a:pos x="349" y="1"/>
                  </a:cxn>
                  <a:cxn ang="0">
                    <a:pos x="349" y="0"/>
                  </a:cxn>
                </a:cxnLst>
                <a:rect l="0" t="0" r="r" b="b"/>
                <a:pathLst>
                  <a:path w="350" h="1">
                    <a:moveTo>
                      <a:pt x="1" y="0"/>
                    </a:moveTo>
                    <a:cubicBezTo>
                      <a:pt x="0" y="0"/>
                      <a:pt x="0" y="0"/>
                      <a:pt x="0" y="0"/>
                    </a:cubicBezTo>
                    <a:cubicBezTo>
                      <a:pt x="0" y="1"/>
                      <a:pt x="0" y="1"/>
                      <a:pt x="0" y="1"/>
                    </a:cubicBezTo>
                    <a:cubicBezTo>
                      <a:pt x="1" y="1"/>
                      <a:pt x="1" y="1"/>
                      <a:pt x="1" y="1"/>
                    </a:cubicBezTo>
                    <a:cubicBezTo>
                      <a:pt x="1" y="0"/>
                      <a:pt x="1" y="0"/>
                      <a:pt x="1" y="0"/>
                    </a:cubicBezTo>
                    <a:moveTo>
                      <a:pt x="349" y="0"/>
                    </a:moveTo>
                    <a:cubicBezTo>
                      <a:pt x="348" y="0"/>
                      <a:pt x="348" y="0"/>
                      <a:pt x="348" y="0"/>
                    </a:cubicBezTo>
                    <a:cubicBezTo>
                      <a:pt x="349" y="1"/>
                      <a:pt x="349" y="1"/>
                      <a:pt x="349" y="1"/>
                    </a:cubicBezTo>
                    <a:cubicBezTo>
                      <a:pt x="350" y="1"/>
                      <a:pt x="350" y="1"/>
                      <a:pt x="350" y="1"/>
                    </a:cubicBezTo>
                    <a:cubicBezTo>
                      <a:pt x="350" y="1"/>
                      <a:pt x="350" y="1"/>
                      <a:pt x="350" y="1"/>
                    </a:cubicBezTo>
                    <a:cubicBezTo>
                      <a:pt x="349" y="1"/>
                      <a:pt x="349" y="1"/>
                      <a:pt x="349" y="1"/>
                    </a:cubicBezTo>
                    <a:cubicBezTo>
                      <a:pt x="349" y="0"/>
                      <a:pt x="349" y="0"/>
                      <a:pt x="34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5" name="Freeform 250"/>
              <p:cNvSpPr>
                <a:spLocks/>
              </p:cNvSpPr>
              <p:nvPr/>
            </p:nvSpPr>
            <p:spPr bwMode="auto">
              <a:xfrm>
                <a:off x="-3671886" y="2668584"/>
                <a:ext cx="3175" cy="3175"/>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0"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6" name="Freeform 251"/>
              <p:cNvSpPr>
                <a:spLocks/>
              </p:cNvSpPr>
              <p:nvPr/>
            </p:nvSpPr>
            <p:spPr bwMode="auto">
              <a:xfrm>
                <a:off x="-1308099" y="3146422"/>
                <a:ext cx="6350" cy="3175"/>
              </a:xfrm>
              <a:custGeom>
                <a:avLst/>
                <a:gdLst/>
                <a:ahLst/>
                <a:cxnLst>
                  <a:cxn ang="0">
                    <a:pos x="2" y="0"/>
                  </a:cxn>
                  <a:cxn ang="0">
                    <a:pos x="0" y="0"/>
                  </a:cxn>
                  <a:cxn ang="0">
                    <a:pos x="1" y="1"/>
                  </a:cxn>
                  <a:cxn ang="0">
                    <a:pos x="2" y="1"/>
                  </a:cxn>
                  <a:cxn ang="0">
                    <a:pos x="2" y="0"/>
                  </a:cxn>
                </a:cxnLst>
                <a:rect l="0" t="0" r="r" b="b"/>
                <a:pathLst>
                  <a:path w="2" h="1">
                    <a:moveTo>
                      <a:pt x="2" y="0"/>
                    </a:moveTo>
                    <a:cubicBezTo>
                      <a:pt x="0" y="0"/>
                      <a:pt x="0" y="0"/>
                      <a:pt x="0" y="0"/>
                    </a:cubicBezTo>
                    <a:cubicBezTo>
                      <a:pt x="1" y="1"/>
                      <a:pt x="1" y="1"/>
                      <a:pt x="1"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7" name="Freeform 252"/>
              <p:cNvSpPr>
                <a:spLocks/>
              </p:cNvSpPr>
              <p:nvPr/>
            </p:nvSpPr>
            <p:spPr bwMode="auto">
              <a:xfrm>
                <a:off x="-5738810" y="2668584"/>
                <a:ext cx="3175" cy="3175"/>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8" name="Freeform 253"/>
              <p:cNvSpPr>
                <a:spLocks noEditPoints="1"/>
              </p:cNvSpPr>
              <p:nvPr/>
            </p:nvSpPr>
            <p:spPr bwMode="auto">
              <a:xfrm>
                <a:off x="-5035547" y="4459284"/>
                <a:ext cx="1163637" cy="3175"/>
              </a:xfrm>
              <a:custGeom>
                <a:avLst/>
                <a:gdLst/>
                <a:ahLst/>
                <a:cxnLst>
                  <a:cxn ang="0">
                    <a:pos x="1" y="0"/>
                  </a:cxn>
                  <a:cxn ang="0">
                    <a:pos x="0" y="0"/>
                  </a:cxn>
                  <a:cxn ang="0">
                    <a:pos x="0" y="1"/>
                  </a:cxn>
                  <a:cxn ang="0">
                    <a:pos x="1" y="1"/>
                  </a:cxn>
                  <a:cxn ang="0">
                    <a:pos x="1" y="0"/>
                  </a:cxn>
                  <a:cxn ang="0">
                    <a:pos x="310" y="0"/>
                  </a:cxn>
                  <a:cxn ang="0">
                    <a:pos x="309" y="0"/>
                  </a:cxn>
                  <a:cxn ang="0">
                    <a:pos x="309" y="1"/>
                  </a:cxn>
                  <a:cxn ang="0">
                    <a:pos x="310" y="1"/>
                  </a:cxn>
                  <a:cxn ang="0">
                    <a:pos x="310" y="0"/>
                  </a:cxn>
                </a:cxnLst>
                <a:rect l="0" t="0" r="r" b="b"/>
                <a:pathLst>
                  <a:path w="310" h="1">
                    <a:moveTo>
                      <a:pt x="1" y="0"/>
                    </a:moveTo>
                    <a:cubicBezTo>
                      <a:pt x="0" y="0"/>
                      <a:pt x="0" y="0"/>
                      <a:pt x="0" y="0"/>
                    </a:cubicBezTo>
                    <a:cubicBezTo>
                      <a:pt x="0" y="1"/>
                      <a:pt x="0" y="1"/>
                      <a:pt x="0" y="1"/>
                    </a:cubicBezTo>
                    <a:cubicBezTo>
                      <a:pt x="1" y="1"/>
                      <a:pt x="1" y="1"/>
                      <a:pt x="1" y="1"/>
                    </a:cubicBezTo>
                    <a:cubicBezTo>
                      <a:pt x="1" y="0"/>
                      <a:pt x="1" y="0"/>
                      <a:pt x="1" y="0"/>
                    </a:cubicBezTo>
                    <a:moveTo>
                      <a:pt x="310" y="0"/>
                    </a:moveTo>
                    <a:cubicBezTo>
                      <a:pt x="309" y="0"/>
                      <a:pt x="309" y="0"/>
                      <a:pt x="309" y="0"/>
                    </a:cubicBezTo>
                    <a:cubicBezTo>
                      <a:pt x="309" y="1"/>
                      <a:pt x="309" y="1"/>
                      <a:pt x="309" y="1"/>
                    </a:cubicBezTo>
                    <a:cubicBezTo>
                      <a:pt x="310" y="1"/>
                      <a:pt x="310" y="1"/>
                      <a:pt x="310" y="1"/>
                    </a:cubicBezTo>
                    <a:cubicBezTo>
                      <a:pt x="310" y="0"/>
                      <a:pt x="310" y="0"/>
                      <a:pt x="31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9" name="Freeform 254"/>
              <p:cNvSpPr>
                <a:spLocks noEditPoints="1"/>
              </p:cNvSpPr>
              <p:nvPr/>
            </p:nvSpPr>
            <p:spPr bwMode="auto">
              <a:xfrm>
                <a:off x="-3795710" y="4459284"/>
                <a:ext cx="1449387" cy="3175"/>
              </a:xfrm>
              <a:custGeom>
                <a:avLst/>
                <a:gdLst/>
                <a:ahLst/>
                <a:cxnLst>
                  <a:cxn ang="0">
                    <a:pos x="386" y="0"/>
                  </a:cxn>
                  <a:cxn ang="0">
                    <a:pos x="385" y="1"/>
                  </a:cxn>
                  <a:cxn ang="0">
                    <a:pos x="386" y="1"/>
                  </a:cxn>
                  <a:cxn ang="0">
                    <a:pos x="386" y="0"/>
                  </a:cxn>
                  <a:cxn ang="0">
                    <a:pos x="1" y="0"/>
                  </a:cxn>
                  <a:cxn ang="0">
                    <a:pos x="0" y="0"/>
                  </a:cxn>
                  <a:cxn ang="0">
                    <a:pos x="0" y="1"/>
                  </a:cxn>
                  <a:cxn ang="0">
                    <a:pos x="1" y="1"/>
                  </a:cxn>
                  <a:cxn ang="0">
                    <a:pos x="1" y="0"/>
                  </a:cxn>
                </a:cxnLst>
                <a:rect l="0" t="0" r="r" b="b"/>
                <a:pathLst>
                  <a:path w="386" h="1">
                    <a:moveTo>
                      <a:pt x="386" y="0"/>
                    </a:moveTo>
                    <a:cubicBezTo>
                      <a:pt x="385" y="1"/>
                      <a:pt x="385" y="1"/>
                      <a:pt x="385" y="1"/>
                    </a:cubicBezTo>
                    <a:cubicBezTo>
                      <a:pt x="386" y="1"/>
                      <a:pt x="386" y="1"/>
                      <a:pt x="386" y="1"/>
                    </a:cubicBezTo>
                    <a:cubicBezTo>
                      <a:pt x="386" y="0"/>
                      <a:pt x="386" y="0"/>
                      <a:pt x="386" y="0"/>
                    </a:cubicBezTo>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0" name="Freeform 255"/>
              <p:cNvSpPr>
                <a:spLocks noEditPoints="1"/>
              </p:cNvSpPr>
              <p:nvPr/>
            </p:nvSpPr>
            <p:spPr bwMode="auto">
              <a:xfrm>
                <a:off x="-2198687" y="4459284"/>
                <a:ext cx="1435100" cy="3175"/>
              </a:xfrm>
              <a:custGeom>
                <a:avLst/>
                <a:gdLst/>
                <a:ahLst/>
                <a:cxnLst>
                  <a:cxn ang="0">
                    <a:pos x="1" y="0"/>
                  </a:cxn>
                  <a:cxn ang="0">
                    <a:pos x="0" y="0"/>
                  </a:cxn>
                  <a:cxn ang="0">
                    <a:pos x="0" y="1"/>
                  </a:cxn>
                  <a:cxn ang="0">
                    <a:pos x="1" y="1"/>
                  </a:cxn>
                  <a:cxn ang="0">
                    <a:pos x="1" y="0"/>
                  </a:cxn>
                  <a:cxn ang="0">
                    <a:pos x="382" y="0"/>
                  </a:cxn>
                  <a:cxn ang="0">
                    <a:pos x="381" y="0"/>
                  </a:cxn>
                  <a:cxn ang="0">
                    <a:pos x="381" y="1"/>
                  </a:cxn>
                  <a:cxn ang="0">
                    <a:pos x="382" y="1"/>
                  </a:cxn>
                  <a:cxn ang="0">
                    <a:pos x="382" y="0"/>
                  </a:cxn>
                </a:cxnLst>
                <a:rect l="0" t="0" r="r" b="b"/>
                <a:pathLst>
                  <a:path w="382" h="1">
                    <a:moveTo>
                      <a:pt x="1" y="0"/>
                    </a:moveTo>
                    <a:cubicBezTo>
                      <a:pt x="0" y="0"/>
                      <a:pt x="0" y="0"/>
                      <a:pt x="0" y="0"/>
                    </a:cubicBezTo>
                    <a:cubicBezTo>
                      <a:pt x="0" y="1"/>
                      <a:pt x="0" y="1"/>
                      <a:pt x="0" y="1"/>
                    </a:cubicBezTo>
                    <a:cubicBezTo>
                      <a:pt x="1" y="1"/>
                      <a:pt x="1" y="1"/>
                      <a:pt x="1" y="1"/>
                    </a:cubicBezTo>
                    <a:cubicBezTo>
                      <a:pt x="1" y="0"/>
                      <a:pt x="1" y="0"/>
                      <a:pt x="1" y="0"/>
                    </a:cubicBezTo>
                    <a:moveTo>
                      <a:pt x="382" y="0"/>
                    </a:moveTo>
                    <a:cubicBezTo>
                      <a:pt x="381" y="0"/>
                      <a:pt x="381" y="0"/>
                      <a:pt x="381" y="0"/>
                    </a:cubicBezTo>
                    <a:cubicBezTo>
                      <a:pt x="381" y="1"/>
                      <a:pt x="381" y="1"/>
                      <a:pt x="381" y="1"/>
                    </a:cubicBezTo>
                    <a:cubicBezTo>
                      <a:pt x="382" y="1"/>
                      <a:pt x="382" y="1"/>
                      <a:pt x="382" y="1"/>
                    </a:cubicBezTo>
                    <a:cubicBezTo>
                      <a:pt x="382" y="0"/>
                      <a:pt x="382" y="0"/>
                      <a:pt x="38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1" name="Freeform 256"/>
              <p:cNvSpPr>
                <a:spLocks noEditPoints="1"/>
              </p:cNvSpPr>
              <p:nvPr/>
            </p:nvSpPr>
            <p:spPr bwMode="auto">
              <a:xfrm>
                <a:off x="-6316660" y="4459284"/>
                <a:ext cx="1168399" cy="3175"/>
              </a:xfrm>
              <a:custGeom>
                <a:avLst/>
                <a:gdLst/>
                <a:ahLst/>
                <a:cxnLst>
                  <a:cxn ang="0">
                    <a:pos x="1" y="0"/>
                  </a:cxn>
                  <a:cxn ang="0">
                    <a:pos x="0" y="0"/>
                  </a:cxn>
                  <a:cxn ang="0">
                    <a:pos x="0" y="1"/>
                  </a:cxn>
                  <a:cxn ang="0">
                    <a:pos x="1" y="1"/>
                  </a:cxn>
                  <a:cxn ang="0">
                    <a:pos x="1" y="0"/>
                  </a:cxn>
                  <a:cxn ang="0">
                    <a:pos x="311" y="0"/>
                  </a:cxn>
                  <a:cxn ang="0">
                    <a:pos x="311" y="0"/>
                  </a:cxn>
                  <a:cxn ang="0">
                    <a:pos x="310" y="1"/>
                  </a:cxn>
                  <a:cxn ang="0">
                    <a:pos x="311" y="1"/>
                  </a:cxn>
                  <a:cxn ang="0">
                    <a:pos x="311" y="0"/>
                  </a:cxn>
                </a:cxnLst>
                <a:rect l="0" t="0" r="r" b="b"/>
                <a:pathLst>
                  <a:path w="311" h="1">
                    <a:moveTo>
                      <a:pt x="1" y="0"/>
                    </a:moveTo>
                    <a:cubicBezTo>
                      <a:pt x="0" y="0"/>
                      <a:pt x="0" y="0"/>
                      <a:pt x="0" y="0"/>
                    </a:cubicBezTo>
                    <a:cubicBezTo>
                      <a:pt x="0" y="1"/>
                      <a:pt x="0" y="1"/>
                      <a:pt x="0" y="1"/>
                    </a:cubicBezTo>
                    <a:cubicBezTo>
                      <a:pt x="1" y="1"/>
                      <a:pt x="1" y="1"/>
                      <a:pt x="1" y="1"/>
                    </a:cubicBezTo>
                    <a:cubicBezTo>
                      <a:pt x="1" y="0"/>
                      <a:pt x="1" y="0"/>
                      <a:pt x="1" y="0"/>
                    </a:cubicBezTo>
                    <a:moveTo>
                      <a:pt x="311" y="0"/>
                    </a:moveTo>
                    <a:cubicBezTo>
                      <a:pt x="311" y="0"/>
                      <a:pt x="311" y="0"/>
                      <a:pt x="311" y="0"/>
                    </a:cubicBezTo>
                    <a:cubicBezTo>
                      <a:pt x="311" y="0"/>
                      <a:pt x="311" y="1"/>
                      <a:pt x="310" y="1"/>
                    </a:cubicBezTo>
                    <a:cubicBezTo>
                      <a:pt x="311" y="1"/>
                      <a:pt x="311" y="1"/>
                      <a:pt x="311" y="1"/>
                    </a:cubicBezTo>
                    <a:cubicBezTo>
                      <a:pt x="311" y="0"/>
                      <a:pt x="311" y="0"/>
                      <a:pt x="3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2" name="Freeform 257"/>
              <p:cNvSpPr>
                <a:spLocks noEditPoints="1"/>
              </p:cNvSpPr>
              <p:nvPr/>
            </p:nvSpPr>
            <p:spPr bwMode="auto">
              <a:xfrm>
                <a:off x="-6211885" y="5200645"/>
                <a:ext cx="747713" cy="3175"/>
              </a:xfrm>
              <a:custGeom>
                <a:avLst/>
                <a:gdLst/>
                <a:ahLst/>
                <a:cxnLst>
                  <a:cxn ang="0">
                    <a:pos x="0" y="0"/>
                  </a:cxn>
                  <a:cxn ang="0">
                    <a:pos x="0" y="0"/>
                  </a:cxn>
                  <a:cxn ang="0">
                    <a:pos x="0" y="1"/>
                  </a:cxn>
                  <a:cxn ang="0">
                    <a:pos x="0" y="1"/>
                  </a:cxn>
                  <a:cxn ang="0">
                    <a:pos x="0" y="0"/>
                  </a:cxn>
                  <a:cxn ang="0">
                    <a:pos x="199" y="0"/>
                  </a:cxn>
                  <a:cxn ang="0">
                    <a:pos x="198" y="0"/>
                  </a:cxn>
                  <a:cxn ang="0">
                    <a:pos x="198" y="1"/>
                  </a:cxn>
                  <a:cxn ang="0">
                    <a:pos x="199" y="1"/>
                  </a:cxn>
                  <a:cxn ang="0">
                    <a:pos x="199" y="0"/>
                  </a:cxn>
                </a:cxnLst>
                <a:rect l="0" t="0" r="r" b="b"/>
                <a:pathLst>
                  <a:path w="199" h="1">
                    <a:moveTo>
                      <a:pt x="0" y="0"/>
                    </a:moveTo>
                    <a:cubicBezTo>
                      <a:pt x="0" y="0"/>
                      <a:pt x="0" y="0"/>
                      <a:pt x="0" y="0"/>
                    </a:cubicBezTo>
                    <a:cubicBezTo>
                      <a:pt x="0" y="1"/>
                      <a:pt x="0" y="1"/>
                      <a:pt x="0" y="1"/>
                    </a:cubicBezTo>
                    <a:cubicBezTo>
                      <a:pt x="0" y="1"/>
                      <a:pt x="0" y="1"/>
                      <a:pt x="0" y="1"/>
                    </a:cubicBezTo>
                    <a:cubicBezTo>
                      <a:pt x="0" y="0"/>
                      <a:pt x="0" y="0"/>
                      <a:pt x="0" y="0"/>
                    </a:cubicBezTo>
                    <a:moveTo>
                      <a:pt x="199" y="0"/>
                    </a:moveTo>
                    <a:cubicBezTo>
                      <a:pt x="198" y="0"/>
                      <a:pt x="198" y="0"/>
                      <a:pt x="198" y="0"/>
                    </a:cubicBezTo>
                    <a:cubicBezTo>
                      <a:pt x="198" y="1"/>
                      <a:pt x="198" y="1"/>
                      <a:pt x="198" y="1"/>
                    </a:cubicBezTo>
                    <a:cubicBezTo>
                      <a:pt x="199" y="1"/>
                      <a:pt x="199" y="1"/>
                      <a:pt x="199" y="1"/>
                    </a:cubicBezTo>
                    <a:cubicBezTo>
                      <a:pt x="199" y="0"/>
                      <a:pt x="199" y="0"/>
                      <a:pt x="19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3" name="Freeform 258"/>
              <p:cNvSpPr>
                <a:spLocks noEditPoints="1"/>
              </p:cNvSpPr>
              <p:nvPr/>
            </p:nvSpPr>
            <p:spPr bwMode="auto">
              <a:xfrm>
                <a:off x="-4837110" y="5200645"/>
                <a:ext cx="739774" cy="3175"/>
              </a:xfrm>
              <a:custGeom>
                <a:avLst/>
                <a:gdLst/>
                <a:ahLst/>
                <a:cxnLst>
                  <a:cxn ang="0">
                    <a:pos x="1" y="0"/>
                  </a:cxn>
                  <a:cxn ang="0">
                    <a:pos x="0" y="0"/>
                  </a:cxn>
                  <a:cxn ang="0">
                    <a:pos x="0" y="1"/>
                  </a:cxn>
                  <a:cxn ang="0">
                    <a:pos x="1" y="1"/>
                  </a:cxn>
                  <a:cxn ang="0">
                    <a:pos x="1" y="0"/>
                  </a:cxn>
                  <a:cxn ang="0">
                    <a:pos x="197" y="0"/>
                  </a:cxn>
                  <a:cxn ang="0">
                    <a:pos x="196" y="0"/>
                  </a:cxn>
                  <a:cxn ang="0">
                    <a:pos x="196" y="1"/>
                  </a:cxn>
                  <a:cxn ang="0">
                    <a:pos x="197" y="1"/>
                  </a:cxn>
                  <a:cxn ang="0">
                    <a:pos x="197" y="0"/>
                  </a:cxn>
                </a:cxnLst>
                <a:rect l="0" t="0" r="r" b="b"/>
                <a:pathLst>
                  <a:path w="197" h="1">
                    <a:moveTo>
                      <a:pt x="1" y="0"/>
                    </a:moveTo>
                    <a:cubicBezTo>
                      <a:pt x="0" y="0"/>
                      <a:pt x="0" y="0"/>
                      <a:pt x="0" y="0"/>
                    </a:cubicBezTo>
                    <a:cubicBezTo>
                      <a:pt x="0" y="1"/>
                      <a:pt x="0" y="1"/>
                      <a:pt x="0" y="1"/>
                    </a:cubicBezTo>
                    <a:cubicBezTo>
                      <a:pt x="1" y="1"/>
                      <a:pt x="1" y="1"/>
                      <a:pt x="1" y="1"/>
                    </a:cubicBezTo>
                    <a:cubicBezTo>
                      <a:pt x="1" y="0"/>
                      <a:pt x="1" y="0"/>
                      <a:pt x="1" y="0"/>
                    </a:cubicBezTo>
                    <a:moveTo>
                      <a:pt x="197" y="0"/>
                    </a:moveTo>
                    <a:cubicBezTo>
                      <a:pt x="196" y="0"/>
                      <a:pt x="196" y="0"/>
                      <a:pt x="196" y="0"/>
                    </a:cubicBezTo>
                    <a:cubicBezTo>
                      <a:pt x="196" y="1"/>
                      <a:pt x="196" y="1"/>
                      <a:pt x="196" y="1"/>
                    </a:cubicBezTo>
                    <a:cubicBezTo>
                      <a:pt x="197" y="1"/>
                      <a:pt x="197" y="1"/>
                      <a:pt x="197" y="1"/>
                    </a:cubicBezTo>
                    <a:cubicBezTo>
                      <a:pt x="197" y="0"/>
                      <a:pt x="197" y="0"/>
                      <a:pt x="19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4" name="Freeform 259"/>
              <p:cNvSpPr>
                <a:spLocks noEditPoints="1"/>
              </p:cNvSpPr>
              <p:nvPr/>
            </p:nvSpPr>
            <p:spPr bwMode="auto">
              <a:xfrm>
                <a:off x="-3594098" y="5200645"/>
                <a:ext cx="928687" cy="3175"/>
              </a:xfrm>
              <a:custGeom>
                <a:avLst/>
                <a:gdLst/>
                <a:ahLst/>
                <a:cxnLst>
                  <a:cxn ang="0">
                    <a:pos x="1" y="0"/>
                  </a:cxn>
                  <a:cxn ang="0">
                    <a:pos x="0" y="0"/>
                  </a:cxn>
                  <a:cxn ang="0">
                    <a:pos x="0" y="1"/>
                  </a:cxn>
                  <a:cxn ang="0">
                    <a:pos x="1" y="1"/>
                  </a:cxn>
                  <a:cxn ang="0">
                    <a:pos x="1" y="0"/>
                  </a:cxn>
                  <a:cxn ang="0">
                    <a:pos x="247" y="0"/>
                  </a:cxn>
                  <a:cxn ang="0">
                    <a:pos x="246" y="0"/>
                  </a:cxn>
                  <a:cxn ang="0">
                    <a:pos x="246" y="1"/>
                  </a:cxn>
                  <a:cxn ang="0">
                    <a:pos x="247" y="1"/>
                  </a:cxn>
                  <a:cxn ang="0">
                    <a:pos x="247" y="0"/>
                  </a:cxn>
                </a:cxnLst>
                <a:rect l="0" t="0" r="r" b="b"/>
                <a:pathLst>
                  <a:path w="247" h="1">
                    <a:moveTo>
                      <a:pt x="1" y="0"/>
                    </a:moveTo>
                    <a:cubicBezTo>
                      <a:pt x="0" y="0"/>
                      <a:pt x="0" y="0"/>
                      <a:pt x="0" y="0"/>
                    </a:cubicBezTo>
                    <a:cubicBezTo>
                      <a:pt x="0" y="1"/>
                      <a:pt x="0" y="1"/>
                      <a:pt x="0" y="1"/>
                    </a:cubicBezTo>
                    <a:cubicBezTo>
                      <a:pt x="1" y="1"/>
                      <a:pt x="1" y="1"/>
                      <a:pt x="1" y="1"/>
                    </a:cubicBezTo>
                    <a:cubicBezTo>
                      <a:pt x="1" y="0"/>
                      <a:pt x="1" y="0"/>
                      <a:pt x="1" y="0"/>
                    </a:cubicBezTo>
                    <a:moveTo>
                      <a:pt x="247" y="0"/>
                    </a:moveTo>
                    <a:cubicBezTo>
                      <a:pt x="246" y="0"/>
                      <a:pt x="246" y="0"/>
                      <a:pt x="246" y="0"/>
                    </a:cubicBezTo>
                    <a:cubicBezTo>
                      <a:pt x="246" y="1"/>
                      <a:pt x="246" y="1"/>
                      <a:pt x="246" y="1"/>
                    </a:cubicBezTo>
                    <a:cubicBezTo>
                      <a:pt x="247" y="1"/>
                      <a:pt x="247" y="1"/>
                      <a:pt x="247" y="1"/>
                    </a:cubicBezTo>
                    <a:cubicBezTo>
                      <a:pt x="247" y="0"/>
                      <a:pt x="247" y="0"/>
                      <a:pt x="2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5" name="Freeform 260"/>
              <p:cNvSpPr>
                <a:spLocks noEditPoints="1"/>
              </p:cNvSpPr>
              <p:nvPr/>
            </p:nvSpPr>
            <p:spPr bwMode="auto">
              <a:xfrm>
                <a:off x="-1879599" y="5200645"/>
                <a:ext cx="968374" cy="3175"/>
              </a:xfrm>
              <a:custGeom>
                <a:avLst/>
                <a:gdLst/>
                <a:ahLst/>
                <a:cxnLst>
                  <a:cxn ang="0">
                    <a:pos x="1" y="0"/>
                  </a:cxn>
                  <a:cxn ang="0">
                    <a:pos x="0" y="0"/>
                  </a:cxn>
                  <a:cxn ang="0">
                    <a:pos x="0" y="1"/>
                  </a:cxn>
                  <a:cxn ang="0">
                    <a:pos x="2" y="1"/>
                  </a:cxn>
                  <a:cxn ang="0">
                    <a:pos x="1" y="0"/>
                  </a:cxn>
                  <a:cxn ang="0">
                    <a:pos x="258" y="0"/>
                  </a:cxn>
                  <a:cxn ang="0">
                    <a:pos x="258" y="0"/>
                  </a:cxn>
                  <a:cxn ang="0">
                    <a:pos x="257" y="1"/>
                  </a:cxn>
                  <a:cxn ang="0">
                    <a:pos x="258" y="1"/>
                  </a:cxn>
                  <a:cxn ang="0">
                    <a:pos x="258" y="0"/>
                  </a:cxn>
                </a:cxnLst>
                <a:rect l="0" t="0" r="r" b="b"/>
                <a:pathLst>
                  <a:path w="258" h="1">
                    <a:moveTo>
                      <a:pt x="1" y="0"/>
                    </a:moveTo>
                    <a:cubicBezTo>
                      <a:pt x="0" y="0"/>
                      <a:pt x="0" y="0"/>
                      <a:pt x="0" y="0"/>
                    </a:cubicBezTo>
                    <a:cubicBezTo>
                      <a:pt x="0" y="1"/>
                      <a:pt x="0" y="1"/>
                      <a:pt x="0" y="1"/>
                    </a:cubicBezTo>
                    <a:cubicBezTo>
                      <a:pt x="2" y="1"/>
                      <a:pt x="2" y="1"/>
                      <a:pt x="2" y="1"/>
                    </a:cubicBezTo>
                    <a:cubicBezTo>
                      <a:pt x="2" y="1"/>
                      <a:pt x="2" y="0"/>
                      <a:pt x="1" y="0"/>
                    </a:cubicBezTo>
                    <a:moveTo>
                      <a:pt x="258" y="0"/>
                    </a:moveTo>
                    <a:cubicBezTo>
                      <a:pt x="258" y="0"/>
                      <a:pt x="258" y="0"/>
                      <a:pt x="258" y="0"/>
                    </a:cubicBezTo>
                    <a:cubicBezTo>
                      <a:pt x="257" y="1"/>
                      <a:pt x="257" y="1"/>
                      <a:pt x="257" y="1"/>
                    </a:cubicBezTo>
                    <a:cubicBezTo>
                      <a:pt x="258" y="1"/>
                      <a:pt x="258" y="1"/>
                      <a:pt x="258" y="1"/>
                    </a:cubicBezTo>
                    <a:cubicBezTo>
                      <a:pt x="258" y="0"/>
                      <a:pt x="258" y="0"/>
                      <a:pt x="25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6" name="Freeform 261"/>
              <p:cNvSpPr>
                <a:spLocks noEditPoints="1"/>
              </p:cNvSpPr>
              <p:nvPr/>
            </p:nvSpPr>
            <p:spPr bwMode="auto">
              <a:xfrm>
                <a:off x="-6175372" y="5319708"/>
                <a:ext cx="631824" cy="1587"/>
              </a:xfrm>
              <a:custGeom>
                <a:avLst/>
                <a:gdLst/>
                <a:ahLst/>
                <a:cxnLst>
                  <a:cxn ang="0">
                    <a:pos x="1" y="0"/>
                  </a:cxn>
                  <a:cxn ang="0">
                    <a:pos x="0" y="0"/>
                  </a:cxn>
                  <a:cxn ang="0">
                    <a:pos x="0" y="0"/>
                  </a:cxn>
                  <a:cxn ang="0">
                    <a:pos x="1" y="0"/>
                  </a:cxn>
                  <a:cxn ang="0">
                    <a:pos x="1" y="0"/>
                  </a:cxn>
                  <a:cxn ang="0">
                    <a:pos x="1" y="0"/>
                  </a:cxn>
                  <a:cxn ang="0">
                    <a:pos x="1" y="0"/>
                  </a:cxn>
                  <a:cxn ang="0">
                    <a:pos x="168" y="0"/>
                  </a:cxn>
                  <a:cxn ang="0">
                    <a:pos x="168" y="0"/>
                  </a:cxn>
                  <a:cxn ang="0">
                    <a:pos x="168" y="0"/>
                  </a:cxn>
                  <a:cxn ang="0">
                    <a:pos x="168" y="0"/>
                  </a:cxn>
                  <a:cxn ang="0">
                    <a:pos x="168" y="0"/>
                  </a:cxn>
                </a:cxnLst>
                <a:rect l="0" t="0" r="r" b="b"/>
                <a:pathLst>
                  <a:path w="168">
                    <a:moveTo>
                      <a:pt x="1" y="0"/>
                    </a:moveTo>
                    <a:cubicBezTo>
                      <a:pt x="0" y="0"/>
                      <a:pt x="0" y="0"/>
                      <a:pt x="0" y="0"/>
                    </a:cubicBezTo>
                    <a:cubicBezTo>
                      <a:pt x="0" y="0"/>
                      <a:pt x="0" y="0"/>
                      <a:pt x="0" y="0"/>
                    </a:cubicBezTo>
                    <a:cubicBezTo>
                      <a:pt x="1" y="0"/>
                      <a:pt x="1" y="0"/>
                      <a:pt x="1" y="0"/>
                    </a:cubicBezTo>
                    <a:cubicBezTo>
                      <a:pt x="1" y="0"/>
                      <a:pt x="1" y="0"/>
                      <a:pt x="1" y="0"/>
                    </a:cubicBezTo>
                    <a:cubicBezTo>
                      <a:pt x="1" y="0"/>
                      <a:pt x="1" y="0"/>
                      <a:pt x="1" y="0"/>
                    </a:cubicBezTo>
                    <a:cubicBezTo>
                      <a:pt x="1" y="0"/>
                      <a:pt x="1" y="0"/>
                      <a:pt x="1" y="0"/>
                    </a:cubicBezTo>
                    <a:moveTo>
                      <a:pt x="168" y="0"/>
                    </a:moveTo>
                    <a:cubicBezTo>
                      <a:pt x="168" y="0"/>
                      <a:pt x="168" y="0"/>
                      <a:pt x="168" y="0"/>
                    </a:cubicBezTo>
                    <a:cubicBezTo>
                      <a:pt x="168" y="0"/>
                      <a:pt x="168" y="0"/>
                      <a:pt x="168" y="0"/>
                    </a:cubicBezTo>
                    <a:cubicBezTo>
                      <a:pt x="168" y="0"/>
                      <a:pt x="168" y="0"/>
                      <a:pt x="168" y="0"/>
                    </a:cubicBezTo>
                    <a:cubicBezTo>
                      <a:pt x="168" y="0"/>
                      <a:pt x="168" y="0"/>
                      <a:pt x="16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7" name="Freeform 262"/>
              <p:cNvSpPr>
                <a:spLocks noEditPoints="1"/>
              </p:cNvSpPr>
              <p:nvPr/>
            </p:nvSpPr>
            <p:spPr bwMode="auto">
              <a:xfrm>
                <a:off x="-4779960" y="5324470"/>
                <a:ext cx="627063" cy="3175"/>
              </a:xfrm>
              <a:custGeom>
                <a:avLst/>
                <a:gdLst/>
                <a:ahLst/>
                <a:cxnLst>
                  <a:cxn ang="0">
                    <a:pos x="0" y="0"/>
                  </a:cxn>
                  <a:cxn ang="0">
                    <a:pos x="0" y="0"/>
                  </a:cxn>
                  <a:cxn ang="0">
                    <a:pos x="0" y="1"/>
                  </a:cxn>
                  <a:cxn ang="0">
                    <a:pos x="1" y="1"/>
                  </a:cxn>
                  <a:cxn ang="0">
                    <a:pos x="0" y="0"/>
                  </a:cxn>
                  <a:cxn ang="0">
                    <a:pos x="167" y="0"/>
                  </a:cxn>
                  <a:cxn ang="0">
                    <a:pos x="167" y="0"/>
                  </a:cxn>
                  <a:cxn ang="0">
                    <a:pos x="166" y="1"/>
                  </a:cxn>
                  <a:cxn ang="0">
                    <a:pos x="167" y="1"/>
                  </a:cxn>
                  <a:cxn ang="0">
                    <a:pos x="167" y="0"/>
                  </a:cxn>
                </a:cxnLst>
                <a:rect l="0" t="0" r="r" b="b"/>
                <a:pathLst>
                  <a:path w="167" h="1">
                    <a:moveTo>
                      <a:pt x="0" y="0"/>
                    </a:moveTo>
                    <a:cubicBezTo>
                      <a:pt x="0" y="0"/>
                      <a:pt x="0" y="0"/>
                      <a:pt x="0" y="0"/>
                    </a:cubicBezTo>
                    <a:cubicBezTo>
                      <a:pt x="0" y="1"/>
                      <a:pt x="0" y="1"/>
                      <a:pt x="0" y="1"/>
                    </a:cubicBezTo>
                    <a:cubicBezTo>
                      <a:pt x="1" y="1"/>
                      <a:pt x="1" y="1"/>
                      <a:pt x="1" y="1"/>
                    </a:cubicBezTo>
                    <a:cubicBezTo>
                      <a:pt x="1" y="1"/>
                      <a:pt x="1" y="1"/>
                      <a:pt x="0" y="0"/>
                    </a:cubicBezTo>
                    <a:moveTo>
                      <a:pt x="167" y="0"/>
                    </a:moveTo>
                    <a:cubicBezTo>
                      <a:pt x="167" y="0"/>
                      <a:pt x="167" y="0"/>
                      <a:pt x="167" y="0"/>
                    </a:cubicBezTo>
                    <a:cubicBezTo>
                      <a:pt x="166" y="1"/>
                      <a:pt x="166" y="1"/>
                      <a:pt x="166" y="1"/>
                    </a:cubicBezTo>
                    <a:cubicBezTo>
                      <a:pt x="167" y="1"/>
                      <a:pt x="167" y="1"/>
                      <a:pt x="167" y="1"/>
                    </a:cubicBezTo>
                    <a:cubicBezTo>
                      <a:pt x="167" y="0"/>
                      <a:pt x="167" y="0"/>
                      <a:pt x="16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8" name="Freeform 263"/>
              <p:cNvSpPr>
                <a:spLocks noEditPoints="1"/>
              </p:cNvSpPr>
              <p:nvPr/>
            </p:nvSpPr>
            <p:spPr bwMode="auto">
              <a:xfrm>
                <a:off x="-3536948" y="5324470"/>
                <a:ext cx="792163" cy="3175"/>
              </a:xfrm>
              <a:custGeom>
                <a:avLst/>
                <a:gdLst/>
                <a:ahLst/>
                <a:cxnLst>
                  <a:cxn ang="0">
                    <a:pos x="0" y="0"/>
                  </a:cxn>
                  <a:cxn ang="0">
                    <a:pos x="0" y="0"/>
                  </a:cxn>
                  <a:cxn ang="0">
                    <a:pos x="0" y="1"/>
                  </a:cxn>
                  <a:cxn ang="0">
                    <a:pos x="1" y="1"/>
                  </a:cxn>
                  <a:cxn ang="0">
                    <a:pos x="0" y="0"/>
                  </a:cxn>
                  <a:cxn ang="0">
                    <a:pos x="211" y="0"/>
                  </a:cxn>
                  <a:cxn ang="0">
                    <a:pos x="210" y="0"/>
                  </a:cxn>
                  <a:cxn ang="0">
                    <a:pos x="210" y="1"/>
                  </a:cxn>
                  <a:cxn ang="0">
                    <a:pos x="211" y="1"/>
                  </a:cxn>
                  <a:cxn ang="0">
                    <a:pos x="211" y="0"/>
                  </a:cxn>
                </a:cxnLst>
                <a:rect l="0" t="0" r="r" b="b"/>
                <a:pathLst>
                  <a:path w="211" h="1">
                    <a:moveTo>
                      <a:pt x="0" y="0"/>
                    </a:moveTo>
                    <a:cubicBezTo>
                      <a:pt x="0" y="0"/>
                      <a:pt x="0" y="0"/>
                      <a:pt x="0" y="0"/>
                    </a:cubicBezTo>
                    <a:cubicBezTo>
                      <a:pt x="0" y="1"/>
                      <a:pt x="0" y="1"/>
                      <a:pt x="0" y="1"/>
                    </a:cubicBezTo>
                    <a:cubicBezTo>
                      <a:pt x="1" y="1"/>
                      <a:pt x="1" y="1"/>
                      <a:pt x="1" y="1"/>
                    </a:cubicBezTo>
                    <a:cubicBezTo>
                      <a:pt x="1" y="1"/>
                      <a:pt x="1" y="1"/>
                      <a:pt x="0" y="0"/>
                    </a:cubicBezTo>
                    <a:moveTo>
                      <a:pt x="211" y="0"/>
                    </a:moveTo>
                    <a:cubicBezTo>
                      <a:pt x="210" y="0"/>
                      <a:pt x="210" y="0"/>
                      <a:pt x="210" y="0"/>
                    </a:cubicBezTo>
                    <a:cubicBezTo>
                      <a:pt x="210" y="1"/>
                      <a:pt x="210" y="1"/>
                      <a:pt x="210" y="1"/>
                    </a:cubicBezTo>
                    <a:cubicBezTo>
                      <a:pt x="211" y="1"/>
                      <a:pt x="211" y="1"/>
                      <a:pt x="211" y="1"/>
                    </a:cubicBezTo>
                    <a:cubicBezTo>
                      <a:pt x="211" y="0"/>
                      <a:pt x="211" y="0"/>
                      <a:pt x="2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9" name="Freeform 264"/>
              <p:cNvSpPr>
                <a:spLocks/>
              </p:cNvSpPr>
              <p:nvPr/>
            </p:nvSpPr>
            <p:spPr bwMode="auto">
              <a:xfrm>
                <a:off x="-1766887" y="5324470"/>
                <a:ext cx="7937" cy="3175"/>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0" name="Freeform 265"/>
              <p:cNvSpPr>
                <a:spLocks noEditPoints="1"/>
              </p:cNvSpPr>
              <p:nvPr/>
            </p:nvSpPr>
            <p:spPr bwMode="auto">
              <a:xfrm>
                <a:off x="-6343647" y="3965572"/>
                <a:ext cx="5591173" cy="4762"/>
              </a:xfrm>
              <a:custGeom>
                <a:avLst/>
                <a:gdLst/>
                <a:ahLst/>
                <a:cxnLst>
                  <a:cxn ang="0">
                    <a:pos x="1" y="0"/>
                  </a:cxn>
                  <a:cxn ang="0">
                    <a:pos x="0" y="0"/>
                  </a:cxn>
                  <a:cxn ang="0">
                    <a:pos x="0" y="1"/>
                  </a:cxn>
                  <a:cxn ang="0">
                    <a:pos x="1" y="1"/>
                  </a:cxn>
                  <a:cxn ang="0">
                    <a:pos x="1" y="0"/>
                  </a:cxn>
                  <a:cxn ang="0">
                    <a:pos x="1488" y="0"/>
                  </a:cxn>
                  <a:cxn ang="0">
                    <a:pos x="1487" y="0"/>
                  </a:cxn>
                  <a:cxn ang="0">
                    <a:pos x="1487" y="1"/>
                  </a:cxn>
                  <a:cxn ang="0">
                    <a:pos x="1488" y="1"/>
                  </a:cxn>
                  <a:cxn ang="0">
                    <a:pos x="1488" y="0"/>
                  </a:cxn>
                </a:cxnLst>
                <a:rect l="0" t="0" r="r" b="b"/>
                <a:pathLst>
                  <a:path w="1488" h="1">
                    <a:moveTo>
                      <a:pt x="1" y="0"/>
                    </a:moveTo>
                    <a:cubicBezTo>
                      <a:pt x="0" y="0"/>
                      <a:pt x="0" y="0"/>
                      <a:pt x="0" y="0"/>
                    </a:cubicBezTo>
                    <a:cubicBezTo>
                      <a:pt x="0" y="1"/>
                      <a:pt x="0" y="1"/>
                      <a:pt x="0" y="1"/>
                    </a:cubicBezTo>
                    <a:cubicBezTo>
                      <a:pt x="1" y="1"/>
                      <a:pt x="1" y="1"/>
                      <a:pt x="1" y="1"/>
                    </a:cubicBezTo>
                    <a:cubicBezTo>
                      <a:pt x="1" y="0"/>
                      <a:pt x="1" y="0"/>
                      <a:pt x="1" y="0"/>
                    </a:cubicBezTo>
                    <a:moveTo>
                      <a:pt x="1488" y="0"/>
                    </a:moveTo>
                    <a:cubicBezTo>
                      <a:pt x="1487" y="0"/>
                      <a:pt x="1487" y="0"/>
                      <a:pt x="1487" y="0"/>
                    </a:cubicBezTo>
                    <a:cubicBezTo>
                      <a:pt x="1487" y="1"/>
                      <a:pt x="1487" y="1"/>
                      <a:pt x="1487" y="1"/>
                    </a:cubicBezTo>
                    <a:cubicBezTo>
                      <a:pt x="1488" y="1"/>
                      <a:pt x="1488" y="1"/>
                      <a:pt x="1488" y="1"/>
                    </a:cubicBezTo>
                    <a:cubicBezTo>
                      <a:pt x="1488" y="0"/>
                      <a:pt x="1488" y="0"/>
                      <a:pt x="148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1" name="Freeform 266"/>
              <p:cNvSpPr>
                <a:spLocks noEditPoints="1"/>
              </p:cNvSpPr>
              <p:nvPr/>
            </p:nvSpPr>
            <p:spPr bwMode="auto">
              <a:xfrm>
                <a:off x="-6264273" y="3581397"/>
                <a:ext cx="2073274" cy="4762"/>
              </a:xfrm>
              <a:custGeom>
                <a:avLst/>
                <a:gdLst/>
                <a:ahLst/>
                <a:cxnLst>
                  <a:cxn ang="0">
                    <a:pos x="1" y="0"/>
                  </a:cxn>
                  <a:cxn ang="0">
                    <a:pos x="0" y="0"/>
                  </a:cxn>
                  <a:cxn ang="0">
                    <a:pos x="0" y="1"/>
                  </a:cxn>
                  <a:cxn ang="0">
                    <a:pos x="1" y="1"/>
                  </a:cxn>
                  <a:cxn ang="0">
                    <a:pos x="1" y="0"/>
                  </a:cxn>
                  <a:cxn ang="0">
                    <a:pos x="552" y="0"/>
                  </a:cxn>
                  <a:cxn ang="0">
                    <a:pos x="551" y="0"/>
                  </a:cxn>
                  <a:cxn ang="0">
                    <a:pos x="551" y="1"/>
                  </a:cxn>
                  <a:cxn ang="0">
                    <a:pos x="552" y="1"/>
                  </a:cxn>
                  <a:cxn ang="0">
                    <a:pos x="552" y="0"/>
                  </a:cxn>
                </a:cxnLst>
                <a:rect l="0" t="0" r="r" b="b"/>
                <a:pathLst>
                  <a:path w="552" h="1">
                    <a:moveTo>
                      <a:pt x="1" y="0"/>
                    </a:moveTo>
                    <a:cubicBezTo>
                      <a:pt x="0" y="0"/>
                      <a:pt x="0" y="0"/>
                      <a:pt x="0" y="0"/>
                    </a:cubicBezTo>
                    <a:cubicBezTo>
                      <a:pt x="0" y="1"/>
                      <a:pt x="0" y="1"/>
                      <a:pt x="0" y="1"/>
                    </a:cubicBezTo>
                    <a:cubicBezTo>
                      <a:pt x="1" y="1"/>
                      <a:pt x="1" y="1"/>
                      <a:pt x="1" y="1"/>
                    </a:cubicBezTo>
                    <a:cubicBezTo>
                      <a:pt x="1" y="0"/>
                      <a:pt x="1" y="0"/>
                      <a:pt x="1" y="0"/>
                    </a:cubicBezTo>
                    <a:moveTo>
                      <a:pt x="552" y="0"/>
                    </a:moveTo>
                    <a:cubicBezTo>
                      <a:pt x="551" y="0"/>
                      <a:pt x="551" y="0"/>
                      <a:pt x="551" y="0"/>
                    </a:cubicBezTo>
                    <a:cubicBezTo>
                      <a:pt x="551" y="0"/>
                      <a:pt x="551" y="0"/>
                      <a:pt x="551" y="1"/>
                    </a:cubicBezTo>
                    <a:cubicBezTo>
                      <a:pt x="552" y="1"/>
                      <a:pt x="552" y="1"/>
                      <a:pt x="552" y="1"/>
                    </a:cubicBezTo>
                    <a:cubicBezTo>
                      <a:pt x="552" y="0"/>
                      <a:pt x="552" y="0"/>
                      <a:pt x="55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2" name="Freeform 267"/>
              <p:cNvSpPr>
                <a:spLocks noEditPoints="1"/>
              </p:cNvSpPr>
              <p:nvPr/>
            </p:nvSpPr>
            <p:spPr bwMode="auto">
              <a:xfrm>
                <a:off x="-4078287" y="3581397"/>
                <a:ext cx="3182937" cy="4762"/>
              </a:xfrm>
              <a:custGeom>
                <a:avLst/>
                <a:gdLst/>
                <a:ahLst/>
                <a:cxnLst>
                  <a:cxn ang="0">
                    <a:pos x="1" y="0"/>
                  </a:cxn>
                  <a:cxn ang="0">
                    <a:pos x="0" y="0"/>
                  </a:cxn>
                  <a:cxn ang="0">
                    <a:pos x="0" y="1"/>
                  </a:cxn>
                  <a:cxn ang="0">
                    <a:pos x="1" y="1"/>
                  </a:cxn>
                  <a:cxn ang="0">
                    <a:pos x="1" y="0"/>
                  </a:cxn>
                  <a:cxn ang="0">
                    <a:pos x="847" y="0"/>
                  </a:cxn>
                  <a:cxn ang="0">
                    <a:pos x="846" y="0"/>
                  </a:cxn>
                  <a:cxn ang="0">
                    <a:pos x="846" y="1"/>
                  </a:cxn>
                  <a:cxn ang="0">
                    <a:pos x="847" y="1"/>
                  </a:cxn>
                  <a:cxn ang="0">
                    <a:pos x="847" y="0"/>
                  </a:cxn>
                </a:cxnLst>
                <a:rect l="0" t="0" r="r" b="b"/>
                <a:pathLst>
                  <a:path w="847" h="1">
                    <a:moveTo>
                      <a:pt x="1" y="0"/>
                    </a:moveTo>
                    <a:cubicBezTo>
                      <a:pt x="0" y="0"/>
                      <a:pt x="0" y="0"/>
                      <a:pt x="0" y="0"/>
                    </a:cubicBezTo>
                    <a:cubicBezTo>
                      <a:pt x="0" y="1"/>
                      <a:pt x="0" y="1"/>
                      <a:pt x="0" y="1"/>
                    </a:cubicBezTo>
                    <a:cubicBezTo>
                      <a:pt x="1" y="1"/>
                      <a:pt x="1" y="1"/>
                      <a:pt x="1" y="1"/>
                    </a:cubicBezTo>
                    <a:cubicBezTo>
                      <a:pt x="1" y="0"/>
                      <a:pt x="1" y="0"/>
                      <a:pt x="1" y="0"/>
                    </a:cubicBezTo>
                    <a:moveTo>
                      <a:pt x="847" y="0"/>
                    </a:moveTo>
                    <a:cubicBezTo>
                      <a:pt x="846" y="0"/>
                      <a:pt x="846" y="0"/>
                      <a:pt x="846" y="0"/>
                    </a:cubicBezTo>
                    <a:cubicBezTo>
                      <a:pt x="846" y="0"/>
                      <a:pt x="846" y="0"/>
                      <a:pt x="846" y="1"/>
                    </a:cubicBezTo>
                    <a:cubicBezTo>
                      <a:pt x="847" y="1"/>
                      <a:pt x="847" y="1"/>
                      <a:pt x="847" y="1"/>
                    </a:cubicBezTo>
                    <a:cubicBezTo>
                      <a:pt x="847" y="0"/>
                      <a:pt x="847" y="0"/>
                      <a:pt x="8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 name="Freeform 268"/>
              <p:cNvSpPr>
                <a:spLocks/>
              </p:cNvSpPr>
              <p:nvPr/>
            </p:nvSpPr>
            <p:spPr bwMode="auto">
              <a:xfrm>
                <a:off x="-3833811" y="4089396"/>
                <a:ext cx="3175" cy="1587"/>
              </a:xfrm>
              <a:custGeom>
                <a:avLst/>
                <a:gdLst/>
                <a:ahLst/>
                <a:cxnLst>
                  <a:cxn ang="0">
                    <a:pos x="1" y="0"/>
                  </a:cxn>
                  <a:cxn ang="0">
                    <a:pos x="0" y="0"/>
                  </a:cxn>
                  <a:cxn ang="0">
                    <a:pos x="0" y="0"/>
                  </a:cxn>
                  <a:cxn ang="0">
                    <a:pos x="1" y="0"/>
                  </a:cxn>
                </a:cxnLst>
                <a:rect l="0" t="0" r="r" b="b"/>
                <a:pathLst>
                  <a:path w="1">
                    <a:moveTo>
                      <a:pt x="1" y="0"/>
                    </a:moveTo>
                    <a:cubicBezTo>
                      <a:pt x="0" y="0"/>
                      <a:pt x="0" y="0"/>
                      <a:pt x="0" y="0"/>
                    </a:cubicBezTo>
                    <a:cubicBezTo>
                      <a:pt x="0" y="0"/>
                      <a:pt x="0" y="0"/>
                      <a:pt x="0"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 name="Freeform 269"/>
              <p:cNvSpPr>
                <a:spLocks/>
              </p:cNvSpPr>
              <p:nvPr/>
            </p:nvSpPr>
            <p:spPr bwMode="auto">
              <a:xfrm>
                <a:off x="-2270125" y="4044946"/>
                <a:ext cx="3175" cy="1587"/>
              </a:xfrm>
              <a:custGeom>
                <a:avLst/>
                <a:gdLst/>
                <a:ahLst/>
                <a:cxnLst>
                  <a:cxn ang="0">
                    <a:pos x="2" y="0"/>
                  </a:cxn>
                  <a:cxn ang="0">
                    <a:pos x="0" y="0"/>
                  </a:cxn>
                  <a:cxn ang="0">
                    <a:pos x="0" y="0"/>
                  </a:cxn>
                  <a:cxn ang="0">
                    <a:pos x="2" y="0"/>
                  </a:cxn>
                  <a:cxn ang="0">
                    <a:pos x="2" y="0"/>
                  </a:cxn>
                  <a:cxn ang="0">
                    <a:pos x="2" y="0"/>
                  </a:cxn>
                </a:cxnLst>
                <a:rect l="0" t="0" r="r" b="b"/>
                <a:pathLst>
                  <a:path w="2">
                    <a:moveTo>
                      <a:pt x="2" y="0"/>
                    </a:moveTo>
                    <a:lnTo>
                      <a:pt x="0" y="0"/>
                    </a:lnTo>
                    <a:lnTo>
                      <a:pt x="0" y="0"/>
                    </a:lnTo>
                    <a:lnTo>
                      <a:pt x="2" y="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5" name="Freeform 270"/>
              <p:cNvSpPr>
                <a:spLocks/>
              </p:cNvSpPr>
              <p:nvPr/>
            </p:nvSpPr>
            <p:spPr bwMode="auto">
              <a:xfrm>
                <a:off x="-1301749" y="3146422"/>
                <a:ext cx="7937" cy="3175"/>
              </a:xfrm>
              <a:custGeom>
                <a:avLst/>
                <a:gdLst/>
                <a:ahLst/>
                <a:cxnLst>
                  <a:cxn ang="0">
                    <a:pos x="1" y="0"/>
                  </a:cxn>
                  <a:cxn ang="0">
                    <a:pos x="0" y="0"/>
                  </a:cxn>
                  <a:cxn ang="0">
                    <a:pos x="0" y="1"/>
                  </a:cxn>
                  <a:cxn ang="0">
                    <a:pos x="1" y="1"/>
                  </a:cxn>
                  <a:cxn ang="0">
                    <a:pos x="1" y="1"/>
                  </a:cxn>
                  <a:cxn ang="0">
                    <a:pos x="2" y="1"/>
                  </a:cxn>
                  <a:cxn ang="0">
                    <a:pos x="1" y="0"/>
                  </a:cxn>
                </a:cxnLst>
                <a:rect l="0" t="0" r="r" b="b"/>
                <a:pathLst>
                  <a:path w="2" h="1">
                    <a:moveTo>
                      <a:pt x="1" y="0"/>
                    </a:moveTo>
                    <a:cubicBezTo>
                      <a:pt x="0" y="0"/>
                      <a:pt x="0" y="0"/>
                      <a:pt x="0" y="0"/>
                    </a:cubicBezTo>
                    <a:cubicBezTo>
                      <a:pt x="0" y="1"/>
                      <a:pt x="0" y="1"/>
                      <a:pt x="0" y="1"/>
                    </a:cubicBezTo>
                    <a:cubicBezTo>
                      <a:pt x="1" y="1"/>
                      <a:pt x="1" y="1"/>
                      <a:pt x="1" y="1"/>
                    </a:cubicBezTo>
                    <a:cubicBezTo>
                      <a:pt x="1" y="1"/>
                      <a:pt x="1" y="1"/>
                      <a:pt x="1" y="1"/>
                    </a:cubicBezTo>
                    <a:cubicBezTo>
                      <a:pt x="2" y="1"/>
                      <a:pt x="2" y="1"/>
                      <a:pt x="2" y="1"/>
                    </a:cubicBezTo>
                    <a:cubicBezTo>
                      <a:pt x="1" y="1"/>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6" name="Freeform 271"/>
              <p:cNvSpPr>
                <a:spLocks/>
              </p:cNvSpPr>
              <p:nvPr/>
            </p:nvSpPr>
            <p:spPr bwMode="auto">
              <a:xfrm>
                <a:off x="-4138612" y="3890960"/>
                <a:ext cx="7937" cy="3175"/>
              </a:xfrm>
              <a:custGeom>
                <a:avLst/>
                <a:gdLst/>
                <a:ahLst/>
                <a:cxnLst>
                  <a:cxn ang="0">
                    <a:pos x="2" y="0"/>
                  </a:cxn>
                  <a:cxn ang="0">
                    <a:pos x="0" y="1"/>
                  </a:cxn>
                  <a:cxn ang="0">
                    <a:pos x="2" y="1"/>
                  </a:cxn>
                  <a:cxn ang="0">
                    <a:pos x="2" y="0"/>
                  </a:cxn>
                  <a:cxn ang="0">
                    <a:pos x="2" y="0"/>
                  </a:cxn>
                </a:cxnLst>
                <a:rect l="0" t="0" r="r" b="b"/>
                <a:pathLst>
                  <a:path w="2" h="1">
                    <a:moveTo>
                      <a:pt x="2" y="0"/>
                    </a:moveTo>
                    <a:cubicBezTo>
                      <a:pt x="0" y="1"/>
                      <a:pt x="0" y="1"/>
                      <a:pt x="0" y="1"/>
                    </a:cubicBezTo>
                    <a:cubicBezTo>
                      <a:pt x="2" y="1"/>
                      <a:pt x="2" y="1"/>
                      <a:pt x="2" y="1"/>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7" name="Freeform 272"/>
              <p:cNvSpPr>
                <a:spLocks/>
              </p:cNvSpPr>
              <p:nvPr/>
            </p:nvSpPr>
            <p:spPr bwMode="auto">
              <a:xfrm>
                <a:off x="-5076823" y="4003671"/>
                <a:ext cx="3175" cy="1587"/>
              </a:xfrm>
              <a:custGeom>
                <a:avLst/>
                <a:gdLst/>
                <a:ahLst/>
                <a:cxnLst>
                  <a:cxn ang="0">
                    <a:pos x="2" y="0"/>
                  </a:cxn>
                  <a:cxn ang="0">
                    <a:pos x="0" y="0"/>
                  </a:cxn>
                  <a:cxn ang="0">
                    <a:pos x="0" y="0"/>
                  </a:cxn>
                  <a:cxn ang="0">
                    <a:pos x="2" y="0"/>
                  </a:cxn>
                  <a:cxn ang="0">
                    <a:pos x="2" y="0"/>
                  </a:cxn>
                  <a:cxn ang="0">
                    <a:pos x="2" y="0"/>
                  </a:cxn>
                </a:cxnLst>
                <a:rect l="0" t="0" r="r" b="b"/>
                <a:pathLst>
                  <a:path w="2">
                    <a:moveTo>
                      <a:pt x="2" y="0"/>
                    </a:moveTo>
                    <a:lnTo>
                      <a:pt x="0" y="0"/>
                    </a:lnTo>
                    <a:lnTo>
                      <a:pt x="0" y="0"/>
                    </a:lnTo>
                    <a:lnTo>
                      <a:pt x="2" y="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8" name="Freeform 273"/>
              <p:cNvSpPr>
                <a:spLocks/>
              </p:cNvSpPr>
              <p:nvPr/>
            </p:nvSpPr>
            <p:spPr bwMode="auto">
              <a:xfrm>
                <a:off x="-4529137" y="2784471"/>
                <a:ext cx="7937" cy="3175"/>
              </a:xfrm>
              <a:custGeom>
                <a:avLst/>
                <a:gdLst/>
                <a:ahLst/>
                <a:cxnLst>
                  <a:cxn ang="0">
                    <a:pos x="0" y="0"/>
                  </a:cxn>
                  <a:cxn ang="0">
                    <a:pos x="1" y="0"/>
                  </a:cxn>
                  <a:cxn ang="0">
                    <a:pos x="2" y="0"/>
                  </a:cxn>
                  <a:cxn ang="0">
                    <a:pos x="2" y="1"/>
                  </a:cxn>
                  <a:cxn ang="0">
                    <a:pos x="2" y="0"/>
                  </a:cxn>
                  <a:cxn ang="0">
                    <a:pos x="2" y="0"/>
                  </a:cxn>
                  <a:cxn ang="0">
                    <a:pos x="0" y="0"/>
                  </a:cxn>
                </a:cxnLst>
                <a:rect l="0" t="0" r="r" b="b"/>
                <a:pathLst>
                  <a:path w="2" h="1">
                    <a:moveTo>
                      <a:pt x="0" y="0"/>
                    </a:moveTo>
                    <a:cubicBezTo>
                      <a:pt x="1" y="0"/>
                      <a:pt x="1" y="0"/>
                      <a:pt x="1" y="0"/>
                    </a:cubicBezTo>
                    <a:cubicBezTo>
                      <a:pt x="2" y="0"/>
                      <a:pt x="2" y="0"/>
                      <a:pt x="2" y="0"/>
                    </a:cubicBezTo>
                    <a:cubicBezTo>
                      <a:pt x="2" y="1"/>
                      <a:pt x="2" y="1"/>
                      <a:pt x="2" y="1"/>
                    </a:cubicBezTo>
                    <a:cubicBezTo>
                      <a:pt x="2" y="0"/>
                      <a:pt x="2" y="0"/>
                      <a:pt x="2" y="0"/>
                    </a:cubicBezTo>
                    <a:cubicBezTo>
                      <a:pt x="2" y="0"/>
                      <a:pt x="2" y="0"/>
                      <a:pt x="2"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9" name="Freeform 274"/>
              <p:cNvSpPr>
                <a:spLocks/>
              </p:cNvSpPr>
              <p:nvPr/>
            </p:nvSpPr>
            <p:spPr bwMode="auto">
              <a:xfrm>
                <a:off x="-4524373" y="2784471"/>
                <a:ext cx="3175" cy="3175"/>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0" name="Freeform 275"/>
              <p:cNvSpPr>
                <a:spLocks/>
              </p:cNvSpPr>
              <p:nvPr/>
            </p:nvSpPr>
            <p:spPr bwMode="auto">
              <a:xfrm>
                <a:off x="-4341811" y="2784471"/>
                <a:ext cx="4762" cy="3175"/>
              </a:xfrm>
              <a:custGeom>
                <a:avLst/>
                <a:gdLst/>
                <a:ahLst/>
                <a:cxnLst>
                  <a:cxn ang="0">
                    <a:pos x="0" y="0"/>
                  </a:cxn>
                  <a:cxn ang="0">
                    <a:pos x="0" y="1"/>
                  </a:cxn>
                  <a:cxn ang="0">
                    <a:pos x="1" y="0"/>
                  </a:cxn>
                  <a:cxn ang="0">
                    <a:pos x="1" y="0"/>
                  </a:cxn>
                  <a:cxn ang="0">
                    <a:pos x="0" y="0"/>
                  </a:cxn>
                </a:cxnLst>
                <a:rect l="0" t="0" r="r" b="b"/>
                <a:pathLst>
                  <a:path w="1" h="1">
                    <a:moveTo>
                      <a:pt x="0" y="0"/>
                    </a:moveTo>
                    <a:cubicBezTo>
                      <a:pt x="0" y="1"/>
                      <a:pt x="0" y="1"/>
                      <a:pt x="0" y="1"/>
                    </a:cubicBezTo>
                    <a:cubicBezTo>
                      <a:pt x="1" y="0"/>
                      <a:pt x="1" y="0"/>
                      <a:pt x="1" y="0"/>
                    </a:cubicBezTo>
                    <a:cubicBezTo>
                      <a:pt x="1" y="0"/>
                      <a:pt x="1" y="0"/>
                      <a:pt x="1"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1" name="Freeform 276"/>
              <p:cNvSpPr>
                <a:spLocks noEditPoints="1"/>
              </p:cNvSpPr>
              <p:nvPr/>
            </p:nvSpPr>
            <p:spPr bwMode="auto">
              <a:xfrm>
                <a:off x="-6035672" y="3149597"/>
                <a:ext cx="1660524" cy="3175"/>
              </a:xfrm>
              <a:custGeom>
                <a:avLst/>
                <a:gdLst/>
                <a:ahLst/>
                <a:cxnLst>
                  <a:cxn ang="0">
                    <a:pos x="2" y="0"/>
                  </a:cxn>
                  <a:cxn ang="0">
                    <a:pos x="0" y="0"/>
                  </a:cxn>
                  <a:cxn ang="0">
                    <a:pos x="0" y="1"/>
                  </a:cxn>
                  <a:cxn ang="0">
                    <a:pos x="1" y="1"/>
                  </a:cxn>
                  <a:cxn ang="0">
                    <a:pos x="1" y="0"/>
                  </a:cxn>
                  <a:cxn ang="0">
                    <a:pos x="2" y="0"/>
                  </a:cxn>
                  <a:cxn ang="0">
                    <a:pos x="442" y="0"/>
                  </a:cxn>
                  <a:cxn ang="0">
                    <a:pos x="442" y="0"/>
                  </a:cxn>
                  <a:cxn ang="0">
                    <a:pos x="442" y="1"/>
                  </a:cxn>
                  <a:cxn ang="0">
                    <a:pos x="442" y="1"/>
                  </a:cxn>
                  <a:cxn ang="0">
                    <a:pos x="442" y="0"/>
                  </a:cxn>
                </a:cxnLst>
                <a:rect l="0" t="0" r="r" b="b"/>
                <a:pathLst>
                  <a:path w="442" h="1">
                    <a:moveTo>
                      <a:pt x="2" y="0"/>
                    </a:moveTo>
                    <a:cubicBezTo>
                      <a:pt x="0" y="0"/>
                      <a:pt x="0" y="0"/>
                      <a:pt x="0" y="0"/>
                    </a:cubicBezTo>
                    <a:cubicBezTo>
                      <a:pt x="0" y="1"/>
                      <a:pt x="0" y="1"/>
                      <a:pt x="0" y="1"/>
                    </a:cubicBezTo>
                    <a:cubicBezTo>
                      <a:pt x="1" y="1"/>
                      <a:pt x="1" y="1"/>
                      <a:pt x="1" y="1"/>
                    </a:cubicBezTo>
                    <a:cubicBezTo>
                      <a:pt x="1" y="0"/>
                      <a:pt x="1" y="0"/>
                      <a:pt x="1" y="0"/>
                    </a:cubicBezTo>
                    <a:cubicBezTo>
                      <a:pt x="2" y="0"/>
                      <a:pt x="2" y="0"/>
                      <a:pt x="2" y="0"/>
                    </a:cubicBezTo>
                    <a:moveTo>
                      <a:pt x="442" y="0"/>
                    </a:moveTo>
                    <a:cubicBezTo>
                      <a:pt x="442" y="0"/>
                      <a:pt x="442" y="0"/>
                      <a:pt x="442" y="0"/>
                    </a:cubicBezTo>
                    <a:cubicBezTo>
                      <a:pt x="442" y="0"/>
                      <a:pt x="442" y="0"/>
                      <a:pt x="442" y="1"/>
                    </a:cubicBezTo>
                    <a:cubicBezTo>
                      <a:pt x="442" y="1"/>
                      <a:pt x="442" y="1"/>
                      <a:pt x="442" y="1"/>
                    </a:cubicBezTo>
                    <a:cubicBezTo>
                      <a:pt x="442" y="0"/>
                      <a:pt x="442" y="0"/>
                      <a:pt x="44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2" name="Freeform 277"/>
              <p:cNvSpPr>
                <a:spLocks/>
              </p:cNvSpPr>
              <p:nvPr/>
            </p:nvSpPr>
            <p:spPr bwMode="auto">
              <a:xfrm>
                <a:off x="-1304924" y="3149597"/>
                <a:ext cx="7937" cy="3175"/>
              </a:xfrm>
              <a:custGeom>
                <a:avLst/>
                <a:gdLst/>
                <a:ahLst/>
                <a:cxnLst>
                  <a:cxn ang="0">
                    <a:pos x="1" y="0"/>
                  </a:cxn>
                  <a:cxn ang="0">
                    <a:pos x="0" y="0"/>
                  </a:cxn>
                  <a:cxn ang="0">
                    <a:pos x="1" y="1"/>
                  </a:cxn>
                  <a:cxn ang="0">
                    <a:pos x="2" y="1"/>
                  </a:cxn>
                  <a:cxn ang="0">
                    <a:pos x="2" y="0"/>
                  </a:cxn>
                  <a:cxn ang="0">
                    <a:pos x="2" y="0"/>
                  </a:cxn>
                  <a:cxn ang="0">
                    <a:pos x="1" y="0"/>
                  </a:cxn>
                </a:cxnLst>
                <a:rect l="0" t="0" r="r" b="b"/>
                <a:pathLst>
                  <a:path w="2" h="1">
                    <a:moveTo>
                      <a:pt x="1" y="0"/>
                    </a:moveTo>
                    <a:cubicBezTo>
                      <a:pt x="0" y="0"/>
                      <a:pt x="0" y="0"/>
                      <a:pt x="0" y="0"/>
                    </a:cubicBezTo>
                    <a:cubicBezTo>
                      <a:pt x="1" y="1"/>
                      <a:pt x="1" y="1"/>
                      <a:pt x="1" y="1"/>
                    </a:cubicBezTo>
                    <a:cubicBezTo>
                      <a:pt x="2" y="1"/>
                      <a:pt x="2" y="1"/>
                      <a:pt x="2" y="1"/>
                    </a:cubicBezTo>
                    <a:cubicBezTo>
                      <a:pt x="2" y="0"/>
                      <a:pt x="2" y="0"/>
                      <a:pt x="2" y="0"/>
                    </a:cubicBezTo>
                    <a:cubicBezTo>
                      <a:pt x="2" y="0"/>
                      <a:pt x="2" y="0"/>
                      <a:pt x="2" y="0"/>
                    </a:cubicBezTo>
                    <a:cubicBezTo>
                      <a:pt x="2" y="0"/>
                      <a:pt x="2"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3" name="Freeform 278"/>
              <p:cNvSpPr>
                <a:spLocks/>
              </p:cNvSpPr>
              <p:nvPr/>
            </p:nvSpPr>
            <p:spPr bwMode="auto">
              <a:xfrm>
                <a:off x="-1301749" y="3149597"/>
                <a:ext cx="4762" cy="1587"/>
              </a:xfrm>
              <a:custGeom>
                <a:avLst/>
                <a:gdLst/>
                <a:ahLst/>
                <a:cxnLst>
                  <a:cxn ang="0">
                    <a:pos x="1" y="0"/>
                  </a:cxn>
                  <a:cxn ang="0">
                    <a:pos x="0" y="0"/>
                  </a:cxn>
                  <a:cxn ang="0">
                    <a:pos x="1" y="0"/>
                  </a:cxn>
                  <a:cxn ang="0">
                    <a:pos x="1" y="0"/>
                  </a:cxn>
                  <a:cxn ang="0">
                    <a:pos x="1" y="0"/>
                  </a:cxn>
                </a:cxnLst>
                <a:rect l="0" t="0" r="r" b="b"/>
                <a:pathLst>
                  <a:path w="1">
                    <a:moveTo>
                      <a:pt x="1" y="0"/>
                    </a:moveTo>
                    <a:cubicBezTo>
                      <a:pt x="0" y="0"/>
                      <a:pt x="0" y="0"/>
                      <a:pt x="0" y="0"/>
                    </a:cubicBezTo>
                    <a:cubicBezTo>
                      <a:pt x="1" y="0"/>
                      <a:pt x="1" y="0"/>
                      <a:pt x="1" y="0"/>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4" name="Freeform 279"/>
              <p:cNvSpPr>
                <a:spLocks/>
              </p:cNvSpPr>
              <p:nvPr/>
            </p:nvSpPr>
            <p:spPr bwMode="auto">
              <a:xfrm>
                <a:off x="-3871911" y="3149597"/>
                <a:ext cx="4762" cy="3175"/>
              </a:xfrm>
              <a:custGeom>
                <a:avLst/>
                <a:gdLst/>
                <a:ahLst/>
                <a:cxnLst>
                  <a:cxn ang="0">
                    <a:pos x="1" y="0"/>
                  </a:cxn>
                  <a:cxn ang="0">
                    <a:pos x="0" y="0"/>
                  </a:cxn>
                  <a:cxn ang="0">
                    <a:pos x="0" y="1"/>
                  </a:cxn>
                  <a:cxn ang="0">
                    <a:pos x="1" y="1"/>
                  </a:cxn>
                  <a:cxn ang="0">
                    <a:pos x="1" y="0"/>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5" name="Freeform 280"/>
              <p:cNvSpPr>
                <a:spLocks/>
              </p:cNvSpPr>
              <p:nvPr/>
            </p:nvSpPr>
            <p:spPr bwMode="auto">
              <a:xfrm>
                <a:off x="-5675310" y="2592385"/>
                <a:ext cx="1612899" cy="2509835"/>
              </a:xfrm>
              <a:custGeom>
                <a:avLst/>
                <a:gdLst/>
                <a:ahLst/>
                <a:cxnLst>
                  <a:cxn ang="0">
                    <a:pos x="104" y="6"/>
                  </a:cxn>
                  <a:cxn ang="0">
                    <a:pos x="177" y="34"/>
                  </a:cxn>
                  <a:cxn ang="0">
                    <a:pos x="216" y="87"/>
                  </a:cxn>
                  <a:cxn ang="0">
                    <a:pos x="211" y="41"/>
                  </a:cxn>
                  <a:cxn ang="0">
                    <a:pos x="238" y="57"/>
                  </a:cxn>
                  <a:cxn ang="0">
                    <a:pos x="242" y="47"/>
                  </a:cxn>
                  <a:cxn ang="0">
                    <a:pos x="276" y="86"/>
                  </a:cxn>
                  <a:cxn ang="0">
                    <a:pos x="257" y="108"/>
                  </a:cxn>
                  <a:cxn ang="0">
                    <a:pos x="269" y="119"/>
                  </a:cxn>
                  <a:cxn ang="0">
                    <a:pos x="236" y="155"/>
                  </a:cxn>
                  <a:cxn ang="0">
                    <a:pos x="229" y="230"/>
                  </a:cxn>
                  <a:cxn ang="0">
                    <a:pos x="230" y="230"/>
                  </a:cxn>
                  <a:cxn ang="0">
                    <a:pos x="225" y="221"/>
                  </a:cxn>
                  <a:cxn ang="0">
                    <a:pos x="177" y="269"/>
                  </a:cxn>
                  <a:cxn ang="0">
                    <a:pos x="201" y="277"/>
                  </a:cxn>
                  <a:cxn ang="0">
                    <a:pos x="215" y="282"/>
                  </a:cxn>
                  <a:cxn ang="0">
                    <a:pos x="225" y="313"/>
                  </a:cxn>
                  <a:cxn ang="0">
                    <a:pos x="319" y="323"/>
                  </a:cxn>
                  <a:cxn ang="0">
                    <a:pos x="378" y="381"/>
                  </a:cxn>
                  <a:cxn ang="0">
                    <a:pos x="301" y="662"/>
                  </a:cxn>
                  <a:cxn ang="0">
                    <a:pos x="303" y="663"/>
                  </a:cxn>
                  <a:cxn ang="0">
                    <a:pos x="303" y="663"/>
                  </a:cxn>
                  <a:cxn ang="0">
                    <a:pos x="250" y="346"/>
                  </a:cxn>
                  <a:cxn ang="0">
                    <a:pos x="203" y="293"/>
                  </a:cxn>
                  <a:cxn ang="0">
                    <a:pos x="112" y="200"/>
                  </a:cxn>
                  <a:cxn ang="0">
                    <a:pos x="118" y="241"/>
                  </a:cxn>
                  <a:cxn ang="0">
                    <a:pos x="117" y="239"/>
                  </a:cxn>
                  <a:cxn ang="0">
                    <a:pos x="120" y="239"/>
                  </a:cxn>
                  <a:cxn ang="0">
                    <a:pos x="63" y="48"/>
                  </a:cxn>
                  <a:cxn ang="0">
                    <a:pos x="3" y="64"/>
                  </a:cxn>
                  <a:cxn ang="0">
                    <a:pos x="5" y="65"/>
                  </a:cxn>
                  <a:cxn ang="0">
                    <a:pos x="9" y="43"/>
                  </a:cxn>
                  <a:cxn ang="0">
                    <a:pos x="6" y="35"/>
                  </a:cxn>
                  <a:cxn ang="0">
                    <a:pos x="0" y="65"/>
                  </a:cxn>
                  <a:cxn ang="0">
                    <a:pos x="66" y="52"/>
                  </a:cxn>
                  <a:cxn ang="0">
                    <a:pos x="117" y="243"/>
                  </a:cxn>
                  <a:cxn ang="0">
                    <a:pos x="110" y="201"/>
                  </a:cxn>
                  <a:cxn ang="0">
                    <a:pos x="109" y="201"/>
                  </a:cxn>
                  <a:cxn ang="0">
                    <a:pos x="129" y="238"/>
                  </a:cxn>
                  <a:cxn ang="0">
                    <a:pos x="218" y="323"/>
                  </a:cxn>
                  <a:cxn ang="0">
                    <a:pos x="237" y="397"/>
                  </a:cxn>
                  <a:cxn ang="0">
                    <a:pos x="306" y="662"/>
                  </a:cxn>
                  <a:cxn ang="0">
                    <a:pos x="378" y="377"/>
                  </a:cxn>
                  <a:cxn ang="0">
                    <a:pos x="320" y="319"/>
                  </a:cxn>
                  <a:cxn ang="0">
                    <a:pos x="229" y="311"/>
                  </a:cxn>
                  <a:cxn ang="0">
                    <a:pos x="211" y="280"/>
                  </a:cxn>
                  <a:cxn ang="0">
                    <a:pos x="192" y="260"/>
                  </a:cxn>
                  <a:cxn ang="0">
                    <a:pos x="216" y="212"/>
                  </a:cxn>
                  <a:cxn ang="0">
                    <a:pos x="233" y="219"/>
                  </a:cxn>
                  <a:cxn ang="0">
                    <a:pos x="261" y="123"/>
                  </a:cxn>
                  <a:cxn ang="0">
                    <a:pos x="254" y="105"/>
                  </a:cxn>
                  <a:cxn ang="0">
                    <a:pos x="255" y="106"/>
                  </a:cxn>
                  <a:cxn ang="0">
                    <a:pos x="242" y="43"/>
                  </a:cxn>
                  <a:cxn ang="0">
                    <a:pos x="207" y="44"/>
                  </a:cxn>
                  <a:cxn ang="0">
                    <a:pos x="213" y="88"/>
                  </a:cxn>
                  <a:cxn ang="0">
                    <a:pos x="214" y="89"/>
                  </a:cxn>
                  <a:cxn ang="0">
                    <a:pos x="177" y="47"/>
                  </a:cxn>
                  <a:cxn ang="0">
                    <a:pos x="108" y="1"/>
                  </a:cxn>
                  <a:cxn ang="0">
                    <a:pos x="38" y="6"/>
                  </a:cxn>
                </a:cxnLst>
                <a:rect l="0" t="0" r="r" b="b"/>
                <a:pathLst>
                  <a:path w="429" h="667">
                    <a:moveTo>
                      <a:pt x="38" y="6"/>
                    </a:moveTo>
                    <a:cubicBezTo>
                      <a:pt x="40" y="7"/>
                      <a:pt x="40" y="7"/>
                      <a:pt x="40" y="7"/>
                    </a:cubicBezTo>
                    <a:cubicBezTo>
                      <a:pt x="40" y="7"/>
                      <a:pt x="42" y="6"/>
                      <a:pt x="43" y="5"/>
                    </a:cubicBezTo>
                    <a:cubicBezTo>
                      <a:pt x="45" y="4"/>
                      <a:pt x="46" y="4"/>
                      <a:pt x="47" y="4"/>
                    </a:cubicBezTo>
                    <a:cubicBezTo>
                      <a:pt x="72" y="4"/>
                      <a:pt x="72" y="4"/>
                      <a:pt x="72" y="4"/>
                    </a:cubicBezTo>
                    <a:cubicBezTo>
                      <a:pt x="73" y="4"/>
                      <a:pt x="75" y="4"/>
                      <a:pt x="76" y="5"/>
                    </a:cubicBezTo>
                    <a:cubicBezTo>
                      <a:pt x="78" y="5"/>
                      <a:pt x="79" y="6"/>
                      <a:pt x="80" y="7"/>
                    </a:cubicBezTo>
                    <a:cubicBezTo>
                      <a:pt x="86" y="10"/>
                      <a:pt x="86" y="10"/>
                      <a:pt x="86" y="10"/>
                    </a:cubicBezTo>
                    <a:cubicBezTo>
                      <a:pt x="87" y="11"/>
                      <a:pt x="89" y="12"/>
                      <a:pt x="91" y="12"/>
                    </a:cubicBezTo>
                    <a:cubicBezTo>
                      <a:pt x="93" y="12"/>
                      <a:pt x="95" y="11"/>
                      <a:pt x="97" y="10"/>
                    </a:cubicBezTo>
                    <a:cubicBezTo>
                      <a:pt x="100" y="8"/>
                      <a:pt x="100" y="8"/>
                      <a:pt x="100" y="8"/>
                    </a:cubicBezTo>
                    <a:cubicBezTo>
                      <a:pt x="101" y="7"/>
                      <a:pt x="103" y="6"/>
                      <a:pt x="104" y="6"/>
                    </a:cubicBezTo>
                    <a:cubicBezTo>
                      <a:pt x="106" y="5"/>
                      <a:pt x="107" y="5"/>
                      <a:pt x="108" y="5"/>
                    </a:cubicBezTo>
                    <a:cubicBezTo>
                      <a:pt x="116" y="5"/>
                      <a:pt x="116" y="5"/>
                      <a:pt x="116" y="5"/>
                    </a:cubicBezTo>
                    <a:cubicBezTo>
                      <a:pt x="117" y="5"/>
                      <a:pt x="119" y="5"/>
                      <a:pt x="120" y="6"/>
                    </a:cubicBezTo>
                    <a:cubicBezTo>
                      <a:pt x="122" y="7"/>
                      <a:pt x="123" y="8"/>
                      <a:pt x="124" y="8"/>
                    </a:cubicBezTo>
                    <a:cubicBezTo>
                      <a:pt x="132" y="16"/>
                      <a:pt x="132" y="16"/>
                      <a:pt x="132" y="16"/>
                    </a:cubicBezTo>
                    <a:cubicBezTo>
                      <a:pt x="133" y="17"/>
                      <a:pt x="135" y="18"/>
                      <a:pt x="137" y="18"/>
                    </a:cubicBezTo>
                    <a:cubicBezTo>
                      <a:pt x="139" y="18"/>
                      <a:pt x="141" y="17"/>
                      <a:pt x="143" y="15"/>
                    </a:cubicBezTo>
                    <a:cubicBezTo>
                      <a:pt x="144" y="14"/>
                      <a:pt x="145" y="13"/>
                      <a:pt x="147" y="13"/>
                    </a:cubicBezTo>
                    <a:cubicBezTo>
                      <a:pt x="148" y="13"/>
                      <a:pt x="148" y="13"/>
                      <a:pt x="148" y="13"/>
                    </a:cubicBezTo>
                    <a:cubicBezTo>
                      <a:pt x="175" y="28"/>
                      <a:pt x="175" y="28"/>
                      <a:pt x="175" y="28"/>
                    </a:cubicBezTo>
                    <a:cubicBezTo>
                      <a:pt x="176" y="29"/>
                      <a:pt x="177" y="30"/>
                      <a:pt x="177" y="32"/>
                    </a:cubicBezTo>
                    <a:cubicBezTo>
                      <a:pt x="177" y="33"/>
                      <a:pt x="177" y="34"/>
                      <a:pt x="177" y="34"/>
                    </a:cubicBezTo>
                    <a:cubicBezTo>
                      <a:pt x="173" y="46"/>
                      <a:pt x="173" y="46"/>
                      <a:pt x="173" y="46"/>
                    </a:cubicBezTo>
                    <a:cubicBezTo>
                      <a:pt x="172" y="47"/>
                      <a:pt x="172" y="48"/>
                      <a:pt x="172" y="49"/>
                    </a:cubicBezTo>
                    <a:cubicBezTo>
                      <a:pt x="172" y="53"/>
                      <a:pt x="173" y="56"/>
                      <a:pt x="176" y="57"/>
                    </a:cubicBezTo>
                    <a:cubicBezTo>
                      <a:pt x="198" y="72"/>
                      <a:pt x="198" y="72"/>
                      <a:pt x="198" y="72"/>
                    </a:cubicBezTo>
                    <a:cubicBezTo>
                      <a:pt x="200" y="73"/>
                      <a:pt x="203" y="77"/>
                      <a:pt x="204" y="79"/>
                    </a:cubicBezTo>
                    <a:cubicBezTo>
                      <a:pt x="210" y="90"/>
                      <a:pt x="210" y="90"/>
                      <a:pt x="210" y="90"/>
                    </a:cubicBezTo>
                    <a:cubicBezTo>
                      <a:pt x="210" y="90"/>
                      <a:pt x="210" y="91"/>
                      <a:pt x="211" y="91"/>
                    </a:cubicBezTo>
                    <a:cubicBezTo>
                      <a:pt x="211" y="92"/>
                      <a:pt x="211" y="92"/>
                      <a:pt x="212" y="92"/>
                    </a:cubicBezTo>
                    <a:cubicBezTo>
                      <a:pt x="213" y="93"/>
                      <a:pt x="213" y="93"/>
                      <a:pt x="213" y="93"/>
                    </a:cubicBezTo>
                    <a:cubicBezTo>
                      <a:pt x="214" y="93"/>
                      <a:pt x="215" y="92"/>
                      <a:pt x="215" y="92"/>
                    </a:cubicBezTo>
                    <a:cubicBezTo>
                      <a:pt x="216" y="91"/>
                      <a:pt x="216" y="90"/>
                      <a:pt x="216" y="90"/>
                    </a:cubicBezTo>
                    <a:cubicBezTo>
                      <a:pt x="216" y="89"/>
                      <a:pt x="216" y="88"/>
                      <a:pt x="216" y="87"/>
                    </a:cubicBezTo>
                    <a:cubicBezTo>
                      <a:pt x="216" y="70"/>
                      <a:pt x="216" y="70"/>
                      <a:pt x="216" y="70"/>
                    </a:cubicBezTo>
                    <a:cubicBezTo>
                      <a:pt x="216" y="66"/>
                      <a:pt x="216" y="60"/>
                      <a:pt x="215" y="56"/>
                    </a:cubicBezTo>
                    <a:cubicBezTo>
                      <a:pt x="212" y="43"/>
                      <a:pt x="212" y="43"/>
                      <a:pt x="212" y="43"/>
                    </a:cubicBezTo>
                    <a:cubicBezTo>
                      <a:pt x="211" y="43"/>
                      <a:pt x="211" y="42"/>
                      <a:pt x="211" y="42"/>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2"/>
                      <a:pt x="211" y="42"/>
                      <a:pt x="211" y="42"/>
                    </a:cubicBezTo>
                    <a:cubicBezTo>
                      <a:pt x="211" y="41"/>
                      <a:pt x="211" y="41"/>
                      <a:pt x="211" y="41"/>
                    </a:cubicBezTo>
                    <a:cubicBezTo>
                      <a:pt x="211" y="41"/>
                      <a:pt x="211" y="41"/>
                      <a:pt x="211" y="41"/>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35" y="56"/>
                      <a:pt x="235" y="56"/>
                      <a:pt x="235" y="56"/>
                    </a:cubicBezTo>
                    <a:cubicBezTo>
                      <a:pt x="236" y="57"/>
                      <a:pt x="237" y="57"/>
                      <a:pt x="238" y="57"/>
                    </a:cubicBezTo>
                    <a:cubicBezTo>
                      <a:pt x="239" y="57"/>
                      <a:pt x="241" y="56"/>
                      <a:pt x="241" y="55"/>
                    </a:cubicBezTo>
                    <a:cubicBezTo>
                      <a:pt x="242" y="54"/>
                      <a:pt x="243" y="52"/>
                      <a:pt x="243" y="51"/>
                    </a:cubicBezTo>
                    <a:cubicBezTo>
                      <a:pt x="243" y="49"/>
                      <a:pt x="243" y="49"/>
                      <a:pt x="243" y="49"/>
                    </a:cubicBezTo>
                    <a:cubicBezTo>
                      <a:pt x="243" y="48"/>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2" y="46"/>
                      <a:pt x="242" y="46"/>
                      <a:pt x="242" y="46"/>
                    </a:cubicBezTo>
                    <a:cubicBezTo>
                      <a:pt x="242" y="47"/>
                      <a:pt x="242" y="47"/>
                      <a:pt x="242" y="47"/>
                    </a:cubicBezTo>
                    <a:cubicBezTo>
                      <a:pt x="243" y="47"/>
                      <a:pt x="243" y="47"/>
                      <a:pt x="243" y="47"/>
                    </a:cubicBezTo>
                    <a:cubicBezTo>
                      <a:pt x="242" y="46"/>
                      <a:pt x="242" y="46"/>
                      <a:pt x="242" y="46"/>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3" y="48"/>
                      <a:pt x="243" y="48"/>
                      <a:pt x="243" y="48"/>
                    </a:cubicBezTo>
                    <a:cubicBezTo>
                      <a:pt x="275" y="83"/>
                      <a:pt x="275" y="83"/>
                      <a:pt x="275" y="83"/>
                    </a:cubicBezTo>
                    <a:cubicBezTo>
                      <a:pt x="275" y="84"/>
                      <a:pt x="276" y="85"/>
                      <a:pt x="276" y="86"/>
                    </a:cubicBezTo>
                    <a:cubicBezTo>
                      <a:pt x="276" y="87"/>
                      <a:pt x="276" y="88"/>
                      <a:pt x="275" y="89"/>
                    </a:cubicBezTo>
                    <a:cubicBezTo>
                      <a:pt x="275" y="89"/>
                      <a:pt x="274" y="90"/>
                      <a:pt x="272" y="91"/>
                    </a:cubicBezTo>
                    <a:cubicBezTo>
                      <a:pt x="271" y="92"/>
                      <a:pt x="270" y="92"/>
                      <a:pt x="269" y="92"/>
                    </a:cubicBezTo>
                    <a:cubicBezTo>
                      <a:pt x="260" y="92"/>
                      <a:pt x="260" y="92"/>
                      <a:pt x="260" y="92"/>
                    </a:cubicBezTo>
                    <a:cubicBezTo>
                      <a:pt x="258" y="92"/>
                      <a:pt x="256" y="93"/>
                      <a:pt x="254" y="94"/>
                    </a:cubicBezTo>
                    <a:cubicBezTo>
                      <a:pt x="253" y="96"/>
                      <a:pt x="252" y="98"/>
                      <a:pt x="251" y="100"/>
                    </a:cubicBezTo>
                    <a:cubicBezTo>
                      <a:pt x="251" y="103"/>
                      <a:pt x="251" y="103"/>
                      <a:pt x="251" y="103"/>
                    </a:cubicBezTo>
                    <a:cubicBezTo>
                      <a:pt x="250" y="104"/>
                      <a:pt x="250" y="104"/>
                      <a:pt x="250" y="105"/>
                    </a:cubicBezTo>
                    <a:cubicBezTo>
                      <a:pt x="250" y="106"/>
                      <a:pt x="250" y="107"/>
                      <a:pt x="251" y="108"/>
                    </a:cubicBezTo>
                    <a:cubicBezTo>
                      <a:pt x="252" y="109"/>
                      <a:pt x="252" y="109"/>
                      <a:pt x="252" y="109"/>
                    </a:cubicBezTo>
                    <a:cubicBezTo>
                      <a:pt x="253" y="109"/>
                      <a:pt x="253" y="109"/>
                      <a:pt x="254" y="109"/>
                    </a:cubicBezTo>
                    <a:cubicBezTo>
                      <a:pt x="255" y="109"/>
                      <a:pt x="256" y="109"/>
                      <a:pt x="257" y="108"/>
                    </a:cubicBezTo>
                    <a:cubicBezTo>
                      <a:pt x="258" y="108"/>
                      <a:pt x="258" y="108"/>
                      <a:pt x="258" y="108"/>
                    </a:cubicBezTo>
                    <a:cubicBezTo>
                      <a:pt x="259" y="108"/>
                      <a:pt x="261" y="108"/>
                      <a:pt x="261" y="110"/>
                    </a:cubicBezTo>
                    <a:cubicBezTo>
                      <a:pt x="268" y="118"/>
                      <a:pt x="268" y="118"/>
                      <a:pt x="268" y="118"/>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70" y="119"/>
                      <a:pt x="270" y="119"/>
                      <a:pt x="270" y="119"/>
                    </a:cubicBezTo>
                    <a:cubicBezTo>
                      <a:pt x="269" y="119"/>
                      <a:pt x="269" y="119"/>
                      <a:pt x="269" y="119"/>
                    </a:cubicBezTo>
                    <a:cubicBezTo>
                      <a:pt x="270" y="120"/>
                      <a:pt x="270" y="120"/>
                      <a:pt x="270" y="120"/>
                    </a:cubicBezTo>
                    <a:cubicBezTo>
                      <a:pt x="269" y="119"/>
                      <a:pt x="269" y="119"/>
                      <a:pt x="269" y="119"/>
                    </a:cubicBezTo>
                    <a:cubicBezTo>
                      <a:pt x="269" y="119"/>
                      <a:pt x="269" y="119"/>
                      <a:pt x="269" y="119"/>
                    </a:cubicBezTo>
                    <a:cubicBezTo>
                      <a:pt x="270" y="120"/>
                      <a:pt x="270" y="120"/>
                      <a:pt x="270" y="120"/>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61" y="119"/>
                      <a:pt x="261" y="119"/>
                      <a:pt x="261" y="119"/>
                    </a:cubicBezTo>
                    <a:cubicBezTo>
                      <a:pt x="259" y="119"/>
                      <a:pt x="257" y="120"/>
                      <a:pt x="255" y="121"/>
                    </a:cubicBezTo>
                    <a:cubicBezTo>
                      <a:pt x="254" y="122"/>
                      <a:pt x="252" y="124"/>
                      <a:pt x="251" y="126"/>
                    </a:cubicBezTo>
                    <a:cubicBezTo>
                      <a:pt x="236" y="155"/>
                      <a:pt x="236" y="155"/>
                      <a:pt x="236" y="155"/>
                    </a:cubicBezTo>
                    <a:cubicBezTo>
                      <a:pt x="234" y="159"/>
                      <a:pt x="233" y="164"/>
                      <a:pt x="233" y="168"/>
                    </a:cubicBezTo>
                    <a:cubicBezTo>
                      <a:pt x="233" y="176"/>
                      <a:pt x="233" y="176"/>
                      <a:pt x="233" y="176"/>
                    </a:cubicBezTo>
                    <a:cubicBezTo>
                      <a:pt x="233" y="179"/>
                      <a:pt x="232" y="185"/>
                      <a:pt x="230" y="187"/>
                    </a:cubicBezTo>
                    <a:cubicBezTo>
                      <a:pt x="228" y="191"/>
                      <a:pt x="228" y="191"/>
                      <a:pt x="228" y="191"/>
                    </a:cubicBezTo>
                    <a:cubicBezTo>
                      <a:pt x="226" y="194"/>
                      <a:pt x="225" y="200"/>
                      <a:pt x="225" y="204"/>
                    </a:cubicBezTo>
                    <a:cubicBezTo>
                      <a:pt x="225" y="206"/>
                      <a:pt x="225" y="206"/>
                      <a:pt x="225" y="206"/>
                    </a:cubicBezTo>
                    <a:cubicBezTo>
                      <a:pt x="225" y="208"/>
                      <a:pt x="225" y="210"/>
                      <a:pt x="225" y="212"/>
                    </a:cubicBezTo>
                    <a:cubicBezTo>
                      <a:pt x="226" y="214"/>
                      <a:pt x="226" y="215"/>
                      <a:pt x="227" y="217"/>
                    </a:cubicBezTo>
                    <a:cubicBezTo>
                      <a:pt x="228" y="217"/>
                      <a:pt x="228" y="218"/>
                      <a:pt x="229" y="220"/>
                    </a:cubicBezTo>
                    <a:cubicBezTo>
                      <a:pt x="229" y="222"/>
                      <a:pt x="229" y="224"/>
                      <a:pt x="229" y="225"/>
                    </a:cubicBezTo>
                    <a:cubicBezTo>
                      <a:pt x="229" y="228"/>
                      <a:pt x="229" y="228"/>
                      <a:pt x="229" y="228"/>
                    </a:cubicBezTo>
                    <a:cubicBezTo>
                      <a:pt x="229" y="229"/>
                      <a:pt x="229" y="230"/>
                      <a:pt x="229" y="230"/>
                    </a:cubicBezTo>
                    <a:cubicBezTo>
                      <a:pt x="229" y="230"/>
                      <a:pt x="229" y="230"/>
                      <a:pt x="229" y="230"/>
                    </a:cubicBezTo>
                    <a:cubicBezTo>
                      <a:pt x="230" y="230"/>
                      <a:pt x="230" y="230"/>
                      <a:pt x="230" y="230"/>
                    </a:cubicBezTo>
                    <a:cubicBezTo>
                      <a:pt x="229" y="230"/>
                      <a:pt x="229" y="230"/>
                      <a:pt x="229" y="230"/>
                    </a:cubicBezTo>
                    <a:cubicBezTo>
                      <a:pt x="229" y="230"/>
                      <a:pt x="229" y="230"/>
                      <a:pt x="229" y="230"/>
                    </a:cubicBezTo>
                    <a:cubicBezTo>
                      <a:pt x="230" y="230"/>
                      <a:pt x="230" y="230"/>
                      <a:pt x="230" y="230"/>
                    </a:cubicBezTo>
                    <a:cubicBezTo>
                      <a:pt x="229" y="230"/>
                      <a:pt x="229" y="230"/>
                      <a:pt x="229" y="230"/>
                    </a:cubicBezTo>
                    <a:cubicBezTo>
                      <a:pt x="230" y="231"/>
                      <a:pt x="230" y="231"/>
                      <a:pt x="230" y="231"/>
                    </a:cubicBezTo>
                    <a:cubicBezTo>
                      <a:pt x="230" y="230"/>
                      <a:pt x="230" y="230"/>
                      <a:pt x="230" y="230"/>
                    </a:cubicBezTo>
                    <a:cubicBezTo>
                      <a:pt x="229" y="230"/>
                      <a:pt x="229" y="230"/>
                      <a:pt x="229" y="230"/>
                    </a:cubicBezTo>
                    <a:cubicBezTo>
                      <a:pt x="230" y="231"/>
                      <a:pt x="230" y="231"/>
                      <a:pt x="230" y="231"/>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29"/>
                      <a:pt x="230" y="229"/>
                      <a:pt x="230" y="229"/>
                    </a:cubicBezTo>
                    <a:cubicBezTo>
                      <a:pt x="227" y="225"/>
                      <a:pt x="227" y="225"/>
                      <a:pt x="227" y="225"/>
                    </a:cubicBezTo>
                    <a:cubicBezTo>
                      <a:pt x="226" y="224"/>
                      <a:pt x="225" y="223"/>
                      <a:pt x="225" y="221"/>
                    </a:cubicBezTo>
                    <a:cubicBezTo>
                      <a:pt x="224" y="219"/>
                      <a:pt x="224" y="217"/>
                      <a:pt x="224" y="216"/>
                    </a:cubicBezTo>
                    <a:cubicBezTo>
                      <a:pt x="224" y="214"/>
                      <a:pt x="223" y="212"/>
                      <a:pt x="222" y="211"/>
                    </a:cubicBezTo>
                    <a:cubicBezTo>
                      <a:pt x="220" y="209"/>
                      <a:pt x="218" y="208"/>
                      <a:pt x="216" y="208"/>
                    </a:cubicBezTo>
                    <a:cubicBezTo>
                      <a:pt x="181" y="208"/>
                      <a:pt x="181" y="208"/>
                      <a:pt x="181" y="208"/>
                    </a:cubicBezTo>
                    <a:cubicBezTo>
                      <a:pt x="179" y="208"/>
                      <a:pt x="177" y="209"/>
                      <a:pt x="176" y="210"/>
                    </a:cubicBezTo>
                    <a:cubicBezTo>
                      <a:pt x="174" y="212"/>
                      <a:pt x="173" y="213"/>
                      <a:pt x="172" y="216"/>
                    </a:cubicBezTo>
                    <a:cubicBezTo>
                      <a:pt x="166" y="234"/>
                      <a:pt x="166" y="234"/>
                      <a:pt x="166" y="234"/>
                    </a:cubicBezTo>
                    <a:cubicBezTo>
                      <a:pt x="165" y="237"/>
                      <a:pt x="164" y="240"/>
                      <a:pt x="164" y="242"/>
                    </a:cubicBezTo>
                    <a:cubicBezTo>
                      <a:pt x="164" y="244"/>
                      <a:pt x="165" y="246"/>
                      <a:pt x="165" y="248"/>
                    </a:cubicBezTo>
                    <a:cubicBezTo>
                      <a:pt x="168" y="261"/>
                      <a:pt x="168" y="261"/>
                      <a:pt x="168" y="261"/>
                    </a:cubicBezTo>
                    <a:cubicBezTo>
                      <a:pt x="169" y="263"/>
                      <a:pt x="170" y="265"/>
                      <a:pt x="171" y="267"/>
                    </a:cubicBezTo>
                    <a:cubicBezTo>
                      <a:pt x="173" y="268"/>
                      <a:pt x="175" y="269"/>
                      <a:pt x="177" y="269"/>
                    </a:cubicBezTo>
                    <a:cubicBezTo>
                      <a:pt x="187" y="269"/>
                      <a:pt x="187" y="269"/>
                      <a:pt x="187" y="269"/>
                    </a:cubicBezTo>
                    <a:cubicBezTo>
                      <a:pt x="189" y="269"/>
                      <a:pt x="191" y="268"/>
                      <a:pt x="192" y="267"/>
                    </a:cubicBezTo>
                    <a:cubicBezTo>
                      <a:pt x="194" y="265"/>
                      <a:pt x="195" y="264"/>
                      <a:pt x="196" y="262"/>
                    </a:cubicBezTo>
                    <a:cubicBezTo>
                      <a:pt x="196" y="261"/>
                      <a:pt x="196" y="261"/>
                      <a:pt x="196" y="261"/>
                    </a:cubicBezTo>
                    <a:cubicBezTo>
                      <a:pt x="197" y="260"/>
                      <a:pt x="197" y="258"/>
                      <a:pt x="198" y="257"/>
                    </a:cubicBezTo>
                    <a:cubicBezTo>
                      <a:pt x="199" y="257"/>
                      <a:pt x="201" y="256"/>
                      <a:pt x="201" y="256"/>
                    </a:cubicBezTo>
                    <a:cubicBezTo>
                      <a:pt x="203" y="256"/>
                      <a:pt x="203" y="256"/>
                      <a:pt x="203" y="256"/>
                    </a:cubicBezTo>
                    <a:cubicBezTo>
                      <a:pt x="203" y="256"/>
                      <a:pt x="204" y="256"/>
                      <a:pt x="204" y="257"/>
                    </a:cubicBezTo>
                    <a:cubicBezTo>
                      <a:pt x="204" y="257"/>
                      <a:pt x="205" y="258"/>
                      <a:pt x="205" y="259"/>
                    </a:cubicBezTo>
                    <a:cubicBezTo>
                      <a:pt x="205" y="260"/>
                      <a:pt x="205" y="260"/>
                      <a:pt x="205" y="260"/>
                    </a:cubicBezTo>
                    <a:cubicBezTo>
                      <a:pt x="202" y="275"/>
                      <a:pt x="202" y="275"/>
                      <a:pt x="202" y="275"/>
                    </a:cubicBezTo>
                    <a:cubicBezTo>
                      <a:pt x="202" y="276"/>
                      <a:pt x="201" y="277"/>
                      <a:pt x="201" y="277"/>
                    </a:cubicBezTo>
                    <a:cubicBezTo>
                      <a:pt x="201" y="279"/>
                      <a:pt x="202" y="281"/>
                      <a:pt x="203" y="282"/>
                    </a:cubicBezTo>
                    <a:cubicBezTo>
                      <a:pt x="204" y="284"/>
                      <a:pt x="206" y="285"/>
                      <a:pt x="207" y="285"/>
                    </a:cubicBezTo>
                    <a:cubicBezTo>
                      <a:pt x="209" y="285"/>
                      <a:pt x="211" y="284"/>
                      <a:pt x="212" y="284"/>
                    </a:cubicBezTo>
                    <a:cubicBezTo>
                      <a:pt x="214" y="283"/>
                      <a:pt x="215" y="283"/>
                      <a:pt x="216" y="281"/>
                    </a:cubicBezTo>
                    <a:cubicBezTo>
                      <a:pt x="215" y="281"/>
                      <a:pt x="215" y="281"/>
                      <a:pt x="215" y="281"/>
                    </a:cubicBezTo>
                    <a:cubicBezTo>
                      <a:pt x="215" y="282"/>
                      <a:pt x="215" y="282"/>
                      <a:pt x="215" y="282"/>
                    </a:cubicBezTo>
                    <a:cubicBezTo>
                      <a:pt x="216" y="281"/>
                      <a:pt x="216" y="281"/>
                      <a:pt x="216" y="281"/>
                    </a:cubicBezTo>
                    <a:cubicBezTo>
                      <a:pt x="215" y="281"/>
                      <a:pt x="215" y="281"/>
                      <a:pt x="215" y="281"/>
                    </a:cubicBezTo>
                    <a:cubicBezTo>
                      <a:pt x="215" y="282"/>
                      <a:pt x="215" y="282"/>
                      <a:pt x="215" y="282"/>
                    </a:cubicBezTo>
                    <a:cubicBezTo>
                      <a:pt x="215" y="281"/>
                      <a:pt x="215" y="281"/>
                      <a:pt x="215" y="281"/>
                    </a:cubicBezTo>
                    <a:cubicBezTo>
                      <a:pt x="215" y="282"/>
                      <a:pt x="215" y="282"/>
                      <a:pt x="215" y="282"/>
                    </a:cubicBezTo>
                    <a:cubicBezTo>
                      <a:pt x="215" y="282"/>
                      <a:pt x="215" y="282"/>
                      <a:pt x="215" y="282"/>
                    </a:cubicBezTo>
                    <a:cubicBezTo>
                      <a:pt x="215" y="281"/>
                      <a:pt x="215" y="281"/>
                      <a:pt x="215" y="281"/>
                    </a:cubicBezTo>
                    <a:cubicBezTo>
                      <a:pt x="215" y="282"/>
                      <a:pt x="215" y="282"/>
                      <a:pt x="215" y="282"/>
                    </a:cubicBezTo>
                    <a:cubicBezTo>
                      <a:pt x="216" y="282"/>
                      <a:pt x="216" y="282"/>
                      <a:pt x="216" y="282"/>
                    </a:cubicBezTo>
                    <a:cubicBezTo>
                      <a:pt x="217" y="283"/>
                      <a:pt x="217" y="283"/>
                      <a:pt x="218" y="284"/>
                    </a:cubicBezTo>
                    <a:cubicBezTo>
                      <a:pt x="222" y="290"/>
                      <a:pt x="222" y="290"/>
                      <a:pt x="222" y="290"/>
                    </a:cubicBezTo>
                    <a:cubicBezTo>
                      <a:pt x="223" y="292"/>
                      <a:pt x="223" y="293"/>
                      <a:pt x="223" y="295"/>
                    </a:cubicBezTo>
                    <a:cubicBezTo>
                      <a:pt x="223" y="296"/>
                      <a:pt x="223" y="296"/>
                      <a:pt x="223" y="296"/>
                    </a:cubicBezTo>
                    <a:cubicBezTo>
                      <a:pt x="223" y="296"/>
                      <a:pt x="223" y="296"/>
                      <a:pt x="223" y="296"/>
                    </a:cubicBezTo>
                    <a:cubicBezTo>
                      <a:pt x="223" y="296"/>
                      <a:pt x="223" y="296"/>
                      <a:pt x="223" y="296"/>
                    </a:cubicBezTo>
                    <a:cubicBezTo>
                      <a:pt x="222" y="297"/>
                      <a:pt x="222" y="299"/>
                      <a:pt x="222" y="301"/>
                    </a:cubicBezTo>
                    <a:cubicBezTo>
                      <a:pt x="222" y="303"/>
                      <a:pt x="222" y="305"/>
                      <a:pt x="223" y="307"/>
                    </a:cubicBezTo>
                    <a:cubicBezTo>
                      <a:pt x="225" y="313"/>
                      <a:pt x="225" y="313"/>
                      <a:pt x="225" y="313"/>
                    </a:cubicBezTo>
                    <a:cubicBezTo>
                      <a:pt x="225" y="315"/>
                      <a:pt x="227" y="316"/>
                      <a:pt x="228" y="318"/>
                    </a:cubicBezTo>
                    <a:cubicBezTo>
                      <a:pt x="230" y="319"/>
                      <a:pt x="232" y="320"/>
                      <a:pt x="234" y="320"/>
                    </a:cubicBezTo>
                    <a:cubicBezTo>
                      <a:pt x="240" y="320"/>
                      <a:pt x="240" y="320"/>
                      <a:pt x="240" y="320"/>
                    </a:cubicBezTo>
                    <a:cubicBezTo>
                      <a:pt x="241" y="320"/>
                      <a:pt x="242" y="320"/>
                      <a:pt x="244" y="321"/>
                    </a:cubicBezTo>
                    <a:cubicBezTo>
                      <a:pt x="245" y="322"/>
                      <a:pt x="247" y="323"/>
                      <a:pt x="248" y="323"/>
                    </a:cubicBezTo>
                    <a:cubicBezTo>
                      <a:pt x="249" y="325"/>
                      <a:pt x="249" y="325"/>
                      <a:pt x="249" y="325"/>
                    </a:cubicBezTo>
                    <a:cubicBezTo>
                      <a:pt x="251" y="326"/>
                      <a:pt x="252" y="327"/>
                      <a:pt x="254" y="327"/>
                    </a:cubicBezTo>
                    <a:cubicBezTo>
                      <a:pt x="256" y="327"/>
                      <a:pt x="259" y="326"/>
                      <a:pt x="260" y="324"/>
                    </a:cubicBezTo>
                    <a:cubicBezTo>
                      <a:pt x="273" y="307"/>
                      <a:pt x="273" y="307"/>
                      <a:pt x="273" y="307"/>
                    </a:cubicBezTo>
                    <a:cubicBezTo>
                      <a:pt x="274" y="306"/>
                      <a:pt x="276" y="305"/>
                      <a:pt x="277" y="305"/>
                    </a:cubicBezTo>
                    <a:cubicBezTo>
                      <a:pt x="278" y="305"/>
                      <a:pt x="278" y="305"/>
                      <a:pt x="279" y="305"/>
                    </a:cubicBezTo>
                    <a:cubicBezTo>
                      <a:pt x="319" y="323"/>
                      <a:pt x="319" y="323"/>
                      <a:pt x="319" y="323"/>
                    </a:cubicBezTo>
                    <a:cubicBezTo>
                      <a:pt x="321" y="324"/>
                      <a:pt x="325" y="326"/>
                      <a:pt x="327" y="328"/>
                    </a:cubicBezTo>
                    <a:cubicBezTo>
                      <a:pt x="359" y="359"/>
                      <a:pt x="359" y="359"/>
                      <a:pt x="359" y="359"/>
                    </a:cubicBezTo>
                    <a:cubicBezTo>
                      <a:pt x="359" y="360"/>
                      <a:pt x="360" y="361"/>
                      <a:pt x="360" y="362"/>
                    </a:cubicBezTo>
                    <a:cubicBezTo>
                      <a:pt x="361" y="364"/>
                      <a:pt x="361" y="365"/>
                      <a:pt x="361" y="367"/>
                    </a:cubicBezTo>
                    <a:cubicBezTo>
                      <a:pt x="361" y="368"/>
                      <a:pt x="361" y="368"/>
                      <a:pt x="361" y="368"/>
                    </a:cubicBezTo>
                    <a:cubicBezTo>
                      <a:pt x="360" y="374"/>
                      <a:pt x="360" y="374"/>
                      <a:pt x="360" y="374"/>
                    </a:cubicBezTo>
                    <a:cubicBezTo>
                      <a:pt x="360" y="374"/>
                      <a:pt x="360" y="375"/>
                      <a:pt x="360" y="376"/>
                    </a:cubicBezTo>
                    <a:cubicBezTo>
                      <a:pt x="360" y="378"/>
                      <a:pt x="360" y="379"/>
                      <a:pt x="361" y="381"/>
                    </a:cubicBezTo>
                    <a:cubicBezTo>
                      <a:pt x="362" y="383"/>
                      <a:pt x="363" y="384"/>
                      <a:pt x="364" y="385"/>
                    </a:cubicBezTo>
                    <a:cubicBezTo>
                      <a:pt x="365" y="386"/>
                      <a:pt x="367" y="386"/>
                      <a:pt x="368" y="386"/>
                    </a:cubicBezTo>
                    <a:cubicBezTo>
                      <a:pt x="370" y="386"/>
                      <a:pt x="373" y="385"/>
                      <a:pt x="375" y="383"/>
                    </a:cubicBezTo>
                    <a:cubicBezTo>
                      <a:pt x="376" y="382"/>
                      <a:pt x="377" y="381"/>
                      <a:pt x="378" y="381"/>
                    </a:cubicBezTo>
                    <a:cubicBezTo>
                      <a:pt x="379" y="381"/>
                      <a:pt x="380" y="381"/>
                      <a:pt x="380" y="382"/>
                    </a:cubicBezTo>
                    <a:cubicBezTo>
                      <a:pt x="422" y="407"/>
                      <a:pt x="422" y="407"/>
                      <a:pt x="422" y="407"/>
                    </a:cubicBezTo>
                    <a:cubicBezTo>
                      <a:pt x="423" y="407"/>
                      <a:pt x="424" y="408"/>
                      <a:pt x="424" y="409"/>
                    </a:cubicBezTo>
                    <a:cubicBezTo>
                      <a:pt x="425" y="410"/>
                      <a:pt x="425" y="412"/>
                      <a:pt x="425" y="413"/>
                    </a:cubicBezTo>
                    <a:cubicBezTo>
                      <a:pt x="425" y="414"/>
                      <a:pt x="425" y="414"/>
                      <a:pt x="425" y="414"/>
                    </a:cubicBezTo>
                    <a:cubicBezTo>
                      <a:pt x="423" y="426"/>
                      <a:pt x="423" y="426"/>
                      <a:pt x="423" y="426"/>
                    </a:cubicBezTo>
                    <a:cubicBezTo>
                      <a:pt x="423" y="429"/>
                      <a:pt x="421" y="434"/>
                      <a:pt x="419" y="436"/>
                    </a:cubicBezTo>
                    <a:cubicBezTo>
                      <a:pt x="315" y="584"/>
                      <a:pt x="315" y="584"/>
                      <a:pt x="315" y="584"/>
                    </a:cubicBezTo>
                    <a:cubicBezTo>
                      <a:pt x="313" y="587"/>
                      <a:pt x="311" y="592"/>
                      <a:pt x="310" y="596"/>
                    </a:cubicBezTo>
                    <a:cubicBezTo>
                      <a:pt x="303" y="621"/>
                      <a:pt x="303" y="621"/>
                      <a:pt x="303" y="621"/>
                    </a:cubicBezTo>
                    <a:cubicBezTo>
                      <a:pt x="302" y="625"/>
                      <a:pt x="301" y="631"/>
                      <a:pt x="301" y="635"/>
                    </a:cubicBezTo>
                    <a:cubicBezTo>
                      <a:pt x="301" y="662"/>
                      <a:pt x="301" y="662"/>
                      <a:pt x="301" y="662"/>
                    </a:cubicBezTo>
                    <a:cubicBezTo>
                      <a:pt x="301" y="663"/>
                      <a:pt x="301" y="663"/>
                      <a:pt x="301" y="663"/>
                    </a:cubicBezTo>
                    <a:cubicBezTo>
                      <a:pt x="301" y="663"/>
                      <a:pt x="301" y="663"/>
                      <a:pt x="301" y="663"/>
                    </a:cubicBezTo>
                    <a:cubicBezTo>
                      <a:pt x="302" y="664"/>
                      <a:pt x="302" y="664"/>
                      <a:pt x="302" y="664"/>
                    </a:cubicBezTo>
                    <a:cubicBezTo>
                      <a:pt x="302" y="663"/>
                      <a:pt x="302" y="663"/>
                      <a:pt x="302" y="663"/>
                    </a:cubicBezTo>
                    <a:cubicBezTo>
                      <a:pt x="301" y="663"/>
                      <a:pt x="301" y="663"/>
                      <a:pt x="301" y="663"/>
                    </a:cubicBezTo>
                    <a:cubicBezTo>
                      <a:pt x="302" y="664"/>
                      <a:pt x="302" y="664"/>
                      <a:pt x="302" y="664"/>
                    </a:cubicBezTo>
                    <a:cubicBezTo>
                      <a:pt x="302" y="663"/>
                      <a:pt x="302" y="663"/>
                      <a:pt x="302" y="663"/>
                    </a:cubicBezTo>
                    <a:cubicBezTo>
                      <a:pt x="303" y="664"/>
                      <a:pt x="303" y="664"/>
                      <a:pt x="303" y="664"/>
                    </a:cubicBezTo>
                    <a:cubicBezTo>
                      <a:pt x="303" y="663"/>
                      <a:pt x="303" y="663"/>
                      <a:pt x="303" y="663"/>
                    </a:cubicBezTo>
                    <a:cubicBezTo>
                      <a:pt x="302" y="663"/>
                      <a:pt x="302" y="663"/>
                      <a:pt x="302" y="663"/>
                    </a:cubicBezTo>
                    <a:cubicBezTo>
                      <a:pt x="303" y="664"/>
                      <a:pt x="303" y="664"/>
                      <a:pt x="303" y="664"/>
                    </a:cubicBezTo>
                    <a:cubicBezTo>
                      <a:pt x="303" y="663"/>
                      <a:pt x="303" y="663"/>
                      <a:pt x="303" y="663"/>
                    </a:cubicBezTo>
                    <a:cubicBezTo>
                      <a:pt x="303" y="664"/>
                      <a:pt x="303" y="664"/>
                      <a:pt x="303" y="664"/>
                    </a:cubicBezTo>
                    <a:cubicBezTo>
                      <a:pt x="303" y="663"/>
                      <a:pt x="303" y="663"/>
                      <a:pt x="303" y="663"/>
                    </a:cubicBezTo>
                    <a:cubicBezTo>
                      <a:pt x="303" y="663"/>
                      <a:pt x="303" y="663"/>
                      <a:pt x="303" y="663"/>
                    </a:cubicBezTo>
                    <a:cubicBezTo>
                      <a:pt x="303" y="664"/>
                      <a:pt x="303" y="664"/>
                      <a:pt x="303" y="664"/>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2"/>
                    </a:cubicBezTo>
                    <a:cubicBezTo>
                      <a:pt x="286" y="629"/>
                      <a:pt x="286" y="629"/>
                      <a:pt x="286" y="629"/>
                    </a:cubicBezTo>
                    <a:cubicBezTo>
                      <a:pt x="284" y="627"/>
                      <a:pt x="283" y="621"/>
                      <a:pt x="283" y="618"/>
                    </a:cubicBezTo>
                    <a:cubicBezTo>
                      <a:pt x="283" y="479"/>
                      <a:pt x="283" y="479"/>
                      <a:pt x="283" y="479"/>
                    </a:cubicBezTo>
                    <a:cubicBezTo>
                      <a:pt x="283" y="474"/>
                      <a:pt x="282" y="469"/>
                      <a:pt x="280" y="465"/>
                    </a:cubicBezTo>
                    <a:cubicBezTo>
                      <a:pt x="244" y="405"/>
                      <a:pt x="244" y="405"/>
                      <a:pt x="244" y="405"/>
                    </a:cubicBezTo>
                    <a:cubicBezTo>
                      <a:pt x="243" y="403"/>
                      <a:pt x="242" y="400"/>
                      <a:pt x="242" y="397"/>
                    </a:cubicBezTo>
                    <a:cubicBezTo>
                      <a:pt x="242" y="396"/>
                      <a:pt x="242" y="395"/>
                      <a:pt x="242" y="395"/>
                    </a:cubicBezTo>
                    <a:cubicBezTo>
                      <a:pt x="250" y="346"/>
                      <a:pt x="250" y="346"/>
                      <a:pt x="250" y="346"/>
                    </a:cubicBezTo>
                    <a:cubicBezTo>
                      <a:pt x="251" y="345"/>
                      <a:pt x="251" y="344"/>
                      <a:pt x="251" y="343"/>
                    </a:cubicBezTo>
                    <a:cubicBezTo>
                      <a:pt x="251" y="340"/>
                      <a:pt x="250" y="336"/>
                      <a:pt x="248" y="333"/>
                    </a:cubicBezTo>
                    <a:cubicBezTo>
                      <a:pt x="248" y="333"/>
                      <a:pt x="248" y="333"/>
                      <a:pt x="248" y="333"/>
                    </a:cubicBezTo>
                    <a:cubicBezTo>
                      <a:pt x="247" y="332"/>
                      <a:pt x="247" y="332"/>
                      <a:pt x="247" y="332"/>
                    </a:cubicBezTo>
                    <a:cubicBezTo>
                      <a:pt x="247" y="332"/>
                      <a:pt x="247" y="332"/>
                      <a:pt x="247" y="332"/>
                    </a:cubicBezTo>
                    <a:cubicBezTo>
                      <a:pt x="246" y="330"/>
                      <a:pt x="245" y="328"/>
                      <a:pt x="243" y="327"/>
                    </a:cubicBezTo>
                    <a:cubicBezTo>
                      <a:pt x="241" y="326"/>
                      <a:pt x="239" y="325"/>
                      <a:pt x="237" y="325"/>
                    </a:cubicBezTo>
                    <a:cubicBezTo>
                      <a:pt x="228" y="325"/>
                      <a:pt x="228" y="325"/>
                      <a:pt x="228" y="325"/>
                    </a:cubicBezTo>
                    <a:cubicBezTo>
                      <a:pt x="227" y="325"/>
                      <a:pt x="225" y="325"/>
                      <a:pt x="224" y="324"/>
                    </a:cubicBezTo>
                    <a:cubicBezTo>
                      <a:pt x="223" y="323"/>
                      <a:pt x="222" y="322"/>
                      <a:pt x="221" y="321"/>
                    </a:cubicBezTo>
                    <a:cubicBezTo>
                      <a:pt x="211" y="302"/>
                      <a:pt x="211" y="302"/>
                      <a:pt x="211" y="302"/>
                    </a:cubicBezTo>
                    <a:cubicBezTo>
                      <a:pt x="209" y="299"/>
                      <a:pt x="206" y="295"/>
                      <a:pt x="203" y="293"/>
                    </a:cubicBezTo>
                    <a:cubicBezTo>
                      <a:pt x="181" y="280"/>
                      <a:pt x="181" y="280"/>
                      <a:pt x="181" y="280"/>
                    </a:cubicBezTo>
                    <a:cubicBezTo>
                      <a:pt x="178" y="278"/>
                      <a:pt x="174" y="277"/>
                      <a:pt x="170" y="277"/>
                    </a:cubicBezTo>
                    <a:cubicBezTo>
                      <a:pt x="162" y="277"/>
                      <a:pt x="162" y="277"/>
                      <a:pt x="162" y="277"/>
                    </a:cubicBezTo>
                    <a:cubicBezTo>
                      <a:pt x="161" y="277"/>
                      <a:pt x="159" y="276"/>
                      <a:pt x="157" y="276"/>
                    </a:cubicBezTo>
                    <a:cubicBezTo>
                      <a:pt x="156" y="275"/>
                      <a:pt x="154" y="274"/>
                      <a:pt x="153" y="274"/>
                    </a:cubicBezTo>
                    <a:cubicBezTo>
                      <a:pt x="140" y="263"/>
                      <a:pt x="140" y="263"/>
                      <a:pt x="140" y="263"/>
                    </a:cubicBezTo>
                    <a:cubicBezTo>
                      <a:pt x="139" y="262"/>
                      <a:pt x="138" y="261"/>
                      <a:pt x="137" y="259"/>
                    </a:cubicBezTo>
                    <a:cubicBezTo>
                      <a:pt x="136" y="258"/>
                      <a:pt x="136" y="256"/>
                      <a:pt x="136" y="254"/>
                    </a:cubicBezTo>
                    <a:cubicBezTo>
                      <a:pt x="136" y="249"/>
                      <a:pt x="136" y="249"/>
                      <a:pt x="136" y="249"/>
                    </a:cubicBezTo>
                    <a:cubicBezTo>
                      <a:pt x="136" y="245"/>
                      <a:pt x="135" y="239"/>
                      <a:pt x="133" y="236"/>
                    </a:cubicBezTo>
                    <a:cubicBezTo>
                      <a:pt x="113" y="201"/>
                      <a:pt x="113" y="201"/>
                      <a:pt x="113" y="201"/>
                    </a:cubicBezTo>
                    <a:cubicBezTo>
                      <a:pt x="112" y="201"/>
                      <a:pt x="112" y="200"/>
                      <a:pt x="112" y="200"/>
                    </a:cubicBezTo>
                    <a:cubicBezTo>
                      <a:pt x="111" y="199"/>
                      <a:pt x="111" y="199"/>
                      <a:pt x="111" y="199"/>
                    </a:cubicBezTo>
                    <a:cubicBezTo>
                      <a:pt x="110" y="199"/>
                      <a:pt x="110" y="198"/>
                      <a:pt x="109" y="198"/>
                    </a:cubicBezTo>
                    <a:cubicBezTo>
                      <a:pt x="108" y="199"/>
                      <a:pt x="108" y="199"/>
                      <a:pt x="108" y="199"/>
                    </a:cubicBezTo>
                    <a:cubicBezTo>
                      <a:pt x="107" y="199"/>
                      <a:pt x="107" y="200"/>
                      <a:pt x="107" y="200"/>
                    </a:cubicBezTo>
                    <a:cubicBezTo>
                      <a:pt x="107" y="201"/>
                      <a:pt x="107" y="201"/>
                      <a:pt x="107" y="201"/>
                    </a:cubicBezTo>
                    <a:cubicBezTo>
                      <a:pt x="107" y="202"/>
                      <a:pt x="107" y="203"/>
                      <a:pt x="107" y="204"/>
                    </a:cubicBezTo>
                    <a:cubicBezTo>
                      <a:pt x="116" y="239"/>
                      <a:pt x="116" y="239"/>
                      <a:pt x="116" y="239"/>
                    </a:cubicBezTo>
                    <a:cubicBezTo>
                      <a:pt x="116" y="240"/>
                      <a:pt x="116" y="240"/>
                      <a:pt x="116" y="240"/>
                    </a:cubicBezTo>
                    <a:cubicBezTo>
                      <a:pt x="116" y="240"/>
                      <a:pt x="116" y="240"/>
                      <a:pt x="116" y="240"/>
                    </a:cubicBezTo>
                    <a:cubicBezTo>
                      <a:pt x="116" y="241"/>
                      <a:pt x="116" y="241"/>
                      <a:pt x="116" y="241"/>
                    </a:cubicBezTo>
                    <a:cubicBezTo>
                      <a:pt x="116" y="241"/>
                      <a:pt x="116" y="241"/>
                      <a:pt x="116" y="241"/>
                    </a:cubicBezTo>
                    <a:cubicBezTo>
                      <a:pt x="118" y="241"/>
                      <a:pt x="118" y="241"/>
                      <a:pt x="118" y="241"/>
                    </a:cubicBezTo>
                    <a:cubicBezTo>
                      <a:pt x="116" y="240"/>
                      <a:pt x="116" y="240"/>
                      <a:pt x="116" y="240"/>
                    </a:cubicBezTo>
                    <a:cubicBezTo>
                      <a:pt x="116" y="241"/>
                      <a:pt x="116" y="241"/>
                      <a:pt x="116" y="241"/>
                    </a:cubicBezTo>
                    <a:cubicBezTo>
                      <a:pt x="118" y="241"/>
                      <a:pt x="118" y="241"/>
                      <a:pt x="118" y="241"/>
                    </a:cubicBezTo>
                    <a:cubicBezTo>
                      <a:pt x="116" y="240"/>
                      <a:pt x="116" y="240"/>
                      <a:pt x="116" y="240"/>
                    </a:cubicBezTo>
                    <a:cubicBezTo>
                      <a:pt x="118" y="241"/>
                      <a:pt x="118" y="241"/>
                      <a:pt x="118" y="241"/>
                    </a:cubicBezTo>
                    <a:cubicBezTo>
                      <a:pt x="117" y="239"/>
                      <a:pt x="117" y="239"/>
                      <a:pt x="117" y="239"/>
                    </a:cubicBezTo>
                    <a:cubicBezTo>
                      <a:pt x="116" y="240"/>
                      <a:pt x="116" y="240"/>
                      <a:pt x="116" y="240"/>
                    </a:cubicBezTo>
                    <a:cubicBezTo>
                      <a:pt x="118" y="241"/>
                      <a:pt x="118" y="241"/>
                      <a:pt x="118" y="241"/>
                    </a:cubicBezTo>
                    <a:cubicBezTo>
                      <a:pt x="117" y="239"/>
                      <a:pt x="117" y="239"/>
                      <a:pt x="117" y="239"/>
                    </a:cubicBezTo>
                    <a:cubicBezTo>
                      <a:pt x="118" y="241"/>
                      <a:pt x="118" y="241"/>
                      <a:pt x="118" y="241"/>
                    </a:cubicBezTo>
                    <a:cubicBezTo>
                      <a:pt x="118" y="239"/>
                      <a:pt x="118" y="239"/>
                      <a:pt x="118" y="239"/>
                    </a:cubicBezTo>
                    <a:cubicBezTo>
                      <a:pt x="117" y="239"/>
                      <a:pt x="117" y="239"/>
                      <a:pt x="117" y="239"/>
                    </a:cubicBezTo>
                    <a:cubicBezTo>
                      <a:pt x="118" y="241"/>
                      <a:pt x="118" y="241"/>
                      <a:pt x="118" y="241"/>
                    </a:cubicBezTo>
                    <a:cubicBezTo>
                      <a:pt x="118" y="239"/>
                      <a:pt x="118" y="239"/>
                      <a:pt x="118" y="239"/>
                    </a:cubicBezTo>
                    <a:cubicBezTo>
                      <a:pt x="118" y="241"/>
                      <a:pt x="118" y="241"/>
                      <a:pt x="118" y="241"/>
                    </a:cubicBezTo>
                    <a:cubicBezTo>
                      <a:pt x="120" y="239"/>
                      <a:pt x="120" y="239"/>
                      <a:pt x="120" y="239"/>
                    </a:cubicBezTo>
                    <a:cubicBezTo>
                      <a:pt x="119" y="239"/>
                      <a:pt x="119" y="239"/>
                      <a:pt x="118" y="239"/>
                    </a:cubicBezTo>
                    <a:cubicBezTo>
                      <a:pt x="118" y="241"/>
                      <a:pt x="118" y="241"/>
                      <a:pt x="118" y="241"/>
                    </a:cubicBezTo>
                    <a:cubicBezTo>
                      <a:pt x="120" y="239"/>
                      <a:pt x="120" y="239"/>
                      <a:pt x="120" y="239"/>
                    </a:cubicBezTo>
                    <a:cubicBezTo>
                      <a:pt x="119" y="240"/>
                      <a:pt x="119" y="240"/>
                      <a:pt x="119" y="240"/>
                    </a:cubicBezTo>
                    <a:cubicBezTo>
                      <a:pt x="120" y="239"/>
                      <a:pt x="120" y="239"/>
                      <a:pt x="120" y="239"/>
                    </a:cubicBezTo>
                    <a:cubicBezTo>
                      <a:pt x="120" y="239"/>
                      <a:pt x="120" y="239"/>
                      <a:pt x="120" y="239"/>
                    </a:cubicBezTo>
                    <a:cubicBezTo>
                      <a:pt x="119" y="240"/>
                      <a:pt x="119" y="240"/>
                      <a:pt x="119" y="240"/>
                    </a:cubicBezTo>
                    <a:cubicBezTo>
                      <a:pt x="120" y="239"/>
                      <a:pt x="120" y="239"/>
                      <a:pt x="120" y="239"/>
                    </a:cubicBezTo>
                    <a:cubicBezTo>
                      <a:pt x="120" y="239"/>
                      <a:pt x="119" y="239"/>
                      <a:pt x="119" y="238"/>
                    </a:cubicBezTo>
                    <a:cubicBezTo>
                      <a:pt x="84" y="155"/>
                      <a:pt x="84" y="155"/>
                      <a:pt x="84" y="155"/>
                    </a:cubicBezTo>
                    <a:cubicBezTo>
                      <a:pt x="83" y="153"/>
                      <a:pt x="83" y="150"/>
                      <a:pt x="83" y="147"/>
                    </a:cubicBezTo>
                    <a:cubicBezTo>
                      <a:pt x="83" y="146"/>
                      <a:pt x="83" y="145"/>
                      <a:pt x="83" y="144"/>
                    </a:cubicBezTo>
                    <a:cubicBezTo>
                      <a:pt x="91" y="108"/>
                      <a:pt x="91" y="108"/>
                      <a:pt x="91" y="108"/>
                    </a:cubicBezTo>
                    <a:cubicBezTo>
                      <a:pt x="92" y="107"/>
                      <a:pt x="92" y="105"/>
                      <a:pt x="92" y="104"/>
                    </a:cubicBezTo>
                    <a:cubicBezTo>
                      <a:pt x="92" y="100"/>
                      <a:pt x="91" y="97"/>
                      <a:pt x="90" y="95"/>
                    </a:cubicBezTo>
                    <a:cubicBezTo>
                      <a:pt x="72" y="53"/>
                      <a:pt x="72" y="53"/>
                      <a:pt x="72" y="53"/>
                    </a:cubicBezTo>
                    <a:cubicBezTo>
                      <a:pt x="72" y="51"/>
                      <a:pt x="71" y="50"/>
                      <a:pt x="70" y="49"/>
                    </a:cubicBezTo>
                    <a:cubicBezTo>
                      <a:pt x="69" y="48"/>
                      <a:pt x="67" y="48"/>
                      <a:pt x="66" y="48"/>
                    </a:cubicBezTo>
                    <a:cubicBezTo>
                      <a:pt x="65" y="48"/>
                      <a:pt x="64" y="48"/>
                      <a:pt x="63" y="48"/>
                    </a:cubicBezTo>
                    <a:cubicBezTo>
                      <a:pt x="63" y="48"/>
                      <a:pt x="63" y="48"/>
                      <a:pt x="63" y="48"/>
                    </a:cubicBezTo>
                    <a:cubicBezTo>
                      <a:pt x="63" y="48"/>
                      <a:pt x="63" y="48"/>
                      <a:pt x="63" y="48"/>
                    </a:cubicBezTo>
                    <a:cubicBezTo>
                      <a:pt x="63" y="49"/>
                      <a:pt x="62" y="49"/>
                      <a:pt x="61" y="49"/>
                    </a:cubicBezTo>
                    <a:cubicBezTo>
                      <a:pt x="60" y="49"/>
                      <a:pt x="58" y="48"/>
                      <a:pt x="57" y="47"/>
                    </a:cubicBezTo>
                    <a:cubicBezTo>
                      <a:pt x="50" y="42"/>
                      <a:pt x="50" y="42"/>
                      <a:pt x="50" y="42"/>
                    </a:cubicBezTo>
                    <a:cubicBezTo>
                      <a:pt x="48" y="40"/>
                      <a:pt x="46" y="39"/>
                      <a:pt x="44" y="39"/>
                    </a:cubicBezTo>
                    <a:cubicBezTo>
                      <a:pt x="42" y="39"/>
                      <a:pt x="40" y="40"/>
                      <a:pt x="39" y="41"/>
                    </a:cubicBezTo>
                    <a:cubicBezTo>
                      <a:pt x="4" y="63"/>
                      <a:pt x="4" y="63"/>
                      <a:pt x="4" y="63"/>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5"/>
                      <a:pt x="3" y="65"/>
                      <a:pt x="3" y="65"/>
                    </a:cubicBezTo>
                    <a:cubicBezTo>
                      <a:pt x="4" y="64"/>
                      <a:pt x="4" y="64"/>
                      <a:pt x="4" y="64"/>
                    </a:cubicBezTo>
                    <a:cubicBezTo>
                      <a:pt x="3" y="64"/>
                      <a:pt x="3" y="64"/>
                      <a:pt x="3" y="64"/>
                    </a:cubicBezTo>
                    <a:cubicBezTo>
                      <a:pt x="3" y="65"/>
                      <a:pt x="3" y="65"/>
                      <a:pt x="3" y="65"/>
                    </a:cubicBezTo>
                    <a:cubicBezTo>
                      <a:pt x="4" y="64"/>
                      <a:pt x="4" y="64"/>
                      <a:pt x="4" y="64"/>
                    </a:cubicBezTo>
                    <a:cubicBezTo>
                      <a:pt x="3" y="65"/>
                      <a:pt x="3" y="65"/>
                      <a:pt x="3" y="65"/>
                    </a:cubicBezTo>
                    <a:cubicBezTo>
                      <a:pt x="5" y="65"/>
                      <a:pt x="5" y="65"/>
                      <a:pt x="5" y="65"/>
                    </a:cubicBezTo>
                    <a:cubicBezTo>
                      <a:pt x="5" y="65"/>
                      <a:pt x="5" y="65"/>
                      <a:pt x="4" y="64"/>
                    </a:cubicBezTo>
                    <a:cubicBezTo>
                      <a:pt x="3" y="65"/>
                      <a:pt x="3" y="65"/>
                      <a:pt x="3" y="65"/>
                    </a:cubicBezTo>
                    <a:cubicBezTo>
                      <a:pt x="5" y="65"/>
                      <a:pt x="5" y="65"/>
                      <a:pt x="5" y="65"/>
                    </a:cubicBezTo>
                    <a:cubicBezTo>
                      <a:pt x="4" y="65"/>
                      <a:pt x="4" y="65"/>
                      <a:pt x="4" y="65"/>
                    </a:cubicBezTo>
                    <a:cubicBezTo>
                      <a:pt x="5" y="65"/>
                      <a:pt x="5" y="65"/>
                      <a:pt x="5" y="65"/>
                    </a:cubicBezTo>
                    <a:cubicBezTo>
                      <a:pt x="5" y="65"/>
                      <a:pt x="5" y="65"/>
                      <a:pt x="5" y="65"/>
                    </a:cubicBezTo>
                    <a:cubicBezTo>
                      <a:pt x="4" y="65"/>
                      <a:pt x="4" y="65"/>
                      <a:pt x="4" y="65"/>
                    </a:cubicBezTo>
                    <a:cubicBezTo>
                      <a:pt x="5" y="65"/>
                      <a:pt x="5" y="65"/>
                      <a:pt x="5" y="65"/>
                    </a:cubicBezTo>
                    <a:cubicBezTo>
                      <a:pt x="5" y="65"/>
                      <a:pt x="5" y="65"/>
                      <a:pt x="5" y="64"/>
                    </a:cubicBezTo>
                    <a:cubicBezTo>
                      <a:pt x="11" y="54"/>
                      <a:pt x="11" y="54"/>
                      <a:pt x="11" y="54"/>
                    </a:cubicBezTo>
                    <a:cubicBezTo>
                      <a:pt x="12" y="53"/>
                      <a:pt x="12" y="51"/>
                      <a:pt x="12" y="50"/>
                    </a:cubicBezTo>
                    <a:cubicBezTo>
                      <a:pt x="12" y="47"/>
                      <a:pt x="11" y="44"/>
                      <a:pt x="9" y="43"/>
                    </a:cubicBezTo>
                    <a:cubicBezTo>
                      <a:pt x="8" y="44"/>
                      <a:pt x="8" y="44"/>
                      <a:pt x="8" y="44"/>
                    </a:cubicBezTo>
                    <a:cubicBezTo>
                      <a:pt x="9" y="43"/>
                      <a:pt x="9" y="43"/>
                      <a:pt x="9" y="43"/>
                    </a:cubicBezTo>
                    <a:cubicBezTo>
                      <a:pt x="9" y="43"/>
                      <a:pt x="9" y="43"/>
                      <a:pt x="9" y="43"/>
                    </a:cubicBezTo>
                    <a:cubicBezTo>
                      <a:pt x="9" y="43"/>
                      <a:pt x="9" y="43"/>
                      <a:pt x="9" y="43"/>
                    </a:cubicBezTo>
                    <a:cubicBezTo>
                      <a:pt x="9" y="43"/>
                      <a:pt x="9" y="43"/>
                      <a:pt x="9" y="43"/>
                    </a:cubicBezTo>
                    <a:cubicBezTo>
                      <a:pt x="8" y="42"/>
                      <a:pt x="8" y="41"/>
                      <a:pt x="8" y="41"/>
                    </a:cubicBezTo>
                    <a:cubicBezTo>
                      <a:pt x="8" y="40"/>
                      <a:pt x="8" y="39"/>
                      <a:pt x="9" y="39"/>
                    </a:cubicBezTo>
                    <a:cubicBezTo>
                      <a:pt x="17" y="31"/>
                      <a:pt x="17" y="31"/>
                      <a:pt x="17" y="31"/>
                    </a:cubicBezTo>
                    <a:cubicBezTo>
                      <a:pt x="20" y="29"/>
                      <a:pt x="23" y="25"/>
                      <a:pt x="26" y="23"/>
                    </a:cubicBezTo>
                    <a:cubicBezTo>
                      <a:pt x="40" y="7"/>
                      <a:pt x="40" y="7"/>
                      <a:pt x="40" y="7"/>
                    </a:cubicBezTo>
                    <a:cubicBezTo>
                      <a:pt x="38" y="6"/>
                      <a:pt x="38" y="6"/>
                      <a:pt x="38" y="6"/>
                    </a:cubicBezTo>
                    <a:cubicBezTo>
                      <a:pt x="36" y="5"/>
                      <a:pt x="36" y="5"/>
                      <a:pt x="36" y="5"/>
                    </a:cubicBezTo>
                    <a:cubicBezTo>
                      <a:pt x="23" y="20"/>
                      <a:pt x="23" y="20"/>
                      <a:pt x="23" y="20"/>
                    </a:cubicBezTo>
                    <a:cubicBezTo>
                      <a:pt x="20" y="22"/>
                      <a:pt x="17" y="26"/>
                      <a:pt x="15" y="28"/>
                    </a:cubicBezTo>
                    <a:cubicBezTo>
                      <a:pt x="6" y="35"/>
                      <a:pt x="6" y="35"/>
                      <a:pt x="6" y="35"/>
                    </a:cubicBezTo>
                    <a:cubicBezTo>
                      <a:pt x="4" y="37"/>
                      <a:pt x="3" y="39"/>
                      <a:pt x="3" y="41"/>
                    </a:cubicBezTo>
                    <a:cubicBezTo>
                      <a:pt x="3" y="43"/>
                      <a:pt x="4" y="45"/>
                      <a:pt x="6" y="46"/>
                    </a:cubicBezTo>
                    <a:cubicBezTo>
                      <a:pt x="7" y="44"/>
                      <a:pt x="7" y="44"/>
                      <a:pt x="7" y="44"/>
                    </a:cubicBezTo>
                    <a:cubicBezTo>
                      <a:pt x="6" y="46"/>
                      <a:pt x="6" y="46"/>
                      <a:pt x="6" y="46"/>
                    </a:cubicBezTo>
                    <a:cubicBezTo>
                      <a:pt x="6" y="46"/>
                      <a:pt x="6" y="46"/>
                      <a:pt x="6" y="46"/>
                    </a:cubicBezTo>
                    <a:cubicBezTo>
                      <a:pt x="6" y="46"/>
                      <a:pt x="6" y="46"/>
                      <a:pt x="6" y="46"/>
                    </a:cubicBezTo>
                    <a:cubicBezTo>
                      <a:pt x="6" y="46"/>
                      <a:pt x="6" y="46"/>
                      <a:pt x="6" y="46"/>
                    </a:cubicBezTo>
                    <a:cubicBezTo>
                      <a:pt x="7" y="47"/>
                      <a:pt x="8" y="48"/>
                      <a:pt x="8" y="50"/>
                    </a:cubicBezTo>
                    <a:cubicBezTo>
                      <a:pt x="8" y="50"/>
                      <a:pt x="8" y="51"/>
                      <a:pt x="7" y="52"/>
                    </a:cubicBezTo>
                    <a:cubicBezTo>
                      <a:pt x="2" y="62"/>
                      <a:pt x="2" y="62"/>
                      <a:pt x="2" y="62"/>
                    </a:cubicBezTo>
                    <a:cubicBezTo>
                      <a:pt x="1" y="62"/>
                      <a:pt x="1" y="63"/>
                      <a:pt x="1" y="63"/>
                    </a:cubicBezTo>
                    <a:cubicBezTo>
                      <a:pt x="1" y="64"/>
                      <a:pt x="0" y="65"/>
                      <a:pt x="0" y="65"/>
                    </a:cubicBezTo>
                    <a:cubicBezTo>
                      <a:pt x="0" y="66"/>
                      <a:pt x="0" y="66"/>
                      <a:pt x="1" y="67"/>
                    </a:cubicBezTo>
                    <a:cubicBezTo>
                      <a:pt x="2" y="68"/>
                      <a:pt x="3" y="68"/>
                      <a:pt x="3" y="68"/>
                    </a:cubicBezTo>
                    <a:cubicBezTo>
                      <a:pt x="4" y="68"/>
                      <a:pt x="5" y="68"/>
                      <a:pt x="6" y="67"/>
                    </a:cubicBezTo>
                    <a:cubicBezTo>
                      <a:pt x="41" y="44"/>
                      <a:pt x="41" y="44"/>
                      <a:pt x="41" y="44"/>
                    </a:cubicBezTo>
                    <a:cubicBezTo>
                      <a:pt x="42" y="44"/>
                      <a:pt x="43" y="44"/>
                      <a:pt x="44" y="44"/>
                    </a:cubicBezTo>
                    <a:cubicBezTo>
                      <a:pt x="45" y="44"/>
                      <a:pt x="47" y="44"/>
                      <a:pt x="47" y="45"/>
                    </a:cubicBezTo>
                    <a:cubicBezTo>
                      <a:pt x="54" y="51"/>
                      <a:pt x="54" y="51"/>
                      <a:pt x="54" y="51"/>
                    </a:cubicBezTo>
                    <a:cubicBezTo>
                      <a:pt x="56" y="52"/>
                      <a:pt x="59" y="53"/>
                      <a:pt x="61" y="53"/>
                    </a:cubicBezTo>
                    <a:cubicBezTo>
                      <a:pt x="62" y="53"/>
                      <a:pt x="64" y="53"/>
                      <a:pt x="65" y="52"/>
                    </a:cubicBezTo>
                    <a:cubicBezTo>
                      <a:pt x="65" y="52"/>
                      <a:pt x="65" y="52"/>
                      <a:pt x="65" y="52"/>
                    </a:cubicBezTo>
                    <a:cubicBezTo>
                      <a:pt x="65" y="52"/>
                      <a:pt x="65" y="52"/>
                      <a:pt x="65" y="52"/>
                    </a:cubicBezTo>
                    <a:cubicBezTo>
                      <a:pt x="66" y="52"/>
                      <a:pt x="66" y="52"/>
                      <a:pt x="66" y="52"/>
                    </a:cubicBezTo>
                    <a:cubicBezTo>
                      <a:pt x="66" y="52"/>
                      <a:pt x="67" y="52"/>
                      <a:pt x="67" y="53"/>
                    </a:cubicBezTo>
                    <a:cubicBezTo>
                      <a:pt x="68" y="53"/>
                      <a:pt x="68" y="54"/>
                      <a:pt x="69" y="55"/>
                    </a:cubicBezTo>
                    <a:cubicBezTo>
                      <a:pt x="86" y="96"/>
                      <a:pt x="86" y="96"/>
                      <a:pt x="86" y="96"/>
                    </a:cubicBezTo>
                    <a:cubicBezTo>
                      <a:pt x="87" y="98"/>
                      <a:pt x="87" y="101"/>
                      <a:pt x="87" y="104"/>
                    </a:cubicBezTo>
                    <a:cubicBezTo>
                      <a:pt x="87" y="105"/>
                      <a:pt x="87" y="106"/>
                      <a:pt x="87" y="107"/>
                    </a:cubicBezTo>
                    <a:cubicBezTo>
                      <a:pt x="79" y="143"/>
                      <a:pt x="79" y="143"/>
                      <a:pt x="79" y="143"/>
                    </a:cubicBezTo>
                    <a:cubicBezTo>
                      <a:pt x="79" y="144"/>
                      <a:pt x="79" y="146"/>
                      <a:pt x="79" y="147"/>
                    </a:cubicBezTo>
                    <a:cubicBezTo>
                      <a:pt x="79" y="151"/>
                      <a:pt x="79" y="154"/>
                      <a:pt x="80" y="156"/>
                    </a:cubicBezTo>
                    <a:cubicBezTo>
                      <a:pt x="115" y="239"/>
                      <a:pt x="115" y="239"/>
                      <a:pt x="115" y="239"/>
                    </a:cubicBezTo>
                    <a:cubicBezTo>
                      <a:pt x="115" y="240"/>
                      <a:pt x="116" y="241"/>
                      <a:pt x="116" y="241"/>
                    </a:cubicBezTo>
                    <a:cubicBezTo>
                      <a:pt x="116" y="242"/>
                      <a:pt x="116" y="242"/>
                      <a:pt x="116" y="242"/>
                    </a:cubicBezTo>
                    <a:cubicBezTo>
                      <a:pt x="117" y="243"/>
                      <a:pt x="117" y="243"/>
                      <a:pt x="117" y="243"/>
                    </a:cubicBezTo>
                    <a:cubicBezTo>
                      <a:pt x="117" y="243"/>
                      <a:pt x="117" y="243"/>
                      <a:pt x="118" y="243"/>
                    </a:cubicBezTo>
                    <a:cubicBezTo>
                      <a:pt x="119" y="243"/>
                      <a:pt x="119" y="243"/>
                      <a:pt x="120" y="242"/>
                    </a:cubicBezTo>
                    <a:cubicBezTo>
                      <a:pt x="120" y="241"/>
                      <a:pt x="120" y="241"/>
                      <a:pt x="120" y="241"/>
                    </a:cubicBezTo>
                    <a:cubicBezTo>
                      <a:pt x="121" y="241"/>
                      <a:pt x="121" y="241"/>
                      <a:pt x="121" y="241"/>
                    </a:cubicBezTo>
                    <a:cubicBezTo>
                      <a:pt x="120" y="240"/>
                      <a:pt x="120" y="239"/>
                      <a:pt x="120" y="238"/>
                    </a:cubicBezTo>
                    <a:cubicBezTo>
                      <a:pt x="111" y="203"/>
                      <a:pt x="111" y="203"/>
                      <a:pt x="111" y="203"/>
                    </a:cubicBezTo>
                    <a:cubicBezTo>
                      <a:pt x="111" y="202"/>
                      <a:pt x="111" y="201"/>
                      <a:pt x="111" y="201"/>
                    </a:cubicBezTo>
                    <a:cubicBezTo>
                      <a:pt x="111" y="201"/>
                      <a:pt x="111" y="201"/>
                      <a:pt x="111" y="201"/>
                    </a:cubicBezTo>
                    <a:cubicBezTo>
                      <a:pt x="110" y="201"/>
                      <a:pt x="110" y="201"/>
                      <a:pt x="110" y="201"/>
                    </a:cubicBezTo>
                    <a:cubicBezTo>
                      <a:pt x="111" y="202"/>
                      <a:pt x="111" y="202"/>
                      <a:pt x="111" y="202"/>
                    </a:cubicBezTo>
                    <a:cubicBezTo>
                      <a:pt x="111" y="201"/>
                      <a:pt x="111" y="201"/>
                      <a:pt x="111" y="201"/>
                    </a:cubicBezTo>
                    <a:cubicBezTo>
                      <a:pt x="110" y="201"/>
                      <a:pt x="110" y="201"/>
                      <a:pt x="110" y="201"/>
                    </a:cubicBezTo>
                    <a:cubicBezTo>
                      <a:pt x="111" y="202"/>
                      <a:pt x="111" y="202"/>
                      <a:pt x="111" y="202"/>
                    </a:cubicBezTo>
                    <a:cubicBezTo>
                      <a:pt x="109" y="201"/>
                      <a:pt x="109" y="201"/>
                      <a:pt x="109" y="201"/>
                    </a:cubicBezTo>
                    <a:cubicBezTo>
                      <a:pt x="110" y="202"/>
                      <a:pt x="110" y="202"/>
                      <a:pt x="110" y="202"/>
                    </a:cubicBezTo>
                    <a:cubicBezTo>
                      <a:pt x="111" y="202"/>
                      <a:pt x="111" y="202"/>
                      <a:pt x="111" y="202"/>
                    </a:cubicBezTo>
                    <a:cubicBezTo>
                      <a:pt x="109" y="201"/>
                      <a:pt x="109" y="201"/>
                      <a:pt x="109" y="201"/>
                    </a:cubicBezTo>
                    <a:cubicBezTo>
                      <a:pt x="110" y="202"/>
                      <a:pt x="110" y="202"/>
                      <a:pt x="110" y="202"/>
                    </a:cubicBezTo>
                    <a:cubicBezTo>
                      <a:pt x="109" y="201"/>
                      <a:pt x="109" y="201"/>
                      <a:pt x="109" y="201"/>
                    </a:cubicBezTo>
                    <a:cubicBezTo>
                      <a:pt x="109" y="203"/>
                      <a:pt x="109" y="203"/>
                      <a:pt x="109" y="203"/>
                    </a:cubicBezTo>
                    <a:cubicBezTo>
                      <a:pt x="110" y="202"/>
                      <a:pt x="110" y="202"/>
                      <a:pt x="110" y="202"/>
                    </a:cubicBezTo>
                    <a:cubicBezTo>
                      <a:pt x="109" y="201"/>
                      <a:pt x="109" y="201"/>
                      <a:pt x="109" y="201"/>
                    </a:cubicBezTo>
                    <a:cubicBezTo>
                      <a:pt x="109" y="203"/>
                      <a:pt x="109" y="203"/>
                      <a:pt x="109" y="203"/>
                    </a:cubicBezTo>
                    <a:cubicBezTo>
                      <a:pt x="109" y="201"/>
                      <a:pt x="109" y="201"/>
                      <a:pt x="109" y="201"/>
                    </a:cubicBezTo>
                    <a:cubicBezTo>
                      <a:pt x="108" y="202"/>
                      <a:pt x="108" y="202"/>
                      <a:pt x="108" y="202"/>
                    </a:cubicBezTo>
                    <a:cubicBezTo>
                      <a:pt x="109" y="203"/>
                      <a:pt x="109" y="203"/>
                      <a:pt x="109" y="203"/>
                    </a:cubicBezTo>
                    <a:cubicBezTo>
                      <a:pt x="109" y="201"/>
                      <a:pt x="109" y="201"/>
                      <a:pt x="109" y="201"/>
                    </a:cubicBezTo>
                    <a:cubicBezTo>
                      <a:pt x="108" y="202"/>
                      <a:pt x="108" y="202"/>
                      <a:pt x="108" y="202"/>
                    </a:cubicBezTo>
                    <a:cubicBezTo>
                      <a:pt x="109" y="202"/>
                      <a:pt x="109" y="202"/>
                      <a:pt x="109" y="202"/>
                    </a:cubicBezTo>
                    <a:cubicBezTo>
                      <a:pt x="108" y="202"/>
                      <a:pt x="108" y="202"/>
                      <a:pt x="108" y="202"/>
                    </a:cubicBezTo>
                    <a:cubicBezTo>
                      <a:pt x="108" y="202"/>
                      <a:pt x="108" y="202"/>
                      <a:pt x="108" y="202"/>
                    </a:cubicBezTo>
                    <a:cubicBezTo>
                      <a:pt x="109" y="202"/>
                      <a:pt x="109" y="202"/>
                      <a:pt x="109" y="202"/>
                    </a:cubicBezTo>
                    <a:cubicBezTo>
                      <a:pt x="108" y="202"/>
                      <a:pt x="108" y="202"/>
                      <a:pt x="108" y="202"/>
                    </a:cubicBezTo>
                    <a:cubicBezTo>
                      <a:pt x="108" y="203"/>
                      <a:pt x="108" y="203"/>
                      <a:pt x="108" y="203"/>
                    </a:cubicBezTo>
                    <a:cubicBezTo>
                      <a:pt x="109" y="203"/>
                      <a:pt x="109" y="203"/>
                      <a:pt x="109" y="204"/>
                    </a:cubicBezTo>
                    <a:cubicBezTo>
                      <a:pt x="129" y="238"/>
                      <a:pt x="129" y="238"/>
                      <a:pt x="129" y="238"/>
                    </a:cubicBezTo>
                    <a:cubicBezTo>
                      <a:pt x="130" y="240"/>
                      <a:pt x="132" y="246"/>
                      <a:pt x="132" y="249"/>
                    </a:cubicBezTo>
                    <a:cubicBezTo>
                      <a:pt x="132" y="254"/>
                      <a:pt x="132" y="254"/>
                      <a:pt x="132" y="254"/>
                    </a:cubicBezTo>
                    <a:cubicBezTo>
                      <a:pt x="132" y="257"/>
                      <a:pt x="132" y="259"/>
                      <a:pt x="133" y="261"/>
                    </a:cubicBezTo>
                    <a:cubicBezTo>
                      <a:pt x="134" y="263"/>
                      <a:pt x="135" y="265"/>
                      <a:pt x="137" y="266"/>
                    </a:cubicBezTo>
                    <a:cubicBezTo>
                      <a:pt x="151" y="277"/>
                      <a:pt x="151" y="277"/>
                      <a:pt x="151" y="277"/>
                    </a:cubicBezTo>
                    <a:cubicBezTo>
                      <a:pt x="152" y="278"/>
                      <a:pt x="154" y="279"/>
                      <a:pt x="156" y="280"/>
                    </a:cubicBezTo>
                    <a:cubicBezTo>
                      <a:pt x="158" y="281"/>
                      <a:pt x="160" y="281"/>
                      <a:pt x="162" y="281"/>
                    </a:cubicBezTo>
                    <a:cubicBezTo>
                      <a:pt x="170" y="281"/>
                      <a:pt x="170" y="281"/>
                      <a:pt x="170" y="281"/>
                    </a:cubicBezTo>
                    <a:cubicBezTo>
                      <a:pt x="173" y="281"/>
                      <a:pt x="177" y="282"/>
                      <a:pt x="179" y="284"/>
                    </a:cubicBezTo>
                    <a:cubicBezTo>
                      <a:pt x="200" y="297"/>
                      <a:pt x="200" y="297"/>
                      <a:pt x="200" y="297"/>
                    </a:cubicBezTo>
                    <a:cubicBezTo>
                      <a:pt x="202" y="298"/>
                      <a:pt x="206" y="302"/>
                      <a:pt x="207" y="304"/>
                    </a:cubicBezTo>
                    <a:cubicBezTo>
                      <a:pt x="218" y="323"/>
                      <a:pt x="218" y="323"/>
                      <a:pt x="218" y="323"/>
                    </a:cubicBezTo>
                    <a:cubicBezTo>
                      <a:pt x="219" y="325"/>
                      <a:pt x="220" y="326"/>
                      <a:pt x="222" y="328"/>
                    </a:cubicBezTo>
                    <a:cubicBezTo>
                      <a:pt x="224" y="329"/>
                      <a:pt x="225" y="330"/>
                      <a:pt x="228" y="330"/>
                    </a:cubicBezTo>
                    <a:cubicBezTo>
                      <a:pt x="237" y="330"/>
                      <a:pt x="237" y="330"/>
                      <a:pt x="237" y="330"/>
                    </a:cubicBezTo>
                    <a:cubicBezTo>
                      <a:pt x="238" y="330"/>
                      <a:pt x="239" y="330"/>
                      <a:pt x="241" y="331"/>
                    </a:cubicBezTo>
                    <a:cubicBezTo>
                      <a:pt x="242" y="332"/>
                      <a:pt x="243" y="333"/>
                      <a:pt x="244" y="334"/>
                    </a:cubicBezTo>
                    <a:cubicBezTo>
                      <a:pt x="244" y="335"/>
                      <a:pt x="244" y="335"/>
                      <a:pt x="244" y="335"/>
                    </a:cubicBezTo>
                    <a:cubicBezTo>
                      <a:pt x="244" y="335"/>
                      <a:pt x="244" y="335"/>
                      <a:pt x="244" y="335"/>
                    </a:cubicBezTo>
                    <a:cubicBezTo>
                      <a:pt x="244" y="335"/>
                      <a:pt x="244" y="335"/>
                      <a:pt x="244" y="335"/>
                    </a:cubicBezTo>
                    <a:cubicBezTo>
                      <a:pt x="246" y="337"/>
                      <a:pt x="246" y="340"/>
                      <a:pt x="246" y="343"/>
                    </a:cubicBezTo>
                    <a:cubicBezTo>
                      <a:pt x="246" y="344"/>
                      <a:pt x="246" y="345"/>
                      <a:pt x="246" y="345"/>
                    </a:cubicBezTo>
                    <a:cubicBezTo>
                      <a:pt x="238" y="394"/>
                      <a:pt x="238" y="394"/>
                      <a:pt x="238" y="394"/>
                    </a:cubicBezTo>
                    <a:cubicBezTo>
                      <a:pt x="238" y="395"/>
                      <a:pt x="237" y="396"/>
                      <a:pt x="237" y="397"/>
                    </a:cubicBezTo>
                    <a:cubicBezTo>
                      <a:pt x="237" y="400"/>
                      <a:pt x="238" y="404"/>
                      <a:pt x="240" y="407"/>
                    </a:cubicBezTo>
                    <a:cubicBezTo>
                      <a:pt x="276" y="468"/>
                      <a:pt x="276" y="468"/>
                      <a:pt x="276" y="468"/>
                    </a:cubicBezTo>
                    <a:cubicBezTo>
                      <a:pt x="278" y="470"/>
                      <a:pt x="279" y="475"/>
                      <a:pt x="279" y="479"/>
                    </a:cubicBezTo>
                    <a:cubicBezTo>
                      <a:pt x="279" y="618"/>
                      <a:pt x="279" y="618"/>
                      <a:pt x="279" y="618"/>
                    </a:cubicBezTo>
                    <a:cubicBezTo>
                      <a:pt x="279" y="622"/>
                      <a:pt x="280" y="628"/>
                      <a:pt x="282" y="631"/>
                    </a:cubicBezTo>
                    <a:cubicBezTo>
                      <a:pt x="299" y="664"/>
                      <a:pt x="299" y="664"/>
                      <a:pt x="299" y="664"/>
                    </a:cubicBezTo>
                    <a:cubicBezTo>
                      <a:pt x="299" y="665"/>
                      <a:pt x="300" y="665"/>
                      <a:pt x="300" y="666"/>
                    </a:cubicBezTo>
                    <a:cubicBezTo>
                      <a:pt x="300" y="666"/>
                      <a:pt x="301" y="666"/>
                      <a:pt x="301" y="667"/>
                    </a:cubicBezTo>
                    <a:cubicBezTo>
                      <a:pt x="301" y="667"/>
                      <a:pt x="302" y="667"/>
                      <a:pt x="303" y="667"/>
                    </a:cubicBezTo>
                    <a:cubicBezTo>
                      <a:pt x="303" y="667"/>
                      <a:pt x="304" y="667"/>
                      <a:pt x="305" y="666"/>
                    </a:cubicBezTo>
                    <a:cubicBezTo>
                      <a:pt x="305" y="665"/>
                      <a:pt x="305" y="665"/>
                      <a:pt x="306" y="664"/>
                    </a:cubicBezTo>
                    <a:cubicBezTo>
                      <a:pt x="306" y="663"/>
                      <a:pt x="306" y="663"/>
                      <a:pt x="306" y="662"/>
                    </a:cubicBezTo>
                    <a:cubicBezTo>
                      <a:pt x="306" y="635"/>
                      <a:pt x="306" y="635"/>
                      <a:pt x="306" y="635"/>
                    </a:cubicBezTo>
                    <a:cubicBezTo>
                      <a:pt x="306" y="631"/>
                      <a:pt x="307" y="626"/>
                      <a:pt x="307" y="622"/>
                    </a:cubicBezTo>
                    <a:cubicBezTo>
                      <a:pt x="314" y="597"/>
                      <a:pt x="314" y="597"/>
                      <a:pt x="314" y="597"/>
                    </a:cubicBezTo>
                    <a:cubicBezTo>
                      <a:pt x="315" y="594"/>
                      <a:pt x="317" y="589"/>
                      <a:pt x="319" y="587"/>
                    </a:cubicBezTo>
                    <a:cubicBezTo>
                      <a:pt x="423" y="439"/>
                      <a:pt x="423" y="439"/>
                      <a:pt x="423" y="439"/>
                    </a:cubicBezTo>
                    <a:cubicBezTo>
                      <a:pt x="425" y="436"/>
                      <a:pt x="427" y="431"/>
                      <a:pt x="428" y="427"/>
                    </a:cubicBezTo>
                    <a:cubicBezTo>
                      <a:pt x="429" y="415"/>
                      <a:pt x="429" y="415"/>
                      <a:pt x="429" y="415"/>
                    </a:cubicBezTo>
                    <a:cubicBezTo>
                      <a:pt x="429" y="414"/>
                      <a:pt x="429" y="414"/>
                      <a:pt x="429" y="413"/>
                    </a:cubicBezTo>
                    <a:cubicBezTo>
                      <a:pt x="429" y="411"/>
                      <a:pt x="429" y="409"/>
                      <a:pt x="428" y="408"/>
                    </a:cubicBezTo>
                    <a:cubicBezTo>
                      <a:pt x="427" y="406"/>
                      <a:pt x="426" y="404"/>
                      <a:pt x="425" y="403"/>
                    </a:cubicBezTo>
                    <a:cubicBezTo>
                      <a:pt x="383" y="378"/>
                      <a:pt x="383" y="378"/>
                      <a:pt x="383" y="378"/>
                    </a:cubicBezTo>
                    <a:cubicBezTo>
                      <a:pt x="381" y="377"/>
                      <a:pt x="380" y="377"/>
                      <a:pt x="378" y="377"/>
                    </a:cubicBezTo>
                    <a:cubicBezTo>
                      <a:pt x="376" y="377"/>
                      <a:pt x="373" y="378"/>
                      <a:pt x="372" y="380"/>
                    </a:cubicBezTo>
                    <a:cubicBezTo>
                      <a:pt x="371" y="381"/>
                      <a:pt x="369" y="382"/>
                      <a:pt x="368" y="382"/>
                    </a:cubicBezTo>
                    <a:cubicBezTo>
                      <a:pt x="367" y="382"/>
                      <a:pt x="367" y="381"/>
                      <a:pt x="367" y="381"/>
                    </a:cubicBezTo>
                    <a:cubicBezTo>
                      <a:pt x="366" y="381"/>
                      <a:pt x="366" y="380"/>
                      <a:pt x="365" y="379"/>
                    </a:cubicBezTo>
                    <a:cubicBezTo>
                      <a:pt x="365" y="378"/>
                      <a:pt x="364" y="377"/>
                      <a:pt x="364" y="376"/>
                    </a:cubicBezTo>
                    <a:cubicBezTo>
                      <a:pt x="364" y="375"/>
                      <a:pt x="364" y="375"/>
                      <a:pt x="364" y="374"/>
                    </a:cubicBezTo>
                    <a:cubicBezTo>
                      <a:pt x="365" y="369"/>
                      <a:pt x="365" y="369"/>
                      <a:pt x="365" y="369"/>
                    </a:cubicBezTo>
                    <a:cubicBezTo>
                      <a:pt x="365" y="368"/>
                      <a:pt x="365" y="367"/>
                      <a:pt x="365" y="367"/>
                    </a:cubicBezTo>
                    <a:cubicBezTo>
                      <a:pt x="365" y="365"/>
                      <a:pt x="365" y="363"/>
                      <a:pt x="364" y="361"/>
                    </a:cubicBezTo>
                    <a:cubicBezTo>
                      <a:pt x="364" y="359"/>
                      <a:pt x="363" y="357"/>
                      <a:pt x="362" y="356"/>
                    </a:cubicBezTo>
                    <a:cubicBezTo>
                      <a:pt x="330" y="325"/>
                      <a:pt x="330" y="325"/>
                      <a:pt x="330" y="325"/>
                    </a:cubicBezTo>
                    <a:cubicBezTo>
                      <a:pt x="327" y="323"/>
                      <a:pt x="323" y="320"/>
                      <a:pt x="320" y="319"/>
                    </a:cubicBezTo>
                    <a:cubicBezTo>
                      <a:pt x="280" y="301"/>
                      <a:pt x="280" y="301"/>
                      <a:pt x="280" y="301"/>
                    </a:cubicBezTo>
                    <a:cubicBezTo>
                      <a:pt x="279" y="301"/>
                      <a:pt x="278" y="301"/>
                      <a:pt x="277" y="301"/>
                    </a:cubicBezTo>
                    <a:cubicBezTo>
                      <a:pt x="274" y="301"/>
                      <a:pt x="271" y="302"/>
                      <a:pt x="269" y="305"/>
                    </a:cubicBezTo>
                    <a:cubicBezTo>
                      <a:pt x="257" y="321"/>
                      <a:pt x="257" y="321"/>
                      <a:pt x="257" y="321"/>
                    </a:cubicBezTo>
                    <a:cubicBezTo>
                      <a:pt x="256" y="322"/>
                      <a:pt x="255" y="323"/>
                      <a:pt x="254" y="323"/>
                    </a:cubicBezTo>
                    <a:cubicBezTo>
                      <a:pt x="254" y="323"/>
                      <a:pt x="253" y="322"/>
                      <a:pt x="252" y="322"/>
                    </a:cubicBezTo>
                    <a:cubicBezTo>
                      <a:pt x="251" y="320"/>
                      <a:pt x="251" y="320"/>
                      <a:pt x="251" y="320"/>
                    </a:cubicBezTo>
                    <a:cubicBezTo>
                      <a:pt x="249" y="319"/>
                      <a:pt x="247" y="318"/>
                      <a:pt x="246" y="317"/>
                    </a:cubicBezTo>
                    <a:cubicBezTo>
                      <a:pt x="244" y="316"/>
                      <a:pt x="242" y="316"/>
                      <a:pt x="240" y="316"/>
                    </a:cubicBezTo>
                    <a:cubicBezTo>
                      <a:pt x="234" y="316"/>
                      <a:pt x="234" y="316"/>
                      <a:pt x="234" y="316"/>
                    </a:cubicBezTo>
                    <a:cubicBezTo>
                      <a:pt x="233" y="316"/>
                      <a:pt x="232" y="315"/>
                      <a:pt x="231" y="314"/>
                    </a:cubicBezTo>
                    <a:cubicBezTo>
                      <a:pt x="230" y="314"/>
                      <a:pt x="229" y="312"/>
                      <a:pt x="229" y="311"/>
                    </a:cubicBezTo>
                    <a:cubicBezTo>
                      <a:pt x="227" y="306"/>
                      <a:pt x="227" y="306"/>
                      <a:pt x="227" y="306"/>
                    </a:cubicBezTo>
                    <a:cubicBezTo>
                      <a:pt x="226" y="304"/>
                      <a:pt x="226" y="303"/>
                      <a:pt x="226" y="301"/>
                    </a:cubicBezTo>
                    <a:cubicBezTo>
                      <a:pt x="226" y="300"/>
                      <a:pt x="226" y="299"/>
                      <a:pt x="226" y="299"/>
                    </a:cubicBezTo>
                    <a:cubicBezTo>
                      <a:pt x="226" y="299"/>
                      <a:pt x="226" y="299"/>
                      <a:pt x="226" y="299"/>
                    </a:cubicBezTo>
                    <a:cubicBezTo>
                      <a:pt x="226" y="299"/>
                      <a:pt x="226" y="299"/>
                      <a:pt x="226" y="299"/>
                    </a:cubicBezTo>
                    <a:cubicBezTo>
                      <a:pt x="227" y="297"/>
                      <a:pt x="227" y="296"/>
                      <a:pt x="227" y="295"/>
                    </a:cubicBezTo>
                    <a:cubicBezTo>
                      <a:pt x="227" y="292"/>
                      <a:pt x="227" y="290"/>
                      <a:pt x="225" y="288"/>
                    </a:cubicBezTo>
                    <a:cubicBezTo>
                      <a:pt x="221" y="282"/>
                      <a:pt x="221" y="282"/>
                      <a:pt x="221" y="282"/>
                    </a:cubicBezTo>
                    <a:cubicBezTo>
                      <a:pt x="220" y="280"/>
                      <a:pt x="220" y="279"/>
                      <a:pt x="219" y="279"/>
                    </a:cubicBezTo>
                    <a:cubicBezTo>
                      <a:pt x="218" y="278"/>
                      <a:pt x="217" y="277"/>
                      <a:pt x="215" y="277"/>
                    </a:cubicBezTo>
                    <a:cubicBezTo>
                      <a:pt x="214" y="277"/>
                      <a:pt x="213" y="278"/>
                      <a:pt x="213" y="279"/>
                    </a:cubicBezTo>
                    <a:cubicBezTo>
                      <a:pt x="213" y="279"/>
                      <a:pt x="212" y="279"/>
                      <a:pt x="211" y="280"/>
                    </a:cubicBezTo>
                    <a:cubicBezTo>
                      <a:pt x="210" y="280"/>
                      <a:pt x="209" y="280"/>
                      <a:pt x="207" y="280"/>
                    </a:cubicBezTo>
                    <a:cubicBezTo>
                      <a:pt x="207" y="280"/>
                      <a:pt x="207" y="280"/>
                      <a:pt x="206" y="280"/>
                    </a:cubicBezTo>
                    <a:cubicBezTo>
                      <a:pt x="206" y="279"/>
                      <a:pt x="206" y="278"/>
                      <a:pt x="206" y="277"/>
                    </a:cubicBezTo>
                    <a:cubicBezTo>
                      <a:pt x="206" y="277"/>
                      <a:pt x="206" y="277"/>
                      <a:pt x="206" y="276"/>
                    </a:cubicBezTo>
                    <a:cubicBezTo>
                      <a:pt x="209" y="261"/>
                      <a:pt x="209" y="261"/>
                      <a:pt x="209" y="261"/>
                    </a:cubicBezTo>
                    <a:cubicBezTo>
                      <a:pt x="209" y="260"/>
                      <a:pt x="209" y="260"/>
                      <a:pt x="209" y="259"/>
                    </a:cubicBezTo>
                    <a:cubicBezTo>
                      <a:pt x="209" y="257"/>
                      <a:pt x="208" y="255"/>
                      <a:pt x="207" y="254"/>
                    </a:cubicBezTo>
                    <a:cubicBezTo>
                      <a:pt x="206" y="253"/>
                      <a:pt x="205" y="252"/>
                      <a:pt x="203" y="252"/>
                    </a:cubicBezTo>
                    <a:cubicBezTo>
                      <a:pt x="201" y="252"/>
                      <a:pt x="201" y="252"/>
                      <a:pt x="201" y="252"/>
                    </a:cubicBezTo>
                    <a:cubicBezTo>
                      <a:pt x="199" y="252"/>
                      <a:pt x="197" y="253"/>
                      <a:pt x="196" y="254"/>
                    </a:cubicBezTo>
                    <a:cubicBezTo>
                      <a:pt x="194" y="255"/>
                      <a:pt x="193" y="257"/>
                      <a:pt x="192" y="259"/>
                    </a:cubicBezTo>
                    <a:cubicBezTo>
                      <a:pt x="192" y="260"/>
                      <a:pt x="192" y="260"/>
                      <a:pt x="192" y="260"/>
                    </a:cubicBezTo>
                    <a:cubicBezTo>
                      <a:pt x="191" y="261"/>
                      <a:pt x="190" y="263"/>
                      <a:pt x="189" y="264"/>
                    </a:cubicBezTo>
                    <a:cubicBezTo>
                      <a:pt x="188" y="264"/>
                      <a:pt x="187" y="265"/>
                      <a:pt x="187" y="265"/>
                    </a:cubicBezTo>
                    <a:cubicBezTo>
                      <a:pt x="177" y="265"/>
                      <a:pt x="177" y="265"/>
                      <a:pt x="177" y="265"/>
                    </a:cubicBezTo>
                    <a:cubicBezTo>
                      <a:pt x="176" y="265"/>
                      <a:pt x="175" y="264"/>
                      <a:pt x="174" y="264"/>
                    </a:cubicBezTo>
                    <a:cubicBezTo>
                      <a:pt x="173" y="263"/>
                      <a:pt x="173" y="261"/>
                      <a:pt x="172" y="260"/>
                    </a:cubicBezTo>
                    <a:cubicBezTo>
                      <a:pt x="169" y="247"/>
                      <a:pt x="169" y="247"/>
                      <a:pt x="169" y="247"/>
                    </a:cubicBezTo>
                    <a:cubicBezTo>
                      <a:pt x="169" y="246"/>
                      <a:pt x="169" y="244"/>
                      <a:pt x="169" y="242"/>
                    </a:cubicBezTo>
                    <a:cubicBezTo>
                      <a:pt x="169" y="240"/>
                      <a:pt x="169" y="237"/>
                      <a:pt x="170" y="236"/>
                    </a:cubicBezTo>
                    <a:cubicBezTo>
                      <a:pt x="176" y="217"/>
                      <a:pt x="176" y="217"/>
                      <a:pt x="176" y="217"/>
                    </a:cubicBezTo>
                    <a:cubicBezTo>
                      <a:pt x="177" y="216"/>
                      <a:pt x="178" y="214"/>
                      <a:pt x="179" y="214"/>
                    </a:cubicBezTo>
                    <a:cubicBezTo>
                      <a:pt x="180" y="213"/>
                      <a:pt x="181" y="212"/>
                      <a:pt x="181" y="212"/>
                    </a:cubicBezTo>
                    <a:cubicBezTo>
                      <a:pt x="216" y="212"/>
                      <a:pt x="216" y="212"/>
                      <a:pt x="216" y="212"/>
                    </a:cubicBezTo>
                    <a:cubicBezTo>
                      <a:pt x="217" y="212"/>
                      <a:pt x="218" y="213"/>
                      <a:pt x="218" y="213"/>
                    </a:cubicBezTo>
                    <a:cubicBezTo>
                      <a:pt x="219" y="214"/>
                      <a:pt x="219" y="215"/>
                      <a:pt x="219" y="216"/>
                    </a:cubicBezTo>
                    <a:cubicBezTo>
                      <a:pt x="219" y="218"/>
                      <a:pt x="220" y="220"/>
                      <a:pt x="221" y="222"/>
                    </a:cubicBezTo>
                    <a:cubicBezTo>
                      <a:pt x="221" y="224"/>
                      <a:pt x="222" y="226"/>
                      <a:pt x="223" y="228"/>
                    </a:cubicBezTo>
                    <a:cubicBezTo>
                      <a:pt x="226" y="232"/>
                      <a:pt x="226" y="232"/>
                      <a:pt x="226" y="232"/>
                    </a:cubicBezTo>
                    <a:cubicBezTo>
                      <a:pt x="227" y="232"/>
                      <a:pt x="227" y="233"/>
                      <a:pt x="228" y="233"/>
                    </a:cubicBezTo>
                    <a:cubicBezTo>
                      <a:pt x="228" y="234"/>
                      <a:pt x="229" y="234"/>
                      <a:pt x="230" y="234"/>
                    </a:cubicBezTo>
                    <a:cubicBezTo>
                      <a:pt x="231" y="234"/>
                      <a:pt x="231" y="234"/>
                      <a:pt x="232" y="233"/>
                    </a:cubicBezTo>
                    <a:cubicBezTo>
                      <a:pt x="233" y="233"/>
                      <a:pt x="233" y="232"/>
                      <a:pt x="233" y="231"/>
                    </a:cubicBezTo>
                    <a:cubicBezTo>
                      <a:pt x="233" y="230"/>
                      <a:pt x="234" y="229"/>
                      <a:pt x="234" y="228"/>
                    </a:cubicBezTo>
                    <a:cubicBezTo>
                      <a:pt x="234" y="225"/>
                      <a:pt x="234" y="225"/>
                      <a:pt x="234" y="225"/>
                    </a:cubicBezTo>
                    <a:cubicBezTo>
                      <a:pt x="234" y="223"/>
                      <a:pt x="233" y="221"/>
                      <a:pt x="233" y="219"/>
                    </a:cubicBezTo>
                    <a:cubicBezTo>
                      <a:pt x="232" y="217"/>
                      <a:pt x="232" y="216"/>
                      <a:pt x="231" y="214"/>
                    </a:cubicBezTo>
                    <a:cubicBezTo>
                      <a:pt x="231" y="214"/>
                      <a:pt x="230" y="213"/>
                      <a:pt x="230" y="211"/>
                    </a:cubicBezTo>
                    <a:cubicBezTo>
                      <a:pt x="229" y="209"/>
                      <a:pt x="229" y="207"/>
                      <a:pt x="229" y="206"/>
                    </a:cubicBezTo>
                    <a:cubicBezTo>
                      <a:pt x="229" y="204"/>
                      <a:pt x="229" y="204"/>
                      <a:pt x="229" y="204"/>
                    </a:cubicBezTo>
                    <a:cubicBezTo>
                      <a:pt x="229" y="201"/>
                      <a:pt x="230" y="195"/>
                      <a:pt x="232" y="193"/>
                    </a:cubicBezTo>
                    <a:cubicBezTo>
                      <a:pt x="234" y="189"/>
                      <a:pt x="234" y="189"/>
                      <a:pt x="234" y="189"/>
                    </a:cubicBezTo>
                    <a:cubicBezTo>
                      <a:pt x="236" y="186"/>
                      <a:pt x="237" y="180"/>
                      <a:pt x="237" y="176"/>
                    </a:cubicBezTo>
                    <a:cubicBezTo>
                      <a:pt x="237" y="168"/>
                      <a:pt x="237" y="168"/>
                      <a:pt x="237" y="168"/>
                    </a:cubicBezTo>
                    <a:cubicBezTo>
                      <a:pt x="237" y="165"/>
                      <a:pt x="238" y="160"/>
                      <a:pt x="240" y="157"/>
                    </a:cubicBezTo>
                    <a:cubicBezTo>
                      <a:pt x="255" y="128"/>
                      <a:pt x="255" y="128"/>
                      <a:pt x="255" y="128"/>
                    </a:cubicBezTo>
                    <a:cubicBezTo>
                      <a:pt x="255" y="127"/>
                      <a:pt x="256" y="126"/>
                      <a:pt x="258" y="125"/>
                    </a:cubicBezTo>
                    <a:cubicBezTo>
                      <a:pt x="259" y="124"/>
                      <a:pt x="260" y="123"/>
                      <a:pt x="261" y="123"/>
                    </a:cubicBezTo>
                    <a:cubicBezTo>
                      <a:pt x="269" y="123"/>
                      <a:pt x="269" y="123"/>
                      <a:pt x="269" y="123"/>
                    </a:cubicBezTo>
                    <a:cubicBezTo>
                      <a:pt x="270" y="123"/>
                      <a:pt x="271" y="123"/>
                      <a:pt x="272" y="123"/>
                    </a:cubicBezTo>
                    <a:cubicBezTo>
                      <a:pt x="273" y="122"/>
                      <a:pt x="273" y="121"/>
                      <a:pt x="273" y="119"/>
                    </a:cubicBezTo>
                    <a:cubicBezTo>
                      <a:pt x="273" y="118"/>
                      <a:pt x="273" y="117"/>
                      <a:pt x="272" y="115"/>
                    </a:cubicBezTo>
                    <a:cubicBezTo>
                      <a:pt x="265" y="107"/>
                      <a:pt x="265" y="107"/>
                      <a:pt x="265" y="107"/>
                    </a:cubicBezTo>
                    <a:cubicBezTo>
                      <a:pt x="263" y="105"/>
                      <a:pt x="261" y="104"/>
                      <a:pt x="258" y="104"/>
                    </a:cubicBezTo>
                    <a:cubicBezTo>
                      <a:pt x="257" y="104"/>
                      <a:pt x="255" y="104"/>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6"/>
                      <a:pt x="254" y="106"/>
                      <a:pt x="254" y="106"/>
                    </a:cubicBezTo>
                    <a:cubicBezTo>
                      <a:pt x="254" y="105"/>
                      <a:pt x="254" y="105"/>
                      <a:pt x="254" y="105"/>
                    </a:cubicBezTo>
                    <a:cubicBezTo>
                      <a:pt x="254" y="105"/>
                      <a:pt x="254" y="105"/>
                      <a:pt x="254" y="105"/>
                    </a:cubicBezTo>
                    <a:cubicBezTo>
                      <a:pt x="254" y="106"/>
                      <a:pt x="254" y="106"/>
                      <a:pt x="254" y="106"/>
                    </a:cubicBezTo>
                    <a:cubicBezTo>
                      <a:pt x="254" y="105"/>
                      <a:pt x="254" y="105"/>
                      <a:pt x="254" y="105"/>
                    </a:cubicBezTo>
                    <a:cubicBezTo>
                      <a:pt x="254" y="106"/>
                      <a:pt x="254" y="106"/>
                      <a:pt x="254" y="106"/>
                    </a:cubicBezTo>
                    <a:cubicBezTo>
                      <a:pt x="255" y="106"/>
                      <a:pt x="255" y="106"/>
                      <a:pt x="255" y="106"/>
                    </a:cubicBezTo>
                    <a:cubicBezTo>
                      <a:pt x="254" y="105"/>
                      <a:pt x="254" y="105"/>
                      <a:pt x="254" y="105"/>
                    </a:cubicBezTo>
                    <a:cubicBezTo>
                      <a:pt x="254" y="106"/>
                      <a:pt x="254" y="106"/>
                      <a:pt x="254" y="106"/>
                    </a:cubicBezTo>
                    <a:cubicBezTo>
                      <a:pt x="255" y="106"/>
                      <a:pt x="255" y="106"/>
                      <a:pt x="255" y="106"/>
                    </a:cubicBezTo>
                    <a:cubicBezTo>
                      <a:pt x="255" y="105"/>
                      <a:pt x="255" y="105"/>
                      <a:pt x="255" y="105"/>
                    </a:cubicBezTo>
                    <a:cubicBezTo>
                      <a:pt x="255" y="104"/>
                      <a:pt x="255" y="104"/>
                      <a:pt x="255" y="104"/>
                    </a:cubicBezTo>
                    <a:cubicBezTo>
                      <a:pt x="255" y="101"/>
                      <a:pt x="255" y="101"/>
                      <a:pt x="255" y="101"/>
                    </a:cubicBezTo>
                    <a:cubicBezTo>
                      <a:pt x="256" y="100"/>
                      <a:pt x="257" y="98"/>
                      <a:pt x="257" y="98"/>
                    </a:cubicBezTo>
                    <a:cubicBezTo>
                      <a:pt x="258" y="97"/>
                      <a:pt x="259" y="96"/>
                      <a:pt x="260" y="96"/>
                    </a:cubicBezTo>
                    <a:cubicBezTo>
                      <a:pt x="269" y="96"/>
                      <a:pt x="269" y="96"/>
                      <a:pt x="269" y="96"/>
                    </a:cubicBezTo>
                    <a:cubicBezTo>
                      <a:pt x="271" y="96"/>
                      <a:pt x="272" y="96"/>
                      <a:pt x="274" y="95"/>
                    </a:cubicBezTo>
                    <a:cubicBezTo>
                      <a:pt x="276" y="94"/>
                      <a:pt x="278" y="93"/>
                      <a:pt x="279" y="91"/>
                    </a:cubicBezTo>
                    <a:cubicBezTo>
                      <a:pt x="280" y="90"/>
                      <a:pt x="280" y="88"/>
                      <a:pt x="280" y="86"/>
                    </a:cubicBezTo>
                    <a:cubicBezTo>
                      <a:pt x="280" y="84"/>
                      <a:pt x="279" y="82"/>
                      <a:pt x="278" y="80"/>
                    </a:cubicBezTo>
                    <a:cubicBezTo>
                      <a:pt x="246" y="45"/>
                      <a:pt x="246" y="45"/>
                      <a:pt x="246" y="45"/>
                    </a:cubicBezTo>
                    <a:cubicBezTo>
                      <a:pt x="245" y="44"/>
                      <a:pt x="244" y="43"/>
                      <a:pt x="242" y="43"/>
                    </a:cubicBezTo>
                    <a:cubicBezTo>
                      <a:pt x="242" y="43"/>
                      <a:pt x="241" y="43"/>
                      <a:pt x="240" y="44"/>
                    </a:cubicBezTo>
                    <a:cubicBezTo>
                      <a:pt x="239" y="44"/>
                      <a:pt x="239" y="45"/>
                      <a:pt x="239" y="46"/>
                    </a:cubicBezTo>
                    <a:cubicBezTo>
                      <a:pt x="238" y="47"/>
                      <a:pt x="238" y="48"/>
                      <a:pt x="238" y="49"/>
                    </a:cubicBezTo>
                    <a:cubicBezTo>
                      <a:pt x="238" y="51"/>
                      <a:pt x="238" y="51"/>
                      <a:pt x="238" y="51"/>
                    </a:cubicBezTo>
                    <a:cubicBezTo>
                      <a:pt x="238" y="52"/>
                      <a:pt x="238" y="52"/>
                      <a:pt x="238" y="53"/>
                    </a:cubicBezTo>
                    <a:cubicBezTo>
                      <a:pt x="238" y="53"/>
                      <a:pt x="238" y="53"/>
                      <a:pt x="238" y="53"/>
                    </a:cubicBezTo>
                    <a:cubicBezTo>
                      <a:pt x="237" y="53"/>
                      <a:pt x="237" y="53"/>
                      <a:pt x="237" y="53"/>
                    </a:cubicBezTo>
                    <a:cubicBezTo>
                      <a:pt x="214" y="38"/>
                      <a:pt x="214" y="38"/>
                      <a:pt x="214" y="38"/>
                    </a:cubicBezTo>
                    <a:cubicBezTo>
                      <a:pt x="213" y="38"/>
                      <a:pt x="212" y="37"/>
                      <a:pt x="211" y="37"/>
                    </a:cubicBezTo>
                    <a:cubicBezTo>
                      <a:pt x="210" y="37"/>
                      <a:pt x="209" y="38"/>
                      <a:pt x="208" y="39"/>
                    </a:cubicBezTo>
                    <a:cubicBezTo>
                      <a:pt x="207" y="40"/>
                      <a:pt x="207" y="41"/>
                      <a:pt x="207" y="42"/>
                    </a:cubicBezTo>
                    <a:cubicBezTo>
                      <a:pt x="207" y="43"/>
                      <a:pt x="207" y="43"/>
                      <a:pt x="207" y="44"/>
                    </a:cubicBezTo>
                    <a:cubicBezTo>
                      <a:pt x="211" y="57"/>
                      <a:pt x="211" y="57"/>
                      <a:pt x="211" y="57"/>
                    </a:cubicBezTo>
                    <a:cubicBezTo>
                      <a:pt x="211" y="61"/>
                      <a:pt x="212" y="67"/>
                      <a:pt x="212" y="70"/>
                    </a:cubicBezTo>
                    <a:cubicBezTo>
                      <a:pt x="212" y="87"/>
                      <a:pt x="212" y="87"/>
                      <a:pt x="212" y="87"/>
                    </a:cubicBezTo>
                    <a:cubicBezTo>
                      <a:pt x="212" y="88"/>
                      <a:pt x="212" y="89"/>
                      <a:pt x="212" y="89"/>
                    </a:cubicBezTo>
                    <a:cubicBezTo>
                      <a:pt x="212" y="89"/>
                      <a:pt x="212" y="89"/>
                      <a:pt x="212" y="89"/>
                    </a:cubicBezTo>
                    <a:cubicBezTo>
                      <a:pt x="213" y="90"/>
                      <a:pt x="213" y="90"/>
                      <a:pt x="213" y="90"/>
                    </a:cubicBezTo>
                    <a:cubicBezTo>
                      <a:pt x="212" y="89"/>
                      <a:pt x="212" y="89"/>
                      <a:pt x="212" y="89"/>
                    </a:cubicBezTo>
                    <a:cubicBezTo>
                      <a:pt x="212" y="89"/>
                      <a:pt x="212" y="89"/>
                      <a:pt x="212" y="89"/>
                    </a:cubicBezTo>
                    <a:cubicBezTo>
                      <a:pt x="213" y="90"/>
                      <a:pt x="213" y="90"/>
                      <a:pt x="213" y="90"/>
                    </a:cubicBezTo>
                    <a:cubicBezTo>
                      <a:pt x="212" y="89"/>
                      <a:pt x="212" y="89"/>
                      <a:pt x="212" y="89"/>
                    </a:cubicBezTo>
                    <a:cubicBezTo>
                      <a:pt x="213" y="90"/>
                      <a:pt x="213" y="90"/>
                      <a:pt x="213" y="90"/>
                    </a:cubicBezTo>
                    <a:cubicBezTo>
                      <a:pt x="213" y="88"/>
                      <a:pt x="213" y="88"/>
                      <a:pt x="213" y="88"/>
                    </a:cubicBezTo>
                    <a:cubicBezTo>
                      <a:pt x="212" y="89"/>
                      <a:pt x="212" y="89"/>
                      <a:pt x="212" y="89"/>
                    </a:cubicBezTo>
                    <a:cubicBezTo>
                      <a:pt x="213" y="90"/>
                      <a:pt x="213" y="90"/>
                      <a:pt x="213" y="90"/>
                    </a:cubicBezTo>
                    <a:cubicBezTo>
                      <a:pt x="213" y="88"/>
                      <a:pt x="213" y="88"/>
                      <a:pt x="213" y="88"/>
                    </a:cubicBezTo>
                    <a:cubicBezTo>
                      <a:pt x="213" y="90"/>
                      <a:pt x="213" y="90"/>
                      <a:pt x="213" y="90"/>
                    </a:cubicBezTo>
                    <a:cubicBezTo>
                      <a:pt x="214" y="89"/>
                      <a:pt x="214" y="89"/>
                      <a:pt x="214" y="89"/>
                    </a:cubicBezTo>
                    <a:cubicBezTo>
                      <a:pt x="214" y="89"/>
                      <a:pt x="214" y="88"/>
                      <a:pt x="213" y="88"/>
                    </a:cubicBezTo>
                    <a:cubicBezTo>
                      <a:pt x="213" y="90"/>
                      <a:pt x="213" y="90"/>
                      <a:pt x="213" y="90"/>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8"/>
                      <a:pt x="213" y="88"/>
                    </a:cubicBezTo>
                    <a:cubicBezTo>
                      <a:pt x="208" y="77"/>
                      <a:pt x="208" y="77"/>
                      <a:pt x="208" y="77"/>
                    </a:cubicBezTo>
                    <a:cubicBezTo>
                      <a:pt x="206" y="74"/>
                      <a:pt x="203" y="70"/>
                      <a:pt x="200" y="68"/>
                    </a:cubicBezTo>
                    <a:cubicBezTo>
                      <a:pt x="178" y="54"/>
                      <a:pt x="178" y="54"/>
                      <a:pt x="178" y="54"/>
                    </a:cubicBezTo>
                    <a:cubicBezTo>
                      <a:pt x="177" y="53"/>
                      <a:pt x="177" y="51"/>
                      <a:pt x="177" y="49"/>
                    </a:cubicBezTo>
                    <a:cubicBezTo>
                      <a:pt x="177" y="49"/>
                      <a:pt x="177" y="48"/>
                      <a:pt x="177" y="47"/>
                    </a:cubicBezTo>
                    <a:cubicBezTo>
                      <a:pt x="181" y="36"/>
                      <a:pt x="181" y="36"/>
                      <a:pt x="181" y="36"/>
                    </a:cubicBezTo>
                    <a:cubicBezTo>
                      <a:pt x="181" y="35"/>
                      <a:pt x="181" y="34"/>
                      <a:pt x="181" y="32"/>
                    </a:cubicBezTo>
                    <a:cubicBezTo>
                      <a:pt x="181" y="29"/>
                      <a:pt x="180" y="26"/>
                      <a:pt x="177" y="24"/>
                    </a:cubicBezTo>
                    <a:cubicBezTo>
                      <a:pt x="151" y="10"/>
                      <a:pt x="151" y="10"/>
                      <a:pt x="151" y="10"/>
                    </a:cubicBezTo>
                    <a:cubicBezTo>
                      <a:pt x="149" y="9"/>
                      <a:pt x="148" y="9"/>
                      <a:pt x="147" y="9"/>
                    </a:cubicBezTo>
                    <a:cubicBezTo>
                      <a:pt x="144" y="9"/>
                      <a:pt x="141" y="10"/>
                      <a:pt x="139" y="12"/>
                    </a:cubicBezTo>
                    <a:cubicBezTo>
                      <a:pt x="139" y="13"/>
                      <a:pt x="138" y="14"/>
                      <a:pt x="137" y="14"/>
                    </a:cubicBezTo>
                    <a:cubicBezTo>
                      <a:pt x="136" y="14"/>
                      <a:pt x="135" y="13"/>
                      <a:pt x="135" y="13"/>
                    </a:cubicBezTo>
                    <a:cubicBezTo>
                      <a:pt x="127" y="5"/>
                      <a:pt x="127" y="5"/>
                      <a:pt x="127" y="5"/>
                    </a:cubicBezTo>
                    <a:cubicBezTo>
                      <a:pt x="126" y="4"/>
                      <a:pt x="124" y="3"/>
                      <a:pt x="122" y="2"/>
                    </a:cubicBezTo>
                    <a:cubicBezTo>
                      <a:pt x="120" y="1"/>
                      <a:pt x="118" y="1"/>
                      <a:pt x="116" y="1"/>
                    </a:cubicBezTo>
                    <a:cubicBezTo>
                      <a:pt x="108" y="1"/>
                      <a:pt x="108" y="1"/>
                      <a:pt x="108" y="1"/>
                    </a:cubicBezTo>
                    <a:cubicBezTo>
                      <a:pt x="107" y="1"/>
                      <a:pt x="105" y="1"/>
                      <a:pt x="103" y="2"/>
                    </a:cubicBezTo>
                    <a:cubicBezTo>
                      <a:pt x="101" y="2"/>
                      <a:pt x="99" y="3"/>
                      <a:pt x="97" y="4"/>
                    </a:cubicBezTo>
                    <a:cubicBezTo>
                      <a:pt x="95" y="6"/>
                      <a:pt x="95" y="6"/>
                      <a:pt x="95" y="6"/>
                    </a:cubicBezTo>
                    <a:cubicBezTo>
                      <a:pt x="94" y="7"/>
                      <a:pt x="93" y="7"/>
                      <a:pt x="91" y="7"/>
                    </a:cubicBezTo>
                    <a:cubicBezTo>
                      <a:pt x="90" y="7"/>
                      <a:pt x="89" y="7"/>
                      <a:pt x="88" y="6"/>
                    </a:cubicBezTo>
                    <a:cubicBezTo>
                      <a:pt x="83" y="3"/>
                      <a:pt x="83" y="3"/>
                      <a:pt x="83" y="3"/>
                    </a:cubicBezTo>
                    <a:cubicBezTo>
                      <a:pt x="81" y="2"/>
                      <a:pt x="79" y="1"/>
                      <a:pt x="78" y="1"/>
                    </a:cubicBezTo>
                    <a:cubicBezTo>
                      <a:pt x="76" y="0"/>
                      <a:pt x="74" y="0"/>
                      <a:pt x="72" y="0"/>
                    </a:cubicBezTo>
                    <a:cubicBezTo>
                      <a:pt x="47" y="0"/>
                      <a:pt x="47" y="0"/>
                      <a:pt x="47" y="0"/>
                    </a:cubicBezTo>
                    <a:cubicBezTo>
                      <a:pt x="45" y="0"/>
                      <a:pt x="43" y="0"/>
                      <a:pt x="41" y="1"/>
                    </a:cubicBezTo>
                    <a:cubicBezTo>
                      <a:pt x="39" y="2"/>
                      <a:pt x="38" y="3"/>
                      <a:pt x="36" y="5"/>
                    </a:cubicBezTo>
                    <a:lnTo>
                      <a:pt x="38"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6" name="Freeform 281"/>
              <p:cNvSpPr>
                <a:spLocks/>
              </p:cNvSpPr>
              <p:nvPr/>
            </p:nvSpPr>
            <p:spPr bwMode="auto">
              <a:xfrm>
                <a:off x="-5010148" y="2547935"/>
                <a:ext cx="230187" cy="187324"/>
              </a:xfrm>
              <a:custGeom>
                <a:avLst/>
                <a:gdLst/>
                <a:ahLst/>
                <a:cxnLst>
                  <a:cxn ang="0">
                    <a:pos x="8" y="4"/>
                  </a:cxn>
                  <a:cxn ang="0">
                    <a:pos x="36" y="15"/>
                  </a:cxn>
                  <a:cxn ang="0">
                    <a:pos x="48" y="28"/>
                  </a:cxn>
                  <a:cxn ang="0">
                    <a:pos x="53" y="30"/>
                  </a:cxn>
                  <a:cxn ang="0">
                    <a:pos x="54" y="31"/>
                  </a:cxn>
                  <a:cxn ang="0">
                    <a:pos x="57" y="33"/>
                  </a:cxn>
                  <a:cxn ang="0">
                    <a:pos x="57" y="33"/>
                  </a:cxn>
                  <a:cxn ang="0">
                    <a:pos x="57" y="33"/>
                  </a:cxn>
                  <a:cxn ang="0">
                    <a:pos x="57" y="33"/>
                  </a:cxn>
                  <a:cxn ang="0">
                    <a:pos x="56" y="33"/>
                  </a:cxn>
                  <a:cxn ang="0">
                    <a:pos x="55" y="33"/>
                  </a:cxn>
                  <a:cxn ang="0">
                    <a:pos x="53" y="38"/>
                  </a:cxn>
                  <a:cxn ang="0">
                    <a:pos x="55" y="42"/>
                  </a:cxn>
                  <a:cxn ang="0">
                    <a:pos x="56" y="46"/>
                  </a:cxn>
                  <a:cxn ang="0">
                    <a:pos x="56" y="46"/>
                  </a:cxn>
                  <a:cxn ang="0">
                    <a:pos x="56" y="46"/>
                  </a:cxn>
                  <a:cxn ang="0">
                    <a:pos x="56" y="46"/>
                  </a:cxn>
                  <a:cxn ang="0">
                    <a:pos x="57" y="45"/>
                  </a:cxn>
                  <a:cxn ang="0">
                    <a:pos x="57" y="45"/>
                  </a:cxn>
                  <a:cxn ang="0">
                    <a:pos x="57" y="45"/>
                  </a:cxn>
                  <a:cxn ang="0">
                    <a:pos x="53" y="45"/>
                  </a:cxn>
                  <a:cxn ang="0">
                    <a:pos x="33" y="36"/>
                  </a:cxn>
                  <a:cxn ang="0">
                    <a:pos x="34" y="34"/>
                  </a:cxn>
                  <a:cxn ang="0">
                    <a:pos x="37" y="30"/>
                  </a:cxn>
                  <a:cxn ang="0">
                    <a:pos x="33" y="19"/>
                  </a:cxn>
                  <a:cxn ang="0">
                    <a:pos x="19" y="12"/>
                  </a:cxn>
                  <a:cxn ang="0">
                    <a:pos x="12" y="12"/>
                  </a:cxn>
                  <a:cxn ang="0">
                    <a:pos x="4" y="7"/>
                  </a:cxn>
                  <a:cxn ang="0">
                    <a:pos x="3" y="4"/>
                  </a:cxn>
                  <a:cxn ang="0">
                    <a:pos x="1" y="9"/>
                  </a:cxn>
                  <a:cxn ang="0">
                    <a:pos x="9" y="15"/>
                  </a:cxn>
                  <a:cxn ang="0">
                    <a:pos x="19" y="16"/>
                  </a:cxn>
                  <a:cxn ang="0">
                    <a:pos x="29" y="22"/>
                  </a:cxn>
                  <a:cxn ang="0">
                    <a:pos x="33" y="30"/>
                  </a:cxn>
                  <a:cxn ang="0">
                    <a:pos x="33" y="31"/>
                  </a:cxn>
                  <a:cxn ang="0">
                    <a:pos x="33" y="31"/>
                  </a:cxn>
                  <a:cxn ang="0">
                    <a:pos x="34" y="30"/>
                  </a:cxn>
                  <a:cxn ang="0">
                    <a:pos x="34" y="30"/>
                  </a:cxn>
                  <a:cxn ang="0">
                    <a:pos x="31" y="40"/>
                  </a:cxn>
                  <a:cxn ang="0">
                    <a:pos x="56" y="50"/>
                  </a:cxn>
                  <a:cxn ang="0">
                    <a:pos x="60" y="48"/>
                  </a:cxn>
                  <a:cxn ang="0">
                    <a:pos x="60" y="42"/>
                  </a:cxn>
                  <a:cxn ang="0">
                    <a:pos x="56" y="37"/>
                  </a:cxn>
                  <a:cxn ang="0">
                    <a:pos x="56" y="36"/>
                  </a:cxn>
                  <a:cxn ang="0">
                    <a:pos x="56" y="36"/>
                  </a:cxn>
                  <a:cxn ang="0">
                    <a:pos x="56" y="37"/>
                  </a:cxn>
                  <a:cxn ang="0">
                    <a:pos x="56" y="37"/>
                  </a:cxn>
                  <a:cxn ang="0">
                    <a:pos x="56" y="37"/>
                  </a:cxn>
                  <a:cxn ang="0">
                    <a:pos x="55" y="37"/>
                  </a:cxn>
                  <a:cxn ang="0">
                    <a:pos x="55" y="37"/>
                  </a:cxn>
                  <a:cxn ang="0">
                    <a:pos x="55" y="37"/>
                  </a:cxn>
                  <a:cxn ang="0">
                    <a:pos x="61" y="34"/>
                  </a:cxn>
                  <a:cxn ang="0">
                    <a:pos x="56" y="27"/>
                  </a:cxn>
                  <a:cxn ang="0">
                    <a:pos x="55" y="26"/>
                  </a:cxn>
                  <a:cxn ang="0">
                    <a:pos x="51" y="24"/>
                  </a:cxn>
                  <a:cxn ang="0">
                    <a:pos x="39" y="11"/>
                  </a:cxn>
                  <a:cxn ang="0">
                    <a:pos x="8" y="0"/>
                  </a:cxn>
                </a:cxnLst>
                <a:rect l="0" t="0" r="r" b="b"/>
                <a:pathLst>
                  <a:path w="61" h="50">
                    <a:moveTo>
                      <a:pt x="3" y="4"/>
                    </a:moveTo>
                    <a:cubicBezTo>
                      <a:pt x="4" y="6"/>
                      <a:pt x="4" y="6"/>
                      <a:pt x="4" y="6"/>
                    </a:cubicBezTo>
                    <a:cubicBezTo>
                      <a:pt x="5" y="5"/>
                      <a:pt x="6" y="4"/>
                      <a:pt x="8" y="4"/>
                    </a:cubicBezTo>
                    <a:cubicBezTo>
                      <a:pt x="9" y="4"/>
                      <a:pt x="9" y="4"/>
                      <a:pt x="9" y="4"/>
                    </a:cubicBezTo>
                    <a:cubicBezTo>
                      <a:pt x="33" y="12"/>
                      <a:pt x="33" y="12"/>
                      <a:pt x="33" y="12"/>
                    </a:cubicBezTo>
                    <a:cubicBezTo>
                      <a:pt x="34" y="13"/>
                      <a:pt x="35" y="14"/>
                      <a:pt x="36" y="15"/>
                    </a:cubicBezTo>
                    <a:cubicBezTo>
                      <a:pt x="38" y="16"/>
                      <a:pt x="39" y="17"/>
                      <a:pt x="40" y="18"/>
                    </a:cubicBezTo>
                    <a:cubicBezTo>
                      <a:pt x="44" y="23"/>
                      <a:pt x="44" y="23"/>
                      <a:pt x="44" y="23"/>
                    </a:cubicBezTo>
                    <a:cubicBezTo>
                      <a:pt x="45" y="25"/>
                      <a:pt x="46" y="26"/>
                      <a:pt x="48" y="28"/>
                    </a:cubicBezTo>
                    <a:cubicBezTo>
                      <a:pt x="50" y="29"/>
                      <a:pt x="52" y="30"/>
                      <a:pt x="53" y="30"/>
                    </a:cubicBezTo>
                    <a:cubicBezTo>
                      <a:pt x="54" y="28"/>
                      <a:pt x="54" y="28"/>
                      <a:pt x="54" y="28"/>
                    </a:cubicBezTo>
                    <a:cubicBezTo>
                      <a:pt x="53" y="30"/>
                      <a:pt x="53" y="30"/>
                      <a:pt x="53" y="30"/>
                    </a:cubicBezTo>
                    <a:cubicBezTo>
                      <a:pt x="54" y="31"/>
                      <a:pt x="54" y="31"/>
                      <a:pt x="54" y="31"/>
                    </a:cubicBezTo>
                    <a:cubicBezTo>
                      <a:pt x="54" y="31"/>
                      <a:pt x="54" y="31"/>
                      <a:pt x="54" y="31"/>
                    </a:cubicBezTo>
                    <a:cubicBezTo>
                      <a:pt x="54" y="31"/>
                      <a:pt x="54" y="31"/>
                      <a:pt x="54" y="31"/>
                    </a:cubicBezTo>
                    <a:cubicBezTo>
                      <a:pt x="55" y="31"/>
                      <a:pt x="56" y="32"/>
                      <a:pt x="56" y="32"/>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6" y="33"/>
                    </a:cubicBezTo>
                    <a:cubicBezTo>
                      <a:pt x="56" y="33"/>
                      <a:pt x="56" y="33"/>
                      <a:pt x="56" y="33"/>
                    </a:cubicBezTo>
                    <a:cubicBezTo>
                      <a:pt x="56" y="33"/>
                      <a:pt x="56" y="33"/>
                      <a:pt x="56" y="33"/>
                    </a:cubicBezTo>
                    <a:cubicBezTo>
                      <a:pt x="55" y="33"/>
                      <a:pt x="55" y="33"/>
                      <a:pt x="55" y="33"/>
                    </a:cubicBezTo>
                    <a:cubicBezTo>
                      <a:pt x="54" y="33"/>
                      <a:pt x="53" y="33"/>
                      <a:pt x="53" y="34"/>
                    </a:cubicBezTo>
                    <a:cubicBezTo>
                      <a:pt x="52" y="35"/>
                      <a:pt x="52" y="35"/>
                      <a:pt x="52" y="36"/>
                    </a:cubicBezTo>
                    <a:cubicBezTo>
                      <a:pt x="52" y="37"/>
                      <a:pt x="52" y="38"/>
                      <a:pt x="53" y="38"/>
                    </a:cubicBezTo>
                    <a:cubicBezTo>
                      <a:pt x="53" y="39"/>
                      <a:pt x="53" y="40"/>
                      <a:pt x="54" y="41"/>
                    </a:cubicBezTo>
                    <a:cubicBezTo>
                      <a:pt x="55" y="41"/>
                      <a:pt x="55" y="41"/>
                      <a:pt x="55" y="41"/>
                    </a:cubicBezTo>
                    <a:cubicBezTo>
                      <a:pt x="55" y="42"/>
                      <a:pt x="55" y="42"/>
                      <a:pt x="55" y="42"/>
                    </a:cubicBezTo>
                    <a:cubicBezTo>
                      <a:pt x="55" y="42"/>
                      <a:pt x="55" y="42"/>
                      <a:pt x="55" y="42"/>
                    </a:cubicBezTo>
                    <a:cubicBezTo>
                      <a:pt x="55" y="42"/>
                      <a:pt x="56" y="43"/>
                      <a:pt x="56" y="44"/>
                    </a:cubicBezTo>
                    <a:cubicBezTo>
                      <a:pt x="56" y="45"/>
                      <a:pt x="56" y="45"/>
                      <a:pt x="56" y="46"/>
                    </a:cubicBezTo>
                    <a:cubicBezTo>
                      <a:pt x="56" y="46"/>
                      <a:pt x="56" y="46"/>
                      <a:pt x="56" y="46"/>
                    </a:cubicBezTo>
                    <a:cubicBezTo>
                      <a:pt x="57" y="46"/>
                      <a:pt x="57" y="46"/>
                      <a:pt x="57" y="46"/>
                    </a:cubicBezTo>
                    <a:cubicBezTo>
                      <a:pt x="56" y="46"/>
                      <a:pt x="56" y="46"/>
                      <a:pt x="56" y="46"/>
                    </a:cubicBezTo>
                    <a:cubicBezTo>
                      <a:pt x="56" y="46"/>
                      <a:pt x="56" y="46"/>
                      <a:pt x="56" y="46"/>
                    </a:cubicBezTo>
                    <a:cubicBezTo>
                      <a:pt x="57" y="46"/>
                      <a:pt x="57" y="46"/>
                      <a:pt x="57" y="46"/>
                    </a:cubicBezTo>
                    <a:cubicBezTo>
                      <a:pt x="56" y="46"/>
                      <a:pt x="56" y="46"/>
                      <a:pt x="56" y="46"/>
                    </a:cubicBezTo>
                    <a:cubicBezTo>
                      <a:pt x="57" y="46"/>
                      <a:pt x="57" y="46"/>
                      <a:pt x="57" y="46"/>
                    </a:cubicBezTo>
                    <a:cubicBezTo>
                      <a:pt x="57" y="45"/>
                      <a:pt x="57" y="45"/>
                      <a:pt x="57" y="45"/>
                    </a:cubicBezTo>
                    <a:cubicBezTo>
                      <a:pt x="56" y="46"/>
                      <a:pt x="56" y="46"/>
                      <a:pt x="56" y="46"/>
                    </a:cubicBezTo>
                    <a:cubicBezTo>
                      <a:pt x="57" y="46"/>
                      <a:pt x="57" y="46"/>
                      <a:pt x="57" y="46"/>
                    </a:cubicBezTo>
                    <a:cubicBezTo>
                      <a:pt x="57" y="45"/>
                      <a:pt x="57" y="45"/>
                      <a:pt x="57" y="45"/>
                    </a:cubicBezTo>
                    <a:cubicBezTo>
                      <a:pt x="57" y="45"/>
                      <a:pt x="57" y="45"/>
                      <a:pt x="57" y="45"/>
                    </a:cubicBezTo>
                    <a:cubicBezTo>
                      <a:pt x="57" y="45"/>
                      <a:pt x="57" y="45"/>
                      <a:pt x="57" y="45"/>
                    </a:cubicBezTo>
                    <a:cubicBezTo>
                      <a:pt x="57" y="46"/>
                      <a:pt x="57" y="46"/>
                      <a:pt x="57" y="46"/>
                    </a:cubicBezTo>
                    <a:cubicBezTo>
                      <a:pt x="57" y="45"/>
                      <a:pt x="57" y="45"/>
                      <a:pt x="57" y="45"/>
                    </a:cubicBezTo>
                    <a:cubicBezTo>
                      <a:pt x="57" y="45"/>
                      <a:pt x="57" y="45"/>
                      <a:pt x="57" y="45"/>
                    </a:cubicBezTo>
                    <a:cubicBezTo>
                      <a:pt x="57" y="46"/>
                      <a:pt x="57" y="46"/>
                      <a:pt x="57" y="46"/>
                    </a:cubicBezTo>
                    <a:cubicBezTo>
                      <a:pt x="57" y="45"/>
                      <a:pt x="57" y="45"/>
                      <a:pt x="57" y="45"/>
                    </a:cubicBezTo>
                    <a:cubicBezTo>
                      <a:pt x="57" y="45"/>
                      <a:pt x="57" y="45"/>
                      <a:pt x="57" y="45"/>
                    </a:cubicBezTo>
                    <a:cubicBezTo>
                      <a:pt x="56" y="45"/>
                      <a:pt x="56" y="45"/>
                      <a:pt x="56" y="45"/>
                    </a:cubicBezTo>
                    <a:cubicBezTo>
                      <a:pt x="55" y="45"/>
                      <a:pt x="54" y="45"/>
                      <a:pt x="53" y="45"/>
                    </a:cubicBezTo>
                    <a:cubicBezTo>
                      <a:pt x="37" y="39"/>
                      <a:pt x="37" y="39"/>
                      <a:pt x="37" y="39"/>
                    </a:cubicBezTo>
                    <a:cubicBezTo>
                      <a:pt x="36" y="38"/>
                      <a:pt x="35" y="37"/>
                      <a:pt x="34" y="37"/>
                    </a:cubicBezTo>
                    <a:cubicBezTo>
                      <a:pt x="33" y="36"/>
                      <a:pt x="33" y="36"/>
                      <a:pt x="33" y="36"/>
                    </a:cubicBezTo>
                    <a:cubicBezTo>
                      <a:pt x="33" y="35"/>
                      <a:pt x="33" y="35"/>
                      <a:pt x="33" y="35"/>
                    </a:cubicBezTo>
                    <a:cubicBezTo>
                      <a:pt x="33" y="35"/>
                      <a:pt x="33" y="35"/>
                      <a:pt x="33" y="34"/>
                    </a:cubicBezTo>
                    <a:cubicBezTo>
                      <a:pt x="34" y="34"/>
                      <a:pt x="34" y="34"/>
                      <a:pt x="34" y="34"/>
                    </a:cubicBezTo>
                    <a:cubicBezTo>
                      <a:pt x="35" y="34"/>
                      <a:pt x="35" y="34"/>
                      <a:pt x="35" y="34"/>
                    </a:cubicBezTo>
                    <a:cubicBezTo>
                      <a:pt x="36" y="33"/>
                      <a:pt x="37" y="33"/>
                      <a:pt x="37" y="32"/>
                    </a:cubicBezTo>
                    <a:cubicBezTo>
                      <a:pt x="37" y="31"/>
                      <a:pt x="37" y="31"/>
                      <a:pt x="37" y="30"/>
                    </a:cubicBezTo>
                    <a:cubicBezTo>
                      <a:pt x="37" y="28"/>
                      <a:pt x="37" y="27"/>
                      <a:pt x="36" y="25"/>
                    </a:cubicBezTo>
                    <a:cubicBezTo>
                      <a:pt x="36" y="25"/>
                      <a:pt x="36" y="25"/>
                      <a:pt x="36" y="25"/>
                    </a:cubicBezTo>
                    <a:cubicBezTo>
                      <a:pt x="35" y="23"/>
                      <a:pt x="34" y="21"/>
                      <a:pt x="33" y="19"/>
                    </a:cubicBezTo>
                    <a:cubicBezTo>
                      <a:pt x="31" y="18"/>
                      <a:pt x="30" y="16"/>
                      <a:pt x="28" y="15"/>
                    </a:cubicBezTo>
                    <a:cubicBezTo>
                      <a:pt x="26" y="14"/>
                      <a:pt x="26" y="14"/>
                      <a:pt x="26" y="14"/>
                    </a:cubicBezTo>
                    <a:cubicBezTo>
                      <a:pt x="24" y="13"/>
                      <a:pt x="21" y="12"/>
                      <a:pt x="19" y="12"/>
                    </a:cubicBezTo>
                    <a:cubicBezTo>
                      <a:pt x="18" y="12"/>
                      <a:pt x="17" y="12"/>
                      <a:pt x="16" y="13"/>
                    </a:cubicBezTo>
                    <a:cubicBezTo>
                      <a:pt x="15" y="13"/>
                      <a:pt x="15" y="13"/>
                      <a:pt x="14" y="13"/>
                    </a:cubicBezTo>
                    <a:cubicBezTo>
                      <a:pt x="13" y="13"/>
                      <a:pt x="12" y="12"/>
                      <a:pt x="12" y="12"/>
                    </a:cubicBezTo>
                    <a:cubicBezTo>
                      <a:pt x="12" y="11"/>
                      <a:pt x="11" y="10"/>
                      <a:pt x="9" y="9"/>
                    </a:cubicBezTo>
                    <a:cubicBezTo>
                      <a:pt x="8" y="8"/>
                      <a:pt x="6" y="8"/>
                      <a:pt x="5" y="7"/>
                    </a:cubicBezTo>
                    <a:cubicBezTo>
                      <a:pt x="4" y="7"/>
                      <a:pt x="4" y="7"/>
                      <a:pt x="4" y="7"/>
                    </a:cubicBezTo>
                    <a:cubicBezTo>
                      <a:pt x="4" y="6"/>
                      <a:pt x="4" y="6"/>
                      <a:pt x="4" y="6"/>
                    </a:cubicBezTo>
                    <a:cubicBezTo>
                      <a:pt x="4" y="6"/>
                      <a:pt x="4" y="6"/>
                      <a:pt x="4" y="6"/>
                    </a:cubicBezTo>
                    <a:cubicBezTo>
                      <a:pt x="3" y="4"/>
                      <a:pt x="3" y="4"/>
                      <a:pt x="3" y="4"/>
                    </a:cubicBezTo>
                    <a:cubicBezTo>
                      <a:pt x="1" y="3"/>
                      <a:pt x="1" y="3"/>
                      <a:pt x="1" y="3"/>
                    </a:cubicBezTo>
                    <a:cubicBezTo>
                      <a:pt x="0" y="4"/>
                      <a:pt x="0" y="5"/>
                      <a:pt x="0" y="6"/>
                    </a:cubicBezTo>
                    <a:cubicBezTo>
                      <a:pt x="0" y="7"/>
                      <a:pt x="0" y="9"/>
                      <a:pt x="1" y="9"/>
                    </a:cubicBezTo>
                    <a:cubicBezTo>
                      <a:pt x="2" y="10"/>
                      <a:pt x="3" y="11"/>
                      <a:pt x="4" y="11"/>
                    </a:cubicBezTo>
                    <a:cubicBezTo>
                      <a:pt x="5" y="12"/>
                      <a:pt x="6" y="12"/>
                      <a:pt x="7" y="13"/>
                    </a:cubicBezTo>
                    <a:cubicBezTo>
                      <a:pt x="8" y="14"/>
                      <a:pt x="9" y="14"/>
                      <a:pt x="9" y="15"/>
                    </a:cubicBezTo>
                    <a:cubicBezTo>
                      <a:pt x="10" y="16"/>
                      <a:pt x="12" y="17"/>
                      <a:pt x="14" y="17"/>
                    </a:cubicBezTo>
                    <a:cubicBezTo>
                      <a:pt x="15" y="17"/>
                      <a:pt x="16" y="17"/>
                      <a:pt x="17" y="17"/>
                    </a:cubicBezTo>
                    <a:cubicBezTo>
                      <a:pt x="17" y="17"/>
                      <a:pt x="18" y="16"/>
                      <a:pt x="19" y="16"/>
                    </a:cubicBezTo>
                    <a:cubicBezTo>
                      <a:pt x="20" y="16"/>
                      <a:pt x="22" y="17"/>
                      <a:pt x="24" y="18"/>
                    </a:cubicBezTo>
                    <a:cubicBezTo>
                      <a:pt x="26" y="19"/>
                      <a:pt x="26" y="19"/>
                      <a:pt x="26" y="19"/>
                    </a:cubicBezTo>
                    <a:cubicBezTo>
                      <a:pt x="27" y="19"/>
                      <a:pt x="28" y="21"/>
                      <a:pt x="29" y="22"/>
                    </a:cubicBezTo>
                    <a:cubicBezTo>
                      <a:pt x="31" y="23"/>
                      <a:pt x="32" y="25"/>
                      <a:pt x="32" y="26"/>
                    </a:cubicBezTo>
                    <a:cubicBezTo>
                      <a:pt x="32" y="27"/>
                      <a:pt x="32" y="27"/>
                      <a:pt x="32" y="27"/>
                    </a:cubicBezTo>
                    <a:cubicBezTo>
                      <a:pt x="33" y="28"/>
                      <a:pt x="33" y="29"/>
                      <a:pt x="33" y="30"/>
                    </a:cubicBezTo>
                    <a:cubicBezTo>
                      <a:pt x="33" y="30"/>
                      <a:pt x="33" y="30"/>
                      <a:pt x="33" y="30"/>
                    </a:cubicBezTo>
                    <a:cubicBezTo>
                      <a:pt x="33" y="30"/>
                      <a:pt x="33" y="30"/>
                      <a:pt x="33" y="30"/>
                    </a:cubicBezTo>
                    <a:cubicBezTo>
                      <a:pt x="33" y="31"/>
                      <a:pt x="33" y="31"/>
                      <a:pt x="33" y="31"/>
                    </a:cubicBezTo>
                    <a:cubicBezTo>
                      <a:pt x="33" y="30"/>
                      <a:pt x="33" y="30"/>
                      <a:pt x="33" y="30"/>
                    </a:cubicBezTo>
                    <a:cubicBezTo>
                      <a:pt x="33" y="30"/>
                      <a:pt x="33" y="30"/>
                      <a:pt x="33" y="30"/>
                    </a:cubicBezTo>
                    <a:cubicBezTo>
                      <a:pt x="33" y="31"/>
                      <a:pt x="33" y="31"/>
                      <a:pt x="33" y="31"/>
                    </a:cubicBezTo>
                    <a:cubicBezTo>
                      <a:pt x="33" y="30"/>
                      <a:pt x="33" y="30"/>
                      <a:pt x="33" y="30"/>
                    </a:cubicBezTo>
                    <a:cubicBezTo>
                      <a:pt x="34" y="31"/>
                      <a:pt x="34" y="31"/>
                      <a:pt x="34" y="31"/>
                    </a:cubicBezTo>
                    <a:cubicBezTo>
                      <a:pt x="34" y="30"/>
                      <a:pt x="34" y="30"/>
                      <a:pt x="34" y="30"/>
                    </a:cubicBezTo>
                    <a:cubicBezTo>
                      <a:pt x="33" y="30"/>
                      <a:pt x="33" y="30"/>
                      <a:pt x="33" y="30"/>
                    </a:cubicBezTo>
                    <a:cubicBezTo>
                      <a:pt x="34" y="31"/>
                      <a:pt x="34" y="31"/>
                      <a:pt x="34" y="31"/>
                    </a:cubicBezTo>
                    <a:cubicBezTo>
                      <a:pt x="34" y="30"/>
                      <a:pt x="34" y="30"/>
                      <a:pt x="34" y="30"/>
                    </a:cubicBezTo>
                    <a:cubicBezTo>
                      <a:pt x="32" y="30"/>
                      <a:pt x="31" y="31"/>
                      <a:pt x="30" y="32"/>
                    </a:cubicBezTo>
                    <a:cubicBezTo>
                      <a:pt x="29" y="33"/>
                      <a:pt x="29" y="34"/>
                      <a:pt x="29" y="35"/>
                    </a:cubicBezTo>
                    <a:cubicBezTo>
                      <a:pt x="29" y="37"/>
                      <a:pt x="30" y="39"/>
                      <a:pt x="31" y="40"/>
                    </a:cubicBezTo>
                    <a:cubicBezTo>
                      <a:pt x="32" y="41"/>
                      <a:pt x="33" y="42"/>
                      <a:pt x="35" y="43"/>
                    </a:cubicBezTo>
                    <a:cubicBezTo>
                      <a:pt x="51" y="49"/>
                      <a:pt x="51" y="49"/>
                      <a:pt x="51" y="49"/>
                    </a:cubicBezTo>
                    <a:cubicBezTo>
                      <a:pt x="53" y="49"/>
                      <a:pt x="54" y="50"/>
                      <a:pt x="56" y="50"/>
                    </a:cubicBezTo>
                    <a:cubicBezTo>
                      <a:pt x="57" y="50"/>
                      <a:pt x="57" y="50"/>
                      <a:pt x="58" y="49"/>
                    </a:cubicBezTo>
                    <a:cubicBezTo>
                      <a:pt x="59" y="49"/>
                      <a:pt x="59" y="49"/>
                      <a:pt x="60" y="48"/>
                    </a:cubicBezTo>
                    <a:cubicBezTo>
                      <a:pt x="60" y="48"/>
                      <a:pt x="60" y="48"/>
                      <a:pt x="60" y="48"/>
                    </a:cubicBezTo>
                    <a:cubicBezTo>
                      <a:pt x="60" y="48"/>
                      <a:pt x="60" y="48"/>
                      <a:pt x="60" y="48"/>
                    </a:cubicBezTo>
                    <a:cubicBezTo>
                      <a:pt x="61" y="47"/>
                      <a:pt x="61" y="47"/>
                      <a:pt x="61" y="46"/>
                    </a:cubicBezTo>
                    <a:cubicBezTo>
                      <a:pt x="61" y="45"/>
                      <a:pt x="60" y="44"/>
                      <a:pt x="60" y="42"/>
                    </a:cubicBezTo>
                    <a:cubicBezTo>
                      <a:pt x="60" y="41"/>
                      <a:pt x="59" y="40"/>
                      <a:pt x="58" y="39"/>
                    </a:cubicBezTo>
                    <a:cubicBezTo>
                      <a:pt x="57" y="38"/>
                      <a:pt x="57" y="38"/>
                      <a:pt x="57" y="38"/>
                    </a:cubicBezTo>
                    <a:cubicBezTo>
                      <a:pt x="57" y="37"/>
                      <a:pt x="57" y="37"/>
                      <a:pt x="56" y="37"/>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5" y="36"/>
                      <a:pt x="55" y="36"/>
                      <a:pt x="55" y="36"/>
                    </a:cubicBezTo>
                    <a:cubicBezTo>
                      <a:pt x="56" y="37"/>
                      <a:pt x="56" y="37"/>
                      <a:pt x="56" y="37"/>
                    </a:cubicBezTo>
                    <a:cubicBezTo>
                      <a:pt x="56" y="36"/>
                      <a:pt x="56" y="36"/>
                      <a:pt x="56" y="36"/>
                    </a:cubicBezTo>
                    <a:cubicBezTo>
                      <a:pt x="55" y="36"/>
                      <a:pt x="55" y="36"/>
                      <a:pt x="55" y="36"/>
                    </a:cubicBezTo>
                    <a:cubicBezTo>
                      <a:pt x="56" y="37"/>
                      <a:pt x="56" y="37"/>
                      <a:pt x="56" y="37"/>
                    </a:cubicBezTo>
                    <a:cubicBezTo>
                      <a:pt x="55" y="36"/>
                      <a:pt x="55" y="36"/>
                      <a:pt x="55" y="36"/>
                    </a:cubicBezTo>
                    <a:cubicBezTo>
                      <a:pt x="55" y="37"/>
                      <a:pt x="55" y="37"/>
                      <a:pt x="55" y="37"/>
                    </a:cubicBezTo>
                    <a:cubicBezTo>
                      <a:pt x="55" y="37"/>
                      <a:pt x="55" y="37"/>
                      <a:pt x="56" y="37"/>
                    </a:cubicBezTo>
                    <a:cubicBezTo>
                      <a:pt x="55" y="36"/>
                      <a:pt x="55" y="36"/>
                      <a:pt x="55" y="36"/>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8"/>
                      <a:pt x="56" y="38"/>
                      <a:pt x="56" y="38"/>
                    </a:cubicBezTo>
                    <a:cubicBezTo>
                      <a:pt x="59" y="38"/>
                      <a:pt x="61" y="36"/>
                      <a:pt x="61" y="34"/>
                    </a:cubicBezTo>
                    <a:cubicBezTo>
                      <a:pt x="61" y="33"/>
                      <a:pt x="61" y="33"/>
                      <a:pt x="61" y="33"/>
                    </a:cubicBezTo>
                    <a:cubicBezTo>
                      <a:pt x="61" y="31"/>
                      <a:pt x="60" y="30"/>
                      <a:pt x="59" y="29"/>
                    </a:cubicBezTo>
                    <a:cubicBezTo>
                      <a:pt x="58" y="28"/>
                      <a:pt x="57" y="27"/>
                      <a:pt x="56" y="27"/>
                    </a:cubicBezTo>
                    <a:cubicBezTo>
                      <a:pt x="55" y="29"/>
                      <a:pt x="55" y="29"/>
                      <a:pt x="55" y="29"/>
                    </a:cubicBezTo>
                    <a:cubicBezTo>
                      <a:pt x="56" y="27"/>
                      <a:pt x="56" y="27"/>
                      <a:pt x="56" y="27"/>
                    </a:cubicBezTo>
                    <a:cubicBezTo>
                      <a:pt x="55" y="26"/>
                      <a:pt x="55" y="26"/>
                      <a:pt x="55" y="26"/>
                    </a:cubicBezTo>
                    <a:cubicBezTo>
                      <a:pt x="55" y="26"/>
                      <a:pt x="55" y="26"/>
                      <a:pt x="55" y="26"/>
                    </a:cubicBezTo>
                    <a:cubicBezTo>
                      <a:pt x="55" y="26"/>
                      <a:pt x="55" y="26"/>
                      <a:pt x="55" y="26"/>
                    </a:cubicBezTo>
                    <a:cubicBezTo>
                      <a:pt x="54" y="26"/>
                      <a:pt x="52" y="25"/>
                      <a:pt x="51" y="24"/>
                    </a:cubicBezTo>
                    <a:cubicBezTo>
                      <a:pt x="49" y="23"/>
                      <a:pt x="48" y="22"/>
                      <a:pt x="47" y="21"/>
                    </a:cubicBezTo>
                    <a:cubicBezTo>
                      <a:pt x="43" y="16"/>
                      <a:pt x="43" y="16"/>
                      <a:pt x="43" y="16"/>
                    </a:cubicBezTo>
                    <a:cubicBezTo>
                      <a:pt x="42" y="14"/>
                      <a:pt x="41" y="12"/>
                      <a:pt x="39" y="11"/>
                    </a:cubicBezTo>
                    <a:cubicBezTo>
                      <a:pt x="37" y="10"/>
                      <a:pt x="36" y="9"/>
                      <a:pt x="34" y="8"/>
                    </a:cubicBezTo>
                    <a:cubicBezTo>
                      <a:pt x="11" y="0"/>
                      <a:pt x="11" y="0"/>
                      <a:pt x="11" y="0"/>
                    </a:cubicBezTo>
                    <a:cubicBezTo>
                      <a:pt x="10" y="0"/>
                      <a:pt x="9" y="0"/>
                      <a:pt x="8" y="0"/>
                    </a:cubicBezTo>
                    <a:cubicBezTo>
                      <a:pt x="5" y="0"/>
                      <a:pt x="2" y="1"/>
                      <a:pt x="1" y="3"/>
                    </a:cubicBezTo>
                    <a:lnTo>
                      <a:pt x="3" y="4"/>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7" name="Freeform 282"/>
              <p:cNvSpPr>
                <a:spLocks/>
              </p:cNvSpPr>
              <p:nvPr/>
            </p:nvSpPr>
            <p:spPr bwMode="auto">
              <a:xfrm>
                <a:off x="-4938711" y="2427285"/>
                <a:ext cx="384175" cy="342899"/>
              </a:xfrm>
              <a:custGeom>
                <a:avLst/>
                <a:gdLst/>
                <a:ahLst/>
                <a:cxnLst>
                  <a:cxn ang="0">
                    <a:pos x="5" y="9"/>
                  </a:cxn>
                  <a:cxn ang="0">
                    <a:pos x="5" y="9"/>
                  </a:cxn>
                  <a:cxn ang="0">
                    <a:pos x="5" y="9"/>
                  </a:cxn>
                  <a:cxn ang="0">
                    <a:pos x="6" y="8"/>
                  </a:cxn>
                  <a:cxn ang="0">
                    <a:pos x="19" y="11"/>
                  </a:cxn>
                  <a:cxn ang="0">
                    <a:pos x="25" y="5"/>
                  </a:cxn>
                  <a:cxn ang="0">
                    <a:pos x="25" y="5"/>
                  </a:cxn>
                  <a:cxn ang="0">
                    <a:pos x="36" y="7"/>
                  </a:cxn>
                  <a:cxn ang="0">
                    <a:pos x="53" y="14"/>
                  </a:cxn>
                  <a:cxn ang="0">
                    <a:pos x="60" y="13"/>
                  </a:cxn>
                  <a:cxn ang="0">
                    <a:pos x="93" y="33"/>
                  </a:cxn>
                  <a:cxn ang="0">
                    <a:pos x="98" y="59"/>
                  </a:cxn>
                  <a:cxn ang="0">
                    <a:pos x="93" y="72"/>
                  </a:cxn>
                  <a:cxn ang="0">
                    <a:pos x="96" y="87"/>
                  </a:cxn>
                  <a:cxn ang="0">
                    <a:pos x="96" y="87"/>
                  </a:cxn>
                  <a:cxn ang="0">
                    <a:pos x="97" y="87"/>
                  </a:cxn>
                  <a:cxn ang="0">
                    <a:pos x="97" y="87"/>
                  </a:cxn>
                  <a:cxn ang="0">
                    <a:pos x="97" y="87"/>
                  </a:cxn>
                  <a:cxn ang="0">
                    <a:pos x="65" y="60"/>
                  </a:cxn>
                  <a:cxn ang="0">
                    <a:pos x="57" y="42"/>
                  </a:cxn>
                  <a:cxn ang="0">
                    <a:pos x="30" y="23"/>
                  </a:cxn>
                  <a:cxn ang="0">
                    <a:pos x="12" y="23"/>
                  </a:cxn>
                  <a:cxn ang="0">
                    <a:pos x="11" y="22"/>
                  </a:cxn>
                  <a:cxn ang="0">
                    <a:pos x="10" y="22"/>
                  </a:cxn>
                  <a:cxn ang="0">
                    <a:pos x="11" y="22"/>
                  </a:cxn>
                  <a:cxn ang="0">
                    <a:pos x="11" y="21"/>
                  </a:cxn>
                  <a:cxn ang="0">
                    <a:pos x="5" y="15"/>
                  </a:cxn>
                  <a:cxn ang="0">
                    <a:pos x="4" y="16"/>
                  </a:cxn>
                  <a:cxn ang="0">
                    <a:pos x="5" y="16"/>
                  </a:cxn>
                  <a:cxn ang="0">
                    <a:pos x="5" y="9"/>
                  </a:cxn>
                  <a:cxn ang="0">
                    <a:pos x="2" y="13"/>
                  </a:cxn>
                  <a:cxn ang="0">
                    <a:pos x="6" y="20"/>
                  </a:cxn>
                  <a:cxn ang="0">
                    <a:pos x="8" y="26"/>
                  </a:cxn>
                  <a:cxn ang="0">
                    <a:pos x="24" y="27"/>
                  </a:cxn>
                  <a:cxn ang="0">
                    <a:pos x="43" y="37"/>
                  </a:cxn>
                  <a:cxn ang="0">
                    <a:pos x="59" y="54"/>
                  </a:cxn>
                  <a:cxn ang="0">
                    <a:pos x="93" y="90"/>
                  </a:cxn>
                  <a:cxn ang="0">
                    <a:pos x="100" y="84"/>
                  </a:cxn>
                  <a:cxn ang="0">
                    <a:pos x="98" y="69"/>
                  </a:cxn>
                  <a:cxn ang="0">
                    <a:pos x="102" y="58"/>
                  </a:cxn>
                  <a:cxn ang="0">
                    <a:pos x="70" y="16"/>
                  </a:cxn>
                  <a:cxn ang="0">
                    <a:pos x="58" y="8"/>
                  </a:cxn>
                  <a:cxn ang="0">
                    <a:pos x="50" y="10"/>
                  </a:cxn>
                  <a:cxn ang="0">
                    <a:pos x="50" y="11"/>
                  </a:cxn>
                  <a:cxn ang="0">
                    <a:pos x="46" y="9"/>
                  </a:cxn>
                  <a:cxn ang="0">
                    <a:pos x="24" y="1"/>
                  </a:cxn>
                  <a:cxn ang="0">
                    <a:pos x="19" y="7"/>
                  </a:cxn>
                  <a:cxn ang="0">
                    <a:pos x="19" y="7"/>
                  </a:cxn>
                  <a:cxn ang="0">
                    <a:pos x="19" y="7"/>
                  </a:cxn>
                  <a:cxn ang="0">
                    <a:pos x="4" y="4"/>
                  </a:cxn>
                  <a:cxn ang="0">
                    <a:pos x="2" y="12"/>
                  </a:cxn>
                </a:cxnLst>
                <a:rect l="0" t="0" r="r" b="b"/>
                <a:pathLst>
                  <a:path w="102" h="91">
                    <a:moveTo>
                      <a:pt x="3" y="10"/>
                    </a:move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8"/>
                      <a:pt x="5" y="8"/>
                      <a:pt x="5" y="8"/>
                    </a:cubicBezTo>
                    <a:cubicBezTo>
                      <a:pt x="5" y="8"/>
                      <a:pt x="5" y="8"/>
                      <a:pt x="6" y="8"/>
                    </a:cubicBezTo>
                    <a:cubicBezTo>
                      <a:pt x="6" y="8"/>
                      <a:pt x="6" y="8"/>
                      <a:pt x="6" y="8"/>
                    </a:cubicBezTo>
                    <a:cubicBezTo>
                      <a:pt x="6" y="8"/>
                      <a:pt x="6" y="8"/>
                      <a:pt x="6" y="8"/>
                    </a:cubicBezTo>
                    <a:cubicBezTo>
                      <a:pt x="6" y="7"/>
                      <a:pt x="7" y="7"/>
                      <a:pt x="8" y="7"/>
                    </a:cubicBezTo>
                    <a:cubicBezTo>
                      <a:pt x="9" y="7"/>
                      <a:pt x="11" y="8"/>
                      <a:pt x="12" y="8"/>
                    </a:cubicBezTo>
                    <a:cubicBezTo>
                      <a:pt x="13" y="9"/>
                      <a:pt x="13" y="9"/>
                      <a:pt x="13" y="9"/>
                    </a:cubicBezTo>
                    <a:cubicBezTo>
                      <a:pt x="15" y="10"/>
                      <a:pt x="17" y="11"/>
                      <a:pt x="19" y="11"/>
                    </a:cubicBezTo>
                    <a:cubicBezTo>
                      <a:pt x="20" y="11"/>
                      <a:pt x="21" y="11"/>
                      <a:pt x="22" y="10"/>
                    </a:cubicBezTo>
                    <a:cubicBezTo>
                      <a:pt x="22" y="10"/>
                      <a:pt x="22" y="10"/>
                      <a:pt x="22" y="10"/>
                    </a:cubicBezTo>
                    <a:cubicBezTo>
                      <a:pt x="24" y="9"/>
                      <a:pt x="25" y="7"/>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7" y="4"/>
                      <a:pt x="28" y="4"/>
                    </a:cubicBezTo>
                    <a:cubicBezTo>
                      <a:pt x="29" y="4"/>
                      <a:pt x="31" y="4"/>
                      <a:pt x="32" y="5"/>
                    </a:cubicBezTo>
                    <a:cubicBezTo>
                      <a:pt x="34" y="5"/>
                      <a:pt x="35" y="6"/>
                      <a:pt x="36" y="7"/>
                    </a:cubicBezTo>
                    <a:cubicBezTo>
                      <a:pt x="44" y="12"/>
                      <a:pt x="44" y="12"/>
                      <a:pt x="44" y="12"/>
                    </a:cubicBezTo>
                    <a:cubicBezTo>
                      <a:pt x="46" y="14"/>
                      <a:pt x="48" y="15"/>
                      <a:pt x="50" y="15"/>
                    </a:cubicBezTo>
                    <a:cubicBezTo>
                      <a:pt x="51" y="15"/>
                      <a:pt x="52" y="14"/>
                      <a:pt x="53" y="14"/>
                    </a:cubicBezTo>
                    <a:cubicBezTo>
                      <a:pt x="53" y="14"/>
                      <a:pt x="53" y="14"/>
                      <a:pt x="53" y="14"/>
                    </a:cubicBezTo>
                    <a:cubicBezTo>
                      <a:pt x="53" y="14"/>
                      <a:pt x="53" y="14"/>
                      <a:pt x="53" y="14"/>
                    </a:cubicBezTo>
                    <a:cubicBezTo>
                      <a:pt x="53" y="13"/>
                      <a:pt x="53" y="13"/>
                      <a:pt x="53" y="13"/>
                    </a:cubicBezTo>
                    <a:cubicBezTo>
                      <a:pt x="54" y="13"/>
                      <a:pt x="56" y="12"/>
                      <a:pt x="58" y="12"/>
                    </a:cubicBezTo>
                    <a:cubicBezTo>
                      <a:pt x="58" y="12"/>
                      <a:pt x="59" y="13"/>
                      <a:pt x="60" y="13"/>
                    </a:cubicBezTo>
                    <a:cubicBezTo>
                      <a:pt x="61" y="13"/>
                      <a:pt x="61" y="14"/>
                      <a:pt x="61" y="14"/>
                    </a:cubicBezTo>
                    <a:cubicBezTo>
                      <a:pt x="62" y="15"/>
                      <a:pt x="63" y="16"/>
                      <a:pt x="64" y="17"/>
                    </a:cubicBezTo>
                    <a:cubicBezTo>
                      <a:pt x="66" y="18"/>
                      <a:pt x="67" y="19"/>
                      <a:pt x="69" y="20"/>
                    </a:cubicBezTo>
                    <a:cubicBezTo>
                      <a:pt x="93" y="33"/>
                      <a:pt x="93" y="33"/>
                      <a:pt x="93" y="33"/>
                    </a:cubicBezTo>
                    <a:cubicBezTo>
                      <a:pt x="94" y="33"/>
                      <a:pt x="95" y="34"/>
                      <a:pt x="95" y="36"/>
                    </a:cubicBezTo>
                    <a:cubicBezTo>
                      <a:pt x="96" y="37"/>
                      <a:pt x="97" y="39"/>
                      <a:pt x="97" y="40"/>
                    </a:cubicBezTo>
                    <a:cubicBezTo>
                      <a:pt x="98" y="59"/>
                      <a:pt x="98" y="59"/>
                      <a:pt x="98" y="59"/>
                    </a:cubicBezTo>
                    <a:cubicBezTo>
                      <a:pt x="98" y="59"/>
                      <a:pt x="98" y="59"/>
                      <a:pt x="98" y="59"/>
                    </a:cubicBezTo>
                    <a:cubicBezTo>
                      <a:pt x="98" y="61"/>
                      <a:pt x="97" y="62"/>
                      <a:pt x="97" y="63"/>
                    </a:cubicBezTo>
                    <a:cubicBezTo>
                      <a:pt x="96" y="65"/>
                      <a:pt x="96" y="65"/>
                      <a:pt x="96" y="65"/>
                    </a:cubicBezTo>
                    <a:cubicBezTo>
                      <a:pt x="94" y="66"/>
                      <a:pt x="94" y="67"/>
                      <a:pt x="93" y="68"/>
                    </a:cubicBezTo>
                    <a:cubicBezTo>
                      <a:pt x="93" y="69"/>
                      <a:pt x="93" y="71"/>
                      <a:pt x="93" y="72"/>
                    </a:cubicBezTo>
                    <a:cubicBezTo>
                      <a:pt x="93" y="73"/>
                      <a:pt x="93" y="75"/>
                      <a:pt x="93" y="76"/>
                    </a:cubicBezTo>
                    <a:cubicBezTo>
                      <a:pt x="95" y="85"/>
                      <a:pt x="95" y="85"/>
                      <a:pt x="95" y="85"/>
                    </a:cubicBezTo>
                    <a:cubicBezTo>
                      <a:pt x="96" y="86"/>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7" y="88"/>
                      <a:pt x="97" y="88"/>
                      <a:pt x="97" y="88"/>
                    </a:cubicBezTo>
                    <a:cubicBezTo>
                      <a:pt x="97" y="87"/>
                      <a:pt x="97" y="87"/>
                      <a:pt x="97" y="87"/>
                    </a:cubicBezTo>
                    <a:cubicBezTo>
                      <a:pt x="96" y="87"/>
                      <a:pt x="96" y="87"/>
                      <a:pt x="96" y="87"/>
                    </a:cubicBezTo>
                    <a:cubicBezTo>
                      <a:pt x="97" y="88"/>
                      <a:pt x="97" y="88"/>
                      <a:pt x="97" y="88"/>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6" y="86"/>
                      <a:pt x="96" y="86"/>
                      <a:pt x="96" y="86"/>
                    </a:cubicBezTo>
                    <a:cubicBezTo>
                      <a:pt x="68" y="64"/>
                      <a:pt x="68" y="64"/>
                      <a:pt x="68" y="64"/>
                    </a:cubicBezTo>
                    <a:cubicBezTo>
                      <a:pt x="67" y="63"/>
                      <a:pt x="66" y="61"/>
                      <a:pt x="65" y="60"/>
                    </a:cubicBezTo>
                    <a:cubicBezTo>
                      <a:pt x="64" y="58"/>
                      <a:pt x="63" y="56"/>
                      <a:pt x="63" y="55"/>
                    </a:cubicBezTo>
                    <a:cubicBezTo>
                      <a:pt x="63" y="53"/>
                      <a:pt x="63" y="53"/>
                      <a:pt x="63" y="53"/>
                    </a:cubicBezTo>
                    <a:cubicBezTo>
                      <a:pt x="63" y="51"/>
                      <a:pt x="62" y="49"/>
                      <a:pt x="61" y="47"/>
                    </a:cubicBezTo>
                    <a:cubicBezTo>
                      <a:pt x="60" y="45"/>
                      <a:pt x="58" y="43"/>
                      <a:pt x="57" y="42"/>
                    </a:cubicBezTo>
                    <a:cubicBezTo>
                      <a:pt x="54" y="40"/>
                      <a:pt x="54" y="40"/>
                      <a:pt x="54" y="40"/>
                    </a:cubicBezTo>
                    <a:cubicBezTo>
                      <a:pt x="52" y="38"/>
                      <a:pt x="48" y="35"/>
                      <a:pt x="45" y="34"/>
                    </a:cubicBezTo>
                    <a:cubicBezTo>
                      <a:pt x="35" y="26"/>
                      <a:pt x="35" y="26"/>
                      <a:pt x="35" y="26"/>
                    </a:cubicBezTo>
                    <a:cubicBezTo>
                      <a:pt x="33" y="25"/>
                      <a:pt x="32" y="24"/>
                      <a:pt x="30" y="23"/>
                    </a:cubicBezTo>
                    <a:cubicBezTo>
                      <a:pt x="28" y="23"/>
                      <a:pt x="26" y="22"/>
                      <a:pt x="24" y="22"/>
                    </a:cubicBezTo>
                    <a:cubicBezTo>
                      <a:pt x="24" y="22"/>
                      <a:pt x="24" y="22"/>
                      <a:pt x="24" y="22"/>
                    </a:cubicBezTo>
                    <a:cubicBezTo>
                      <a:pt x="24" y="22"/>
                      <a:pt x="24" y="22"/>
                      <a:pt x="24" y="22"/>
                    </a:cubicBezTo>
                    <a:cubicBezTo>
                      <a:pt x="12" y="23"/>
                      <a:pt x="12" y="23"/>
                      <a:pt x="12" y="23"/>
                    </a:cubicBezTo>
                    <a:cubicBezTo>
                      <a:pt x="12" y="23"/>
                      <a:pt x="12" y="23"/>
                      <a:pt x="12" y="23"/>
                    </a:cubicBezTo>
                    <a:cubicBezTo>
                      <a:pt x="11" y="23"/>
                      <a:pt x="11" y="23"/>
                      <a:pt x="11" y="22"/>
                    </a:cubicBezTo>
                    <a:cubicBezTo>
                      <a:pt x="11" y="22"/>
                      <a:pt x="11" y="22"/>
                      <a:pt x="11" y="22"/>
                    </a:cubicBezTo>
                    <a:cubicBezTo>
                      <a:pt x="11" y="22"/>
                      <a:pt x="11" y="22"/>
                      <a:pt x="11" y="22"/>
                    </a:cubicBezTo>
                    <a:cubicBezTo>
                      <a:pt x="10" y="22"/>
                      <a:pt x="10" y="22"/>
                      <a:pt x="10" y="22"/>
                    </a:cubicBezTo>
                    <a:cubicBezTo>
                      <a:pt x="11" y="22"/>
                      <a:pt x="11" y="22"/>
                      <a:pt x="11" y="22"/>
                    </a:cubicBezTo>
                    <a:cubicBezTo>
                      <a:pt x="11" y="22"/>
                      <a:pt x="11" y="22"/>
                      <a:pt x="11" y="22"/>
                    </a:cubicBezTo>
                    <a:cubicBezTo>
                      <a:pt x="10" y="22"/>
                      <a:pt x="10" y="22"/>
                      <a:pt x="10" y="22"/>
                    </a:cubicBezTo>
                    <a:cubicBezTo>
                      <a:pt x="11" y="22"/>
                      <a:pt x="11" y="22"/>
                      <a:pt x="11" y="22"/>
                    </a:cubicBezTo>
                    <a:cubicBezTo>
                      <a:pt x="10" y="22"/>
                      <a:pt x="10" y="22"/>
                      <a:pt x="10" y="22"/>
                    </a:cubicBezTo>
                    <a:cubicBezTo>
                      <a:pt x="11" y="22"/>
                      <a:pt x="11" y="22"/>
                      <a:pt x="11" y="22"/>
                    </a:cubicBezTo>
                    <a:cubicBezTo>
                      <a:pt x="11" y="22"/>
                      <a:pt x="11" y="22"/>
                      <a:pt x="11" y="22"/>
                    </a:cubicBezTo>
                    <a:cubicBezTo>
                      <a:pt x="10" y="22"/>
                      <a:pt x="10" y="22"/>
                      <a:pt x="10" y="22"/>
                    </a:cubicBezTo>
                    <a:cubicBezTo>
                      <a:pt x="11" y="22"/>
                      <a:pt x="11" y="22"/>
                      <a:pt x="11" y="22"/>
                    </a:cubicBezTo>
                    <a:cubicBezTo>
                      <a:pt x="11" y="22"/>
                      <a:pt x="11" y="22"/>
                      <a:pt x="11" y="22"/>
                    </a:cubicBezTo>
                    <a:cubicBezTo>
                      <a:pt x="11" y="21"/>
                      <a:pt x="11" y="21"/>
                      <a:pt x="11" y="21"/>
                    </a:cubicBezTo>
                    <a:cubicBezTo>
                      <a:pt x="11" y="20"/>
                      <a:pt x="10" y="18"/>
                      <a:pt x="9" y="17"/>
                    </a:cubicBezTo>
                    <a:cubicBezTo>
                      <a:pt x="9" y="16"/>
                      <a:pt x="7" y="16"/>
                      <a:pt x="6" y="16"/>
                    </a:cubicBezTo>
                    <a:cubicBezTo>
                      <a:pt x="6" y="15"/>
                      <a:pt x="5" y="15"/>
                      <a:pt x="5" y="15"/>
                    </a:cubicBezTo>
                    <a:cubicBezTo>
                      <a:pt x="5" y="15"/>
                      <a:pt x="5" y="15"/>
                      <a:pt x="5" y="15"/>
                    </a:cubicBezTo>
                    <a:cubicBezTo>
                      <a:pt x="4" y="16"/>
                      <a:pt x="4" y="16"/>
                      <a:pt x="4" y="16"/>
                    </a:cubicBezTo>
                    <a:cubicBezTo>
                      <a:pt x="5" y="16"/>
                      <a:pt x="5" y="16"/>
                      <a:pt x="5" y="16"/>
                    </a:cubicBezTo>
                    <a:cubicBezTo>
                      <a:pt x="5" y="15"/>
                      <a:pt x="5" y="15"/>
                      <a:pt x="5" y="15"/>
                    </a:cubicBezTo>
                    <a:cubicBezTo>
                      <a:pt x="4" y="16"/>
                      <a:pt x="4" y="16"/>
                      <a:pt x="4" y="16"/>
                    </a:cubicBezTo>
                    <a:cubicBezTo>
                      <a:pt x="5" y="16"/>
                      <a:pt x="5" y="16"/>
                      <a:pt x="5" y="16"/>
                    </a:cubicBezTo>
                    <a:cubicBezTo>
                      <a:pt x="4" y="16"/>
                      <a:pt x="4" y="16"/>
                      <a:pt x="4" y="16"/>
                    </a:cubicBezTo>
                    <a:cubicBezTo>
                      <a:pt x="5" y="16"/>
                      <a:pt x="5" y="16"/>
                      <a:pt x="5" y="16"/>
                    </a:cubicBezTo>
                    <a:cubicBezTo>
                      <a:pt x="5" y="16"/>
                      <a:pt x="5" y="16"/>
                      <a:pt x="5" y="16"/>
                    </a:cubicBezTo>
                    <a:cubicBezTo>
                      <a:pt x="4" y="16"/>
                      <a:pt x="4" y="16"/>
                      <a:pt x="4" y="16"/>
                    </a:cubicBezTo>
                    <a:cubicBezTo>
                      <a:pt x="5" y="16"/>
                      <a:pt x="5" y="16"/>
                      <a:pt x="5" y="16"/>
                    </a:cubicBezTo>
                    <a:cubicBezTo>
                      <a:pt x="6" y="15"/>
                      <a:pt x="6" y="14"/>
                      <a:pt x="6" y="13"/>
                    </a:cubicBezTo>
                    <a:cubicBezTo>
                      <a:pt x="6" y="11"/>
                      <a:pt x="6" y="10"/>
                      <a:pt x="5" y="9"/>
                    </a:cubicBezTo>
                    <a:cubicBezTo>
                      <a:pt x="3" y="10"/>
                      <a:pt x="3" y="10"/>
                      <a:pt x="3" y="10"/>
                    </a:cubicBezTo>
                    <a:cubicBezTo>
                      <a:pt x="2" y="12"/>
                      <a:pt x="2" y="12"/>
                      <a:pt x="2" y="12"/>
                    </a:cubicBezTo>
                    <a:cubicBezTo>
                      <a:pt x="2" y="13"/>
                      <a:pt x="2" y="13"/>
                      <a:pt x="2" y="13"/>
                    </a:cubicBezTo>
                    <a:cubicBezTo>
                      <a:pt x="2" y="13"/>
                      <a:pt x="2" y="13"/>
                      <a:pt x="2" y="13"/>
                    </a:cubicBezTo>
                    <a:cubicBezTo>
                      <a:pt x="1" y="14"/>
                      <a:pt x="1" y="15"/>
                      <a:pt x="1" y="16"/>
                    </a:cubicBezTo>
                    <a:cubicBezTo>
                      <a:pt x="1" y="17"/>
                      <a:pt x="2" y="18"/>
                      <a:pt x="2" y="18"/>
                    </a:cubicBezTo>
                    <a:cubicBezTo>
                      <a:pt x="3" y="19"/>
                      <a:pt x="4" y="19"/>
                      <a:pt x="5" y="20"/>
                    </a:cubicBezTo>
                    <a:cubicBezTo>
                      <a:pt x="6" y="20"/>
                      <a:pt x="6" y="20"/>
                      <a:pt x="6" y="20"/>
                    </a:cubicBezTo>
                    <a:cubicBezTo>
                      <a:pt x="7" y="21"/>
                      <a:pt x="7" y="21"/>
                      <a:pt x="7" y="21"/>
                    </a:cubicBezTo>
                    <a:cubicBezTo>
                      <a:pt x="7" y="21"/>
                      <a:pt x="7" y="21"/>
                      <a:pt x="7" y="21"/>
                    </a:cubicBezTo>
                    <a:cubicBezTo>
                      <a:pt x="6" y="22"/>
                      <a:pt x="6" y="22"/>
                      <a:pt x="6" y="22"/>
                    </a:cubicBezTo>
                    <a:cubicBezTo>
                      <a:pt x="6" y="24"/>
                      <a:pt x="7" y="25"/>
                      <a:pt x="8" y="26"/>
                    </a:cubicBezTo>
                    <a:cubicBezTo>
                      <a:pt x="10" y="27"/>
                      <a:pt x="11" y="27"/>
                      <a:pt x="12" y="27"/>
                    </a:cubicBezTo>
                    <a:cubicBezTo>
                      <a:pt x="13" y="27"/>
                      <a:pt x="13" y="27"/>
                      <a:pt x="13" y="27"/>
                    </a:cubicBezTo>
                    <a:cubicBezTo>
                      <a:pt x="24" y="27"/>
                      <a:pt x="24" y="27"/>
                      <a:pt x="24" y="27"/>
                    </a:cubicBezTo>
                    <a:cubicBezTo>
                      <a:pt x="24" y="27"/>
                      <a:pt x="24" y="27"/>
                      <a:pt x="24" y="27"/>
                    </a:cubicBezTo>
                    <a:cubicBezTo>
                      <a:pt x="24" y="27"/>
                      <a:pt x="24" y="27"/>
                      <a:pt x="24" y="27"/>
                    </a:cubicBezTo>
                    <a:cubicBezTo>
                      <a:pt x="25" y="27"/>
                      <a:pt x="27" y="27"/>
                      <a:pt x="28" y="28"/>
                    </a:cubicBezTo>
                    <a:cubicBezTo>
                      <a:pt x="30" y="28"/>
                      <a:pt x="31" y="29"/>
                      <a:pt x="32" y="29"/>
                    </a:cubicBezTo>
                    <a:cubicBezTo>
                      <a:pt x="43" y="37"/>
                      <a:pt x="43" y="37"/>
                      <a:pt x="43" y="37"/>
                    </a:cubicBezTo>
                    <a:cubicBezTo>
                      <a:pt x="45" y="39"/>
                      <a:pt x="49" y="42"/>
                      <a:pt x="52" y="44"/>
                    </a:cubicBezTo>
                    <a:cubicBezTo>
                      <a:pt x="54" y="45"/>
                      <a:pt x="54" y="45"/>
                      <a:pt x="54" y="45"/>
                    </a:cubicBezTo>
                    <a:cubicBezTo>
                      <a:pt x="55" y="46"/>
                      <a:pt x="56" y="47"/>
                      <a:pt x="57" y="49"/>
                    </a:cubicBezTo>
                    <a:cubicBezTo>
                      <a:pt x="58" y="51"/>
                      <a:pt x="58" y="52"/>
                      <a:pt x="59" y="54"/>
                    </a:cubicBezTo>
                    <a:cubicBezTo>
                      <a:pt x="59" y="55"/>
                      <a:pt x="59" y="55"/>
                      <a:pt x="59" y="55"/>
                    </a:cubicBezTo>
                    <a:cubicBezTo>
                      <a:pt x="59" y="58"/>
                      <a:pt x="60" y="60"/>
                      <a:pt x="61" y="62"/>
                    </a:cubicBezTo>
                    <a:cubicBezTo>
                      <a:pt x="62" y="64"/>
                      <a:pt x="64" y="66"/>
                      <a:pt x="65" y="67"/>
                    </a:cubicBezTo>
                    <a:cubicBezTo>
                      <a:pt x="93" y="90"/>
                      <a:pt x="93" y="90"/>
                      <a:pt x="93" y="90"/>
                    </a:cubicBezTo>
                    <a:cubicBezTo>
                      <a:pt x="94" y="90"/>
                      <a:pt x="95" y="91"/>
                      <a:pt x="97" y="91"/>
                    </a:cubicBezTo>
                    <a:cubicBezTo>
                      <a:pt x="98" y="91"/>
                      <a:pt x="99" y="90"/>
                      <a:pt x="99" y="89"/>
                    </a:cubicBezTo>
                    <a:cubicBezTo>
                      <a:pt x="100" y="89"/>
                      <a:pt x="100" y="88"/>
                      <a:pt x="100" y="87"/>
                    </a:cubicBezTo>
                    <a:cubicBezTo>
                      <a:pt x="100" y="86"/>
                      <a:pt x="100" y="85"/>
                      <a:pt x="100" y="84"/>
                    </a:cubicBezTo>
                    <a:cubicBezTo>
                      <a:pt x="97" y="75"/>
                      <a:pt x="97" y="75"/>
                      <a:pt x="97" y="75"/>
                    </a:cubicBezTo>
                    <a:cubicBezTo>
                      <a:pt x="97" y="74"/>
                      <a:pt x="97" y="73"/>
                      <a:pt x="97" y="72"/>
                    </a:cubicBezTo>
                    <a:cubicBezTo>
                      <a:pt x="97" y="71"/>
                      <a:pt x="97" y="70"/>
                      <a:pt x="97" y="70"/>
                    </a:cubicBezTo>
                    <a:cubicBezTo>
                      <a:pt x="98" y="69"/>
                      <a:pt x="98" y="69"/>
                      <a:pt x="98" y="69"/>
                    </a:cubicBezTo>
                    <a:cubicBezTo>
                      <a:pt x="98" y="69"/>
                      <a:pt x="98" y="69"/>
                      <a:pt x="98" y="69"/>
                    </a:cubicBezTo>
                    <a:cubicBezTo>
                      <a:pt x="99" y="68"/>
                      <a:pt x="100" y="66"/>
                      <a:pt x="101" y="65"/>
                    </a:cubicBezTo>
                    <a:cubicBezTo>
                      <a:pt x="101" y="63"/>
                      <a:pt x="102" y="61"/>
                      <a:pt x="102" y="59"/>
                    </a:cubicBezTo>
                    <a:cubicBezTo>
                      <a:pt x="102" y="58"/>
                      <a:pt x="102" y="58"/>
                      <a:pt x="102" y="58"/>
                    </a:cubicBezTo>
                    <a:cubicBezTo>
                      <a:pt x="101" y="40"/>
                      <a:pt x="101" y="40"/>
                      <a:pt x="101" y="40"/>
                    </a:cubicBezTo>
                    <a:cubicBezTo>
                      <a:pt x="101" y="38"/>
                      <a:pt x="100" y="35"/>
                      <a:pt x="99" y="34"/>
                    </a:cubicBezTo>
                    <a:cubicBezTo>
                      <a:pt x="98" y="32"/>
                      <a:pt x="97" y="30"/>
                      <a:pt x="95" y="29"/>
                    </a:cubicBezTo>
                    <a:cubicBezTo>
                      <a:pt x="70" y="16"/>
                      <a:pt x="70" y="16"/>
                      <a:pt x="70" y="16"/>
                    </a:cubicBezTo>
                    <a:cubicBezTo>
                      <a:pt x="69" y="16"/>
                      <a:pt x="68" y="15"/>
                      <a:pt x="67" y="14"/>
                    </a:cubicBezTo>
                    <a:cubicBezTo>
                      <a:pt x="66" y="13"/>
                      <a:pt x="65" y="12"/>
                      <a:pt x="65" y="12"/>
                    </a:cubicBezTo>
                    <a:cubicBezTo>
                      <a:pt x="65" y="10"/>
                      <a:pt x="63" y="10"/>
                      <a:pt x="62" y="9"/>
                    </a:cubicBezTo>
                    <a:cubicBezTo>
                      <a:pt x="61" y="8"/>
                      <a:pt x="59" y="8"/>
                      <a:pt x="58" y="8"/>
                    </a:cubicBezTo>
                    <a:cubicBezTo>
                      <a:pt x="56" y="8"/>
                      <a:pt x="55" y="8"/>
                      <a:pt x="53" y="9"/>
                    </a:cubicBezTo>
                    <a:cubicBezTo>
                      <a:pt x="52" y="9"/>
                      <a:pt x="51" y="10"/>
                      <a:pt x="50" y="10"/>
                    </a:cubicBezTo>
                    <a:cubicBezTo>
                      <a:pt x="50" y="10"/>
                      <a:pt x="50" y="10"/>
                      <a:pt x="50" y="10"/>
                    </a:cubicBezTo>
                    <a:cubicBezTo>
                      <a:pt x="50" y="10"/>
                      <a:pt x="50" y="10"/>
                      <a:pt x="50" y="10"/>
                    </a:cubicBezTo>
                    <a:cubicBezTo>
                      <a:pt x="50" y="11"/>
                      <a:pt x="50" y="11"/>
                      <a:pt x="50" y="11"/>
                    </a:cubicBezTo>
                    <a:cubicBezTo>
                      <a:pt x="50" y="10"/>
                      <a:pt x="50" y="10"/>
                      <a:pt x="50" y="10"/>
                    </a:cubicBezTo>
                    <a:cubicBezTo>
                      <a:pt x="50" y="10"/>
                      <a:pt x="50" y="10"/>
                      <a:pt x="50" y="10"/>
                    </a:cubicBezTo>
                    <a:cubicBezTo>
                      <a:pt x="50" y="11"/>
                      <a:pt x="50" y="11"/>
                      <a:pt x="50" y="11"/>
                    </a:cubicBezTo>
                    <a:cubicBezTo>
                      <a:pt x="50" y="10"/>
                      <a:pt x="50" y="10"/>
                      <a:pt x="50" y="10"/>
                    </a:cubicBezTo>
                    <a:cubicBezTo>
                      <a:pt x="50" y="10"/>
                      <a:pt x="50" y="10"/>
                      <a:pt x="50" y="10"/>
                    </a:cubicBezTo>
                    <a:cubicBezTo>
                      <a:pt x="50" y="10"/>
                      <a:pt x="50" y="10"/>
                      <a:pt x="50" y="10"/>
                    </a:cubicBezTo>
                    <a:cubicBezTo>
                      <a:pt x="49" y="10"/>
                      <a:pt x="48" y="10"/>
                      <a:pt x="46" y="9"/>
                    </a:cubicBezTo>
                    <a:cubicBezTo>
                      <a:pt x="39" y="3"/>
                      <a:pt x="39" y="3"/>
                      <a:pt x="39" y="3"/>
                    </a:cubicBezTo>
                    <a:cubicBezTo>
                      <a:pt x="37" y="2"/>
                      <a:pt x="36" y="2"/>
                      <a:pt x="34" y="1"/>
                    </a:cubicBezTo>
                    <a:cubicBezTo>
                      <a:pt x="32" y="0"/>
                      <a:pt x="30" y="0"/>
                      <a:pt x="28" y="0"/>
                    </a:cubicBezTo>
                    <a:cubicBezTo>
                      <a:pt x="27" y="0"/>
                      <a:pt x="25" y="0"/>
                      <a:pt x="24" y="1"/>
                    </a:cubicBezTo>
                    <a:cubicBezTo>
                      <a:pt x="23" y="1"/>
                      <a:pt x="23" y="1"/>
                      <a:pt x="22" y="2"/>
                    </a:cubicBezTo>
                    <a:cubicBezTo>
                      <a:pt x="22" y="2"/>
                      <a:pt x="21" y="3"/>
                      <a:pt x="21" y="4"/>
                    </a:cubicBezTo>
                    <a:cubicBezTo>
                      <a:pt x="21" y="5"/>
                      <a:pt x="20" y="6"/>
                      <a:pt x="19" y="7"/>
                    </a:cubicBezTo>
                    <a:cubicBezTo>
                      <a:pt x="19" y="7"/>
                      <a:pt x="19" y="7"/>
                      <a:pt x="19" y="7"/>
                    </a:cubicBezTo>
                    <a:cubicBezTo>
                      <a:pt x="19" y="7"/>
                      <a:pt x="19" y="7"/>
                      <a:pt x="19" y="7"/>
                    </a:cubicBezTo>
                    <a:cubicBezTo>
                      <a:pt x="20" y="8"/>
                      <a:pt x="20" y="8"/>
                      <a:pt x="20" y="8"/>
                    </a:cubicBezTo>
                    <a:cubicBezTo>
                      <a:pt x="19" y="7"/>
                      <a:pt x="19" y="7"/>
                      <a:pt x="19" y="7"/>
                    </a:cubicBezTo>
                    <a:cubicBezTo>
                      <a:pt x="19" y="7"/>
                      <a:pt x="19" y="7"/>
                      <a:pt x="19" y="7"/>
                    </a:cubicBezTo>
                    <a:cubicBezTo>
                      <a:pt x="20" y="8"/>
                      <a:pt x="20" y="8"/>
                      <a:pt x="20" y="8"/>
                    </a:cubicBezTo>
                    <a:cubicBezTo>
                      <a:pt x="19" y="7"/>
                      <a:pt x="19" y="7"/>
                      <a:pt x="19" y="7"/>
                    </a:cubicBezTo>
                    <a:cubicBezTo>
                      <a:pt x="19" y="7"/>
                      <a:pt x="19" y="7"/>
                      <a:pt x="19" y="7"/>
                    </a:cubicBezTo>
                    <a:cubicBezTo>
                      <a:pt x="19" y="7"/>
                      <a:pt x="19" y="7"/>
                      <a:pt x="19" y="7"/>
                    </a:cubicBezTo>
                    <a:cubicBezTo>
                      <a:pt x="19" y="7"/>
                      <a:pt x="17" y="6"/>
                      <a:pt x="16" y="6"/>
                    </a:cubicBezTo>
                    <a:cubicBezTo>
                      <a:pt x="15" y="5"/>
                      <a:pt x="15" y="5"/>
                      <a:pt x="15" y="5"/>
                    </a:cubicBezTo>
                    <a:cubicBezTo>
                      <a:pt x="13" y="4"/>
                      <a:pt x="10" y="3"/>
                      <a:pt x="8" y="3"/>
                    </a:cubicBezTo>
                    <a:cubicBezTo>
                      <a:pt x="7" y="3"/>
                      <a:pt x="5" y="3"/>
                      <a:pt x="4" y="4"/>
                    </a:cubicBezTo>
                    <a:cubicBezTo>
                      <a:pt x="4" y="4"/>
                      <a:pt x="4" y="4"/>
                      <a:pt x="4" y="4"/>
                    </a:cubicBezTo>
                    <a:cubicBezTo>
                      <a:pt x="4" y="4"/>
                      <a:pt x="4" y="4"/>
                      <a:pt x="4" y="4"/>
                    </a:cubicBezTo>
                    <a:cubicBezTo>
                      <a:pt x="2" y="5"/>
                      <a:pt x="1" y="7"/>
                      <a:pt x="0" y="9"/>
                    </a:cubicBezTo>
                    <a:cubicBezTo>
                      <a:pt x="0" y="10"/>
                      <a:pt x="1" y="11"/>
                      <a:pt x="2" y="12"/>
                    </a:cubicBezTo>
                    <a:lnTo>
                      <a:pt x="3" y="1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8" name="Freeform 283"/>
              <p:cNvSpPr>
                <a:spLocks/>
              </p:cNvSpPr>
              <p:nvPr/>
            </p:nvSpPr>
            <p:spPr bwMode="auto">
              <a:xfrm>
                <a:off x="-3748087" y="2501897"/>
                <a:ext cx="2044700" cy="2208211"/>
              </a:xfrm>
              <a:custGeom>
                <a:avLst/>
                <a:gdLst/>
                <a:ahLst/>
                <a:cxnLst>
                  <a:cxn ang="0">
                    <a:pos x="149" y="233"/>
                  </a:cxn>
                  <a:cxn ang="0">
                    <a:pos x="200" y="200"/>
                  </a:cxn>
                  <a:cxn ang="0">
                    <a:pos x="136" y="153"/>
                  </a:cxn>
                  <a:cxn ang="0">
                    <a:pos x="118" y="159"/>
                  </a:cxn>
                  <a:cxn ang="0">
                    <a:pos x="91" y="153"/>
                  </a:cxn>
                  <a:cxn ang="0">
                    <a:pos x="125" y="110"/>
                  </a:cxn>
                  <a:cxn ang="0">
                    <a:pos x="135" y="95"/>
                  </a:cxn>
                  <a:cxn ang="0">
                    <a:pos x="144" y="108"/>
                  </a:cxn>
                  <a:cxn ang="0">
                    <a:pos x="176" y="71"/>
                  </a:cxn>
                  <a:cxn ang="0">
                    <a:pos x="146" y="91"/>
                  </a:cxn>
                  <a:cxn ang="0">
                    <a:pos x="186" y="35"/>
                  </a:cxn>
                  <a:cxn ang="0">
                    <a:pos x="206" y="57"/>
                  </a:cxn>
                  <a:cxn ang="0">
                    <a:pos x="376" y="30"/>
                  </a:cxn>
                  <a:cxn ang="0">
                    <a:pos x="540" y="125"/>
                  </a:cxn>
                  <a:cxn ang="0">
                    <a:pos x="499" y="130"/>
                  </a:cxn>
                  <a:cxn ang="0">
                    <a:pos x="471" y="177"/>
                  </a:cxn>
                  <a:cxn ang="0">
                    <a:pos x="513" y="269"/>
                  </a:cxn>
                  <a:cxn ang="0">
                    <a:pos x="475" y="332"/>
                  </a:cxn>
                  <a:cxn ang="0">
                    <a:pos x="488" y="385"/>
                  </a:cxn>
                  <a:cxn ang="0">
                    <a:pos x="462" y="329"/>
                  </a:cxn>
                  <a:cxn ang="0">
                    <a:pos x="380" y="349"/>
                  </a:cxn>
                  <a:cxn ang="0">
                    <a:pos x="380" y="350"/>
                  </a:cxn>
                  <a:cxn ang="0">
                    <a:pos x="260" y="232"/>
                  </a:cxn>
                  <a:cxn ang="0">
                    <a:pos x="295" y="281"/>
                  </a:cxn>
                  <a:cxn ang="0">
                    <a:pos x="236" y="336"/>
                  </a:cxn>
                  <a:cxn ang="0">
                    <a:pos x="223" y="451"/>
                  </a:cxn>
                  <a:cxn ang="0">
                    <a:pos x="142" y="582"/>
                  </a:cxn>
                  <a:cxn ang="0">
                    <a:pos x="71" y="361"/>
                  </a:cxn>
                  <a:cxn ang="0">
                    <a:pos x="73" y="364"/>
                  </a:cxn>
                  <a:cxn ang="0">
                    <a:pos x="142" y="587"/>
                  </a:cxn>
                  <a:cxn ang="0">
                    <a:pos x="226" y="449"/>
                  </a:cxn>
                  <a:cxn ang="0">
                    <a:pos x="239" y="332"/>
                  </a:cxn>
                  <a:cxn ang="0">
                    <a:pos x="206" y="251"/>
                  </a:cxn>
                  <a:cxn ang="0">
                    <a:pos x="301" y="278"/>
                  </a:cxn>
                  <a:cxn ang="0">
                    <a:pos x="298" y="266"/>
                  </a:cxn>
                  <a:cxn ang="0">
                    <a:pos x="376" y="350"/>
                  </a:cxn>
                  <a:cxn ang="0">
                    <a:pos x="459" y="336"/>
                  </a:cxn>
                  <a:cxn ang="0">
                    <a:pos x="473" y="335"/>
                  </a:cxn>
                  <a:cxn ang="0">
                    <a:pos x="473" y="336"/>
                  </a:cxn>
                  <a:cxn ang="0">
                    <a:pos x="516" y="242"/>
                  </a:cxn>
                  <a:cxn ang="0">
                    <a:pos x="475" y="179"/>
                  </a:cxn>
                  <a:cxn ang="0">
                    <a:pos x="501" y="123"/>
                  </a:cxn>
                  <a:cxn ang="0">
                    <a:pos x="542" y="118"/>
                  </a:cxn>
                  <a:cxn ang="0">
                    <a:pos x="299" y="0"/>
                  </a:cxn>
                  <a:cxn ang="0">
                    <a:pos x="199" y="48"/>
                  </a:cxn>
                  <a:cxn ang="0">
                    <a:pos x="197" y="48"/>
                  </a:cxn>
                  <a:cxn ang="0">
                    <a:pos x="206" y="38"/>
                  </a:cxn>
                  <a:cxn ang="0">
                    <a:pos x="138" y="85"/>
                  </a:cxn>
                  <a:cxn ang="0">
                    <a:pos x="171" y="57"/>
                  </a:cxn>
                  <a:cxn ang="0">
                    <a:pos x="175" y="75"/>
                  </a:cxn>
                  <a:cxn ang="0">
                    <a:pos x="182" y="74"/>
                  </a:cxn>
                  <a:cxn ang="0">
                    <a:pos x="145" y="106"/>
                  </a:cxn>
                  <a:cxn ang="0">
                    <a:pos x="125" y="106"/>
                  </a:cxn>
                  <a:cxn ang="0">
                    <a:pos x="68" y="160"/>
                  </a:cxn>
                  <a:cxn ang="0">
                    <a:pos x="134" y="185"/>
                  </a:cxn>
                  <a:cxn ang="0">
                    <a:pos x="139" y="157"/>
                  </a:cxn>
                  <a:cxn ang="0">
                    <a:pos x="171" y="181"/>
                  </a:cxn>
                  <a:cxn ang="0">
                    <a:pos x="173" y="187"/>
                  </a:cxn>
                  <a:cxn ang="0">
                    <a:pos x="195" y="229"/>
                  </a:cxn>
                  <a:cxn ang="0">
                    <a:pos x="122" y="196"/>
                  </a:cxn>
                </a:cxnLst>
                <a:rect l="0" t="0" r="r" b="b"/>
                <a:pathLst>
                  <a:path w="544" h="587">
                    <a:moveTo>
                      <a:pt x="3" y="312"/>
                    </a:moveTo>
                    <a:cubicBezTo>
                      <a:pt x="5" y="311"/>
                      <a:pt x="5" y="311"/>
                      <a:pt x="5" y="311"/>
                    </a:cubicBezTo>
                    <a:cubicBezTo>
                      <a:pt x="5" y="310"/>
                      <a:pt x="4" y="309"/>
                      <a:pt x="4" y="308"/>
                    </a:cubicBezTo>
                    <a:cubicBezTo>
                      <a:pt x="4" y="306"/>
                      <a:pt x="5" y="302"/>
                      <a:pt x="6" y="301"/>
                    </a:cubicBezTo>
                    <a:cubicBezTo>
                      <a:pt x="46" y="220"/>
                      <a:pt x="46" y="220"/>
                      <a:pt x="46" y="220"/>
                    </a:cubicBezTo>
                    <a:cubicBezTo>
                      <a:pt x="47" y="219"/>
                      <a:pt x="48" y="218"/>
                      <a:pt x="49" y="217"/>
                    </a:cubicBezTo>
                    <a:cubicBezTo>
                      <a:pt x="50" y="215"/>
                      <a:pt x="52" y="215"/>
                      <a:pt x="53" y="214"/>
                    </a:cubicBezTo>
                    <a:cubicBezTo>
                      <a:pt x="117" y="198"/>
                      <a:pt x="117" y="198"/>
                      <a:pt x="117" y="198"/>
                    </a:cubicBezTo>
                    <a:cubicBezTo>
                      <a:pt x="118" y="198"/>
                      <a:pt x="118" y="198"/>
                      <a:pt x="118" y="198"/>
                    </a:cubicBezTo>
                    <a:cubicBezTo>
                      <a:pt x="118" y="198"/>
                      <a:pt x="118" y="198"/>
                      <a:pt x="119" y="199"/>
                    </a:cubicBezTo>
                    <a:cubicBezTo>
                      <a:pt x="119" y="199"/>
                      <a:pt x="120" y="200"/>
                      <a:pt x="120" y="201"/>
                    </a:cubicBezTo>
                    <a:cubicBezTo>
                      <a:pt x="120" y="212"/>
                      <a:pt x="120" y="212"/>
                      <a:pt x="120" y="212"/>
                    </a:cubicBezTo>
                    <a:cubicBezTo>
                      <a:pt x="120" y="214"/>
                      <a:pt x="121" y="216"/>
                      <a:pt x="122" y="218"/>
                    </a:cubicBezTo>
                    <a:cubicBezTo>
                      <a:pt x="123" y="220"/>
                      <a:pt x="125" y="222"/>
                      <a:pt x="127" y="223"/>
                    </a:cubicBezTo>
                    <a:cubicBezTo>
                      <a:pt x="145" y="232"/>
                      <a:pt x="145" y="232"/>
                      <a:pt x="145" y="232"/>
                    </a:cubicBezTo>
                    <a:cubicBezTo>
                      <a:pt x="146" y="233"/>
                      <a:pt x="148" y="233"/>
                      <a:pt x="149" y="233"/>
                    </a:cubicBezTo>
                    <a:cubicBezTo>
                      <a:pt x="152" y="233"/>
                      <a:pt x="154" y="232"/>
                      <a:pt x="156" y="231"/>
                    </a:cubicBezTo>
                    <a:cubicBezTo>
                      <a:pt x="159" y="228"/>
                      <a:pt x="159" y="228"/>
                      <a:pt x="159" y="228"/>
                    </a:cubicBezTo>
                    <a:cubicBezTo>
                      <a:pt x="160" y="228"/>
                      <a:pt x="162" y="227"/>
                      <a:pt x="163" y="227"/>
                    </a:cubicBezTo>
                    <a:cubicBezTo>
                      <a:pt x="164" y="227"/>
                      <a:pt x="165" y="228"/>
                      <a:pt x="166" y="228"/>
                    </a:cubicBezTo>
                    <a:cubicBezTo>
                      <a:pt x="172" y="233"/>
                      <a:pt x="172" y="233"/>
                      <a:pt x="172" y="233"/>
                    </a:cubicBezTo>
                    <a:cubicBezTo>
                      <a:pt x="174" y="234"/>
                      <a:pt x="177" y="235"/>
                      <a:pt x="179" y="235"/>
                    </a:cubicBezTo>
                    <a:cubicBezTo>
                      <a:pt x="181" y="235"/>
                      <a:pt x="182" y="234"/>
                      <a:pt x="184" y="233"/>
                    </a:cubicBezTo>
                    <a:cubicBezTo>
                      <a:pt x="185" y="232"/>
                      <a:pt x="185" y="232"/>
                      <a:pt x="185" y="232"/>
                    </a:cubicBezTo>
                    <a:cubicBezTo>
                      <a:pt x="186" y="232"/>
                      <a:pt x="187" y="232"/>
                      <a:pt x="188" y="232"/>
                    </a:cubicBezTo>
                    <a:cubicBezTo>
                      <a:pt x="190" y="232"/>
                      <a:pt x="191" y="232"/>
                      <a:pt x="192" y="233"/>
                    </a:cubicBezTo>
                    <a:cubicBezTo>
                      <a:pt x="194" y="234"/>
                      <a:pt x="194" y="234"/>
                      <a:pt x="194" y="234"/>
                    </a:cubicBezTo>
                    <a:cubicBezTo>
                      <a:pt x="195" y="235"/>
                      <a:pt x="196" y="235"/>
                      <a:pt x="197" y="235"/>
                    </a:cubicBezTo>
                    <a:cubicBezTo>
                      <a:pt x="199" y="235"/>
                      <a:pt x="200" y="234"/>
                      <a:pt x="201" y="233"/>
                    </a:cubicBezTo>
                    <a:cubicBezTo>
                      <a:pt x="202" y="232"/>
                      <a:pt x="202" y="231"/>
                      <a:pt x="202" y="229"/>
                    </a:cubicBezTo>
                    <a:cubicBezTo>
                      <a:pt x="202" y="206"/>
                      <a:pt x="202" y="206"/>
                      <a:pt x="202" y="206"/>
                    </a:cubicBezTo>
                    <a:cubicBezTo>
                      <a:pt x="202" y="204"/>
                      <a:pt x="201" y="202"/>
                      <a:pt x="200" y="200"/>
                    </a:cubicBezTo>
                    <a:cubicBezTo>
                      <a:pt x="199" y="198"/>
                      <a:pt x="197" y="197"/>
                      <a:pt x="195" y="196"/>
                    </a:cubicBezTo>
                    <a:cubicBezTo>
                      <a:pt x="183" y="192"/>
                      <a:pt x="183" y="192"/>
                      <a:pt x="183" y="192"/>
                    </a:cubicBezTo>
                    <a:cubicBezTo>
                      <a:pt x="182" y="192"/>
                      <a:pt x="181" y="191"/>
                      <a:pt x="180" y="190"/>
                    </a:cubicBezTo>
                    <a:cubicBezTo>
                      <a:pt x="179" y="189"/>
                      <a:pt x="178" y="188"/>
                      <a:pt x="177" y="186"/>
                    </a:cubicBezTo>
                    <a:cubicBezTo>
                      <a:pt x="176" y="181"/>
                      <a:pt x="176" y="181"/>
                      <a:pt x="176" y="181"/>
                    </a:cubicBezTo>
                    <a:cubicBezTo>
                      <a:pt x="176" y="180"/>
                      <a:pt x="175" y="179"/>
                      <a:pt x="174" y="178"/>
                    </a:cubicBezTo>
                    <a:cubicBezTo>
                      <a:pt x="174" y="178"/>
                      <a:pt x="173" y="177"/>
                      <a:pt x="171" y="177"/>
                    </a:cubicBezTo>
                    <a:cubicBezTo>
                      <a:pt x="170" y="177"/>
                      <a:pt x="170" y="177"/>
                      <a:pt x="169" y="178"/>
                    </a:cubicBezTo>
                    <a:cubicBezTo>
                      <a:pt x="168" y="178"/>
                      <a:pt x="168" y="179"/>
                      <a:pt x="167" y="180"/>
                    </a:cubicBezTo>
                    <a:cubicBezTo>
                      <a:pt x="164" y="185"/>
                      <a:pt x="164" y="185"/>
                      <a:pt x="164" y="185"/>
                    </a:cubicBezTo>
                    <a:cubicBezTo>
                      <a:pt x="163" y="186"/>
                      <a:pt x="163" y="186"/>
                      <a:pt x="163" y="186"/>
                    </a:cubicBezTo>
                    <a:cubicBezTo>
                      <a:pt x="162" y="186"/>
                      <a:pt x="162" y="186"/>
                      <a:pt x="161" y="185"/>
                    </a:cubicBezTo>
                    <a:cubicBezTo>
                      <a:pt x="143" y="156"/>
                      <a:pt x="143" y="156"/>
                      <a:pt x="143" y="156"/>
                    </a:cubicBezTo>
                    <a:cubicBezTo>
                      <a:pt x="143" y="155"/>
                      <a:pt x="142" y="154"/>
                      <a:pt x="141" y="154"/>
                    </a:cubicBezTo>
                    <a:cubicBezTo>
                      <a:pt x="141" y="153"/>
                      <a:pt x="140" y="153"/>
                      <a:pt x="138" y="153"/>
                    </a:cubicBezTo>
                    <a:cubicBezTo>
                      <a:pt x="138" y="153"/>
                      <a:pt x="137" y="153"/>
                      <a:pt x="136" y="153"/>
                    </a:cubicBezTo>
                    <a:cubicBezTo>
                      <a:pt x="135" y="154"/>
                      <a:pt x="135" y="154"/>
                      <a:pt x="135" y="155"/>
                    </a:cubicBezTo>
                    <a:cubicBezTo>
                      <a:pt x="134" y="156"/>
                      <a:pt x="134" y="157"/>
                      <a:pt x="134" y="159"/>
                    </a:cubicBezTo>
                    <a:cubicBezTo>
                      <a:pt x="134" y="161"/>
                      <a:pt x="135" y="164"/>
                      <a:pt x="136" y="166"/>
                    </a:cubicBezTo>
                    <a:cubicBezTo>
                      <a:pt x="141" y="175"/>
                      <a:pt x="141" y="175"/>
                      <a:pt x="141" y="175"/>
                    </a:cubicBezTo>
                    <a:cubicBezTo>
                      <a:pt x="141" y="176"/>
                      <a:pt x="142" y="177"/>
                      <a:pt x="142" y="179"/>
                    </a:cubicBezTo>
                    <a:cubicBezTo>
                      <a:pt x="142" y="180"/>
                      <a:pt x="141" y="182"/>
                      <a:pt x="141" y="183"/>
                    </a:cubicBezTo>
                    <a:cubicBezTo>
                      <a:pt x="141" y="183"/>
                      <a:pt x="141" y="183"/>
                      <a:pt x="141" y="183"/>
                    </a:cubicBezTo>
                    <a:cubicBezTo>
                      <a:pt x="140" y="184"/>
                      <a:pt x="140" y="184"/>
                      <a:pt x="140" y="184"/>
                    </a:cubicBezTo>
                    <a:cubicBezTo>
                      <a:pt x="140" y="184"/>
                      <a:pt x="140" y="184"/>
                      <a:pt x="140" y="184"/>
                    </a:cubicBezTo>
                    <a:cubicBezTo>
                      <a:pt x="140" y="184"/>
                      <a:pt x="140" y="184"/>
                      <a:pt x="140" y="184"/>
                    </a:cubicBezTo>
                    <a:cubicBezTo>
                      <a:pt x="139" y="185"/>
                      <a:pt x="139" y="185"/>
                      <a:pt x="139" y="185"/>
                    </a:cubicBezTo>
                    <a:cubicBezTo>
                      <a:pt x="139" y="184"/>
                      <a:pt x="139" y="184"/>
                      <a:pt x="139" y="184"/>
                    </a:cubicBezTo>
                    <a:cubicBezTo>
                      <a:pt x="138" y="184"/>
                      <a:pt x="138" y="184"/>
                      <a:pt x="138" y="183"/>
                    </a:cubicBezTo>
                    <a:cubicBezTo>
                      <a:pt x="129" y="163"/>
                      <a:pt x="129" y="163"/>
                      <a:pt x="129" y="163"/>
                    </a:cubicBezTo>
                    <a:cubicBezTo>
                      <a:pt x="127" y="160"/>
                      <a:pt x="124" y="158"/>
                      <a:pt x="121" y="158"/>
                    </a:cubicBezTo>
                    <a:cubicBezTo>
                      <a:pt x="120" y="158"/>
                      <a:pt x="119" y="158"/>
                      <a:pt x="118" y="159"/>
                    </a:cubicBezTo>
                    <a:cubicBezTo>
                      <a:pt x="105" y="165"/>
                      <a:pt x="105" y="165"/>
                      <a:pt x="105" y="165"/>
                    </a:cubicBezTo>
                    <a:cubicBezTo>
                      <a:pt x="102" y="167"/>
                      <a:pt x="98" y="170"/>
                      <a:pt x="96" y="173"/>
                    </a:cubicBezTo>
                    <a:cubicBezTo>
                      <a:pt x="86" y="187"/>
                      <a:pt x="86" y="187"/>
                      <a:pt x="86" y="187"/>
                    </a:cubicBezTo>
                    <a:cubicBezTo>
                      <a:pt x="85" y="188"/>
                      <a:pt x="84" y="189"/>
                      <a:pt x="83" y="190"/>
                    </a:cubicBezTo>
                    <a:cubicBezTo>
                      <a:pt x="81" y="191"/>
                      <a:pt x="80" y="191"/>
                      <a:pt x="79" y="191"/>
                    </a:cubicBezTo>
                    <a:cubicBezTo>
                      <a:pt x="62" y="192"/>
                      <a:pt x="62" y="192"/>
                      <a:pt x="62" y="192"/>
                    </a:cubicBezTo>
                    <a:cubicBezTo>
                      <a:pt x="61" y="192"/>
                      <a:pt x="61" y="192"/>
                      <a:pt x="61" y="192"/>
                    </a:cubicBezTo>
                    <a:cubicBezTo>
                      <a:pt x="61" y="192"/>
                      <a:pt x="61" y="192"/>
                      <a:pt x="61" y="192"/>
                    </a:cubicBezTo>
                    <a:cubicBezTo>
                      <a:pt x="60" y="192"/>
                      <a:pt x="60" y="191"/>
                      <a:pt x="60" y="190"/>
                    </a:cubicBezTo>
                    <a:cubicBezTo>
                      <a:pt x="60" y="189"/>
                      <a:pt x="60" y="189"/>
                      <a:pt x="60" y="189"/>
                    </a:cubicBezTo>
                    <a:cubicBezTo>
                      <a:pt x="64" y="170"/>
                      <a:pt x="64" y="170"/>
                      <a:pt x="64" y="170"/>
                    </a:cubicBezTo>
                    <a:cubicBezTo>
                      <a:pt x="65" y="169"/>
                      <a:pt x="66" y="167"/>
                      <a:pt x="67" y="166"/>
                    </a:cubicBezTo>
                    <a:cubicBezTo>
                      <a:pt x="67" y="165"/>
                      <a:pt x="69" y="164"/>
                      <a:pt x="69" y="164"/>
                    </a:cubicBezTo>
                    <a:cubicBezTo>
                      <a:pt x="82" y="162"/>
                      <a:pt x="82" y="162"/>
                      <a:pt x="82" y="162"/>
                    </a:cubicBezTo>
                    <a:cubicBezTo>
                      <a:pt x="84" y="161"/>
                      <a:pt x="86" y="160"/>
                      <a:pt x="87" y="158"/>
                    </a:cubicBezTo>
                    <a:cubicBezTo>
                      <a:pt x="89" y="157"/>
                      <a:pt x="90" y="155"/>
                      <a:pt x="91" y="153"/>
                    </a:cubicBezTo>
                    <a:cubicBezTo>
                      <a:pt x="91" y="151"/>
                      <a:pt x="91" y="151"/>
                      <a:pt x="91" y="151"/>
                    </a:cubicBezTo>
                    <a:cubicBezTo>
                      <a:pt x="92" y="150"/>
                      <a:pt x="92" y="148"/>
                      <a:pt x="92" y="147"/>
                    </a:cubicBezTo>
                    <a:cubicBezTo>
                      <a:pt x="92" y="144"/>
                      <a:pt x="91" y="141"/>
                      <a:pt x="90" y="139"/>
                    </a:cubicBezTo>
                    <a:cubicBezTo>
                      <a:pt x="89" y="138"/>
                      <a:pt x="89" y="138"/>
                      <a:pt x="89" y="138"/>
                    </a:cubicBezTo>
                    <a:cubicBezTo>
                      <a:pt x="89" y="138"/>
                      <a:pt x="90" y="137"/>
                      <a:pt x="91" y="136"/>
                    </a:cubicBezTo>
                    <a:cubicBezTo>
                      <a:pt x="109" y="126"/>
                      <a:pt x="109" y="126"/>
                      <a:pt x="109" y="126"/>
                    </a:cubicBezTo>
                    <a:cubicBezTo>
                      <a:pt x="112" y="124"/>
                      <a:pt x="116" y="121"/>
                      <a:pt x="118" y="118"/>
                    </a:cubicBezTo>
                    <a:cubicBezTo>
                      <a:pt x="120" y="114"/>
                      <a:pt x="120" y="114"/>
                      <a:pt x="120" y="114"/>
                    </a:cubicBezTo>
                    <a:cubicBezTo>
                      <a:pt x="121" y="113"/>
                      <a:pt x="122" y="112"/>
                      <a:pt x="123" y="111"/>
                    </a:cubicBezTo>
                    <a:cubicBezTo>
                      <a:pt x="124" y="111"/>
                      <a:pt x="124"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6" y="110"/>
                      <a:pt x="127" y="110"/>
                      <a:pt x="128" y="109"/>
                    </a:cubicBezTo>
                    <a:cubicBezTo>
                      <a:pt x="130" y="108"/>
                      <a:pt x="131" y="106"/>
                      <a:pt x="133" y="103"/>
                    </a:cubicBezTo>
                    <a:cubicBezTo>
                      <a:pt x="135" y="97"/>
                      <a:pt x="135" y="97"/>
                      <a:pt x="135" y="97"/>
                    </a:cubicBezTo>
                    <a:cubicBezTo>
                      <a:pt x="135" y="97"/>
                      <a:pt x="135" y="96"/>
                      <a:pt x="136" y="96"/>
                    </a:cubicBezTo>
                    <a:cubicBezTo>
                      <a:pt x="136" y="96"/>
                      <a:pt x="136" y="96"/>
                      <a:pt x="136" y="96"/>
                    </a:cubicBezTo>
                    <a:cubicBezTo>
                      <a:pt x="135" y="95"/>
                      <a:pt x="135" y="95"/>
                      <a:pt x="135" y="95"/>
                    </a:cubicBezTo>
                    <a:cubicBezTo>
                      <a:pt x="135" y="96"/>
                      <a:pt x="135" y="96"/>
                      <a:pt x="135" y="96"/>
                    </a:cubicBezTo>
                    <a:cubicBezTo>
                      <a:pt x="136" y="96"/>
                      <a:pt x="136" y="96"/>
                      <a:pt x="136" y="96"/>
                    </a:cubicBezTo>
                    <a:cubicBezTo>
                      <a:pt x="135" y="95"/>
                      <a:pt x="135" y="95"/>
                      <a:pt x="135" y="95"/>
                    </a:cubicBezTo>
                    <a:cubicBezTo>
                      <a:pt x="135" y="96"/>
                      <a:pt x="135" y="96"/>
                      <a:pt x="135" y="96"/>
                    </a:cubicBezTo>
                    <a:cubicBezTo>
                      <a:pt x="135" y="95"/>
                      <a:pt x="135" y="95"/>
                      <a:pt x="135" y="95"/>
                    </a:cubicBezTo>
                    <a:cubicBezTo>
                      <a:pt x="134" y="96"/>
                      <a:pt x="134" y="96"/>
                      <a:pt x="134" y="96"/>
                    </a:cubicBezTo>
                    <a:cubicBezTo>
                      <a:pt x="135" y="96"/>
                      <a:pt x="135" y="96"/>
                      <a:pt x="135" y="96"/>
                    </a:cubicBezTo>
                    <a:cubicBezTo>
                      <a:pt x="135" y="95"/>
                      <a:pt x="135" y="95"/>
                      <a:pt x="135" y="95"/>
                    </a:cubicBezTo>
                    <a:cubicBezTo>
                      <a:pt x="134" y="96"/>
                      <a:pt x="134" y="96"/>
                      <a:pt x="134" y="96"/>
                    </a:cubicBezTo>
                    <a:cubicBezTo>
                      <a:pt x="135" y="95"/>
                      <a:pt x="135" y="95"/>
                      <a:pt x="135" y="95"/>
                    </a:cubicBezTo>
                    <a:cubicBezTo>
                      <a:pt x="134" y="96"/>
                      <a:pt x="134" y="96"/>
                      <a:pt x="134" y="96"/>
                    </a:cubicBezTo>
                    <a:cubicBezTo>
                      <a:pt x="134" y="96"/>
                      <a:pt x="134" y="96"/>
                      <a:pt x="134" y="96"/>
                    </a:cubicBezTo>
                    <a:cubicBezTo>
                      <a:pt x="135" y="95"/>
                      <a:pt x="135" y="95"/>
                      <a:pt x="135" y="95"/>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5" y="97"/>
                      <a:pt x="135" y="97"/>
                      <a:pt x="135" y="97"/>
                    </a:cubicBezTo>
                    <a:cubicBezTo>
                      <a:pt x="136" y="101"/>
                      <a:pt x="136" y="101"/>
                      <a:pt x="136" y="101"/>
                    </a:cubicBezTo>
                    <a:cubicBezTo>
                      <a:pt x="136" y="103"/>
                      <a:pt x="137" y="105"/>
                      <a:pt x="138" y="107"/>
                    </a:cubicBezTo>
                    <a:cubicBezTo>
                      <a:pt x="140" y="109"/>
                      <a:pt x="142" y="110"/>
                      <a:pt x="144" y="110"/>
                    </a:cubicBezTo>
                    <a:cubicBezTo>
                      <a:pt x="144" y="108"/>
                      <a:pt x="144" y="108"/>
                      <a:pt x="144" y="108"/>
                    </a:cubicBezTo>
                    <a:cubicBezTo>
                      <a:pt x="144" y="110"/>
                      <a:pt x="144" y="110"/>
                      <a:pt x="144" y="110"/>
                    </a:cubicBezTo>
                    <a:cubicBezTo>
                      <a:pt x="144" y="110"/>
                      <a:pt x="144" y="110"/>
                      <a:pt x="144" y="110"/>
                    </a:cubicBezTo>
                    <a:cubicBezTo>
                      <a:pt x="144" y="110"/>
                      <a:pt x="144" y="110"/>
                      <a:pt x="144" y="110"/>
                    </a:cubicBezTo>
                    <a:cubicBezTo>
                      <a:pt x="144" y="110"/>
                      <a:pt x="144" y="110"/>
                      <a:pt x="144" y="110"/>
                    </a:cubicBezTo>
                    <a:cubicBezTo>
                      <a:pt x="144" y="111"/>
                      <a:pt x="145" y="111"/>
                      <a:pt x="146" y="111"/>
                    </a:cubicBezTo>
                    <a:cubicBezTo>
                      <a:pt x="149" y="111"/>
                      <a:pt x="152" y="109"/>
                      <a:pt x="155" y="107"/>
                    </a:cubicBezTo>
                    <a:cubicBezTo>
                      <a:pt x="170" y="91"/>
                      <a:pt x="170" y="91"/>
                      <a:pt x="170" y="91"/>
                    </a:cubicBezTo>
                    <a:cubicBezTo>
                      <a:pt x="172" y="88"/>
                      <a:pt x="176" y="85"/>
                      <a:pt x="178" y="83"/>
                    </a:cubicBezTo>
                    <a:cubicBezTo>
                      <a:pt x="182" y="81"/>
                      <a:pt x="182" y="81"/>
                      <a:pt x="182" y="81"/>
                    </a:cubicBezTo>
                    <a:cubicBezTo>
                      <a:pt x="183" y="80"/>
                      <a:pt x="184" y="79"/>
                      <a:pt x="185" y="78"/>
                    </a:cubicBezTo>
                    <a:cubicBezTo>
                      <a:pt x="186" y="77"/>
                      <a:pt x="186" y="76"/>
                      <a:pt x="186" y="74"/>
                    </a:cubicBezTo>
                    <a:cubicBezTo>
                      <a:pt x="186" y="73"/>
                      <a:pt x="186" y="73"/>
                      <a:pt x="186" y="73"/>
                    </a:cubicBezTo>
                    <a:cubicBezTo>
                      <a:pt x="186" y="72"/>
                      <a:pt x="185" y="71"/>
                      <a:pt x="184" y="70"/>
                    </a:cubicBezTo>
                    <a:cubicBezTo>
                      <a:pt x="183" y="70"/>
                      <a:pt x="182" y="70"/>
                      <a:pt x="181" y="70"/>
                    </a:cubicBezTo>
                    <a:cubicBezTo>
                      <a:pt x="180" y="70"/>
                      <a:pt x="179" y="70"/>
                      <a:pt x="177" y="71"/>
                    </a:cubicBezTo>
                    <a:cubicBezTo>
                      <a:pt x="176" y="71"/>
                      <a:pt x="176" y="71"/>
                      <a:pt x="176" y="71"/>
                    </a:cubicBezTo>
                    <a:cubicBezTo>
                      <a:pt x="175" y="71"/>
                      <a:pt x="175" y="71"/>
                      <a:pt x="175" y="71"/>
                    </a:cubicBezTo>
                    <a:cubicBezTo>
                      <a:pt x="174" y="71"/>
                      <a:pt x="172" y="70"/>
                      <a:pt x="172" y="69"/>
                    </a:cubicBezTo>
                    <a:cubicBezTo>
                      <a:pt x="172" y="69"/>
                      <a:pt x="172" y="68"/>
                      <a:pt x="172" y="67"/>
                    </a:cubicBezTo>
                    <a:cubicBezTo>
                      <a:pt x="172" y="66"/>
                      <a:pt x="172" y="64"/>
                      <a:pt x="173" y="63"/>
                    </a:cubicBezTo>
                    <a:cubicBezTo>
                      <a:pt x="174" y="61"/>
                      <a:pt x="175" y="59"/>
                      <a:pt x="175" y="57"/>
                    </a:cubicBezTo>
                    <a:cubicBezTo>
                      <a:pt x="175" y="57"/>
                      <a:pt x="175" y="56"/>
                      <a:pt x="174" y="55"/>
                    </a:cubicBezTo>
                    <a:cubicBezTo>
                      <a:pt x="174" y="54"/>
                      <a:pt x="173" y="54"/>
                      <a:pt x="172" y="53"/>
                    </a:cubicBezTo>
                    <a:cubicBezTo>
                      <a:pt x="171" y="53"/>
                      <a:pt x="171" y="53"/>
                      <a:pt x="171" y="53"/>
                    </a:cubicBezTo>
                    <a:cubicBezTo>
                      <a:pt x="169" y="53"/>
                      <a:pt x="168" y="54"/>
                      <a:pt x="167" y="54"/>
                    </a:cubicBezTo>
                    <a:cubicBezTo>
                      <a:pt x="165" y="55"/>
                      <a:pt x="164" y="56"/>
                      <a:pt x="163" y="58"/>
                    </a:cubicBezTo>
                    <a:cubicBezTo>
                      <a:pt x="161" y="61"/>
                      <a:pt x="161" y="61"/>
                      <a:pt x="161" y="61"/>
                    </a:cubicBezTo>
                    <a:cubicBezTo>
                      <a:pt x="158" y="65"/>
                      <a:pt x="157" y="70"/>
                      <a:pt x="156" y="74"/>
                    </a:cubicBezTo>
                    <a:cubicBezTo>
                      <a:pt x="156" y="77"/>
                      <a:pt x="154" y="82"/>
                      <a:pt x="152" y="84"/>
                    </a:cubicBezTo>
                    <a:cubicBezTo>
                      <a:pt x="148" y="90"/>
                      <a:pt x="148" y="90"/>
                      <a:pt x="148" y="90"/>
                    </a:cubicBezTo>
                    <a:cubicBezTo>
                      <a:pt x="147" y="91"/>
                      <a:pt x="147" y="91"/>
                      <a:pt x="147" y="91"/>
                    </a:cubicBezTo>
                    <a:cubicBezTo>
                      <a:pt x="146" y="91"/>
                      <a:pt x="146" y="91"/>
                      <a:pt x="146" y="91"/>
                    </a:cubicBezTo>
                    <a:cubicBezTo>
                      <a:pt x="146" y="90"/>
                      <a:pt x="146" y="90"/>
                      <a:pt x="146" y="89"/>
                    </a:cubicBezTo>
                    <a:cubicBezTo>
                      <a:pt x="144" y="86"/>
                      <a:pt x="144" y="86"/>
                      <a:pt x="144" y="86"/>
                    </a:cubicBezTo>
                    <a:cubicBezTo>
                      <a:pt x="144" y="84"/>
                      <a:pt x="143" y="83"/>
                      <a:pt x="141" y="82"/>
                    </a:cubicBezTo>
                    <a:cubicBezTo>
                      <a:pt x="140" y="80"/>
                      <a:pt x="138" y="80"/>
                      <a:pt x="136" y="80"/>
                    </a:cubicBezTo>
                    <a:cubicBezTo>
                      <a:pt x="135" y="80"/>
                      <a:pt x="135" y="80"/>
                      <a:pt x="135" y="80"/>
                    </a:cubicBezTo>
                    <a:cubicBezTo>
                      <a:pt x="135" y="80"/>
                      <a:pt x="135" y="80"/>
                      <a:pt x="135" y="80"/>
                    </a:cubicBezTo>
                    <a:cubicBezTo>
                      <a:pt x="135" y="80"/>
                      <a:pt x="135" y="80"/>
                      <a:pt x="135" y="80"/>
                    </a:cubicBezTo>
                    <a:cubicBezTo>
                      <a:pt x="134" y="79"/>
                      <a:pt x="134" y="79"/>
                      <a:pt x="134" y="79"/>
                    </a:cubicBezTo>
                    <a:cubicBezTo>
                      <a:pt x="134" y="78"/>
                      <a:pt x="134" y="78"/>
                      <a:pt x="134" y="78"/>
                    </a:cubicBezTo>
                    <a:cubicBezTo>
                      <a:pt x="134" y="77"/>
                      <a:pt x="134" y="77"/>
                      <a:pt x="134" y="76"/>
                    </a:cubicBezTo>
                    <a:cubicBezTo>
                      <a:pt x="134" y="76"/>
                      <a:pt x="134" y="76"/>
                      <a:pt x="134" y="76"/>
                    </a:cubicBezTo>
                    <a:cubicBezTo>
                      <a:pt x="134" y="73"/>
                      <a:pt x="137" y="68"/>
                      <a:pt x="139" y="67"/>
                    </a:cubicBezTo>
                    <a:cubicBezTo>
                      <a:pt x="174" y="32"/>
                      <a:pt x="174" y="32"/>
                      <a:pt x="174" y="32"/>
                    </a:cubicBezTo>
                    <a:cubicBezTo>
                      <a:pt x="175" y="31"/>
                      <a:pt x="177" y="31"/>
                      <a:pt x="178" y="31"/>
                    </a:cubicBezTo>
                    <a:cubicBezTo>
                      <a:pt x="179" y="31"/>
                      <a:pt x="180" y="31"/>
                      <a:pt x="180" y="31"/>
                    </a:cubicBezTo>
                    <a:cubicBezTo>
                      <a:pt x="186" y="35"/>
                      <a:pt x="186" y="35"/>
                      <a:pt x="186" y="35"/>
                    </a:cubicBezTo>
                    <a:cubicBezTo>
                      <a:pt x="188" y="37"/>
                      <a:pt x="193" y="39"/>
                      <a:pt x="196" y="40"/>
                    </a:cubicBezTo>
                    <a:cubicBezTo>
                      <a:pt x="204" y="42"/>
                      <a:pt x="204" y="42"/>
                      <a:pt x="204" y="42"/>
                    </a:cubicBezTo>
                    <a:cubicBezTo>
                      <a:pt x="205" y="42"/>
                      <a:pt x="206" y="43"/>
                      <a:pt x="206" y="43"/>
                    </a:cubicBezTo>
                    <a:cubicBezTo>
                      <a:pt x="206" y="43"/>
                      <a:pt x="206" y="43"/>
                      <a:pt x="206" y="43"/>
                    </a:cubicBezTo>
                    <a:cubicBezTo>
                      <a:pt x="206" y="44"/>
                      <a:pt x="206" y="44"/>
                      <a:pt x="206" y="44"/>
                    </a:cubicBezTo>
                    <a:cubicBezTo>
                      <a:pt x="206" y="44"/>
                      <a:pt x="205" y="44"/>
                      <a:pt x="204" y="45"/>
                    </a:cubicBezTo>
                    <a:cubicBezTo>
                      <a:pt x="203" y="45"/>
                      <a:pt x="202" y="45"/>
                      <a:pt x="201" y="45"/>
                    </a:cubicBezTo>
                    <a:cubicBezTo>
                      <a:pt x="201" y="45"/>
                      <a:pt x="201" y="45"/>
                      <a:pt x="201" y="45"/>
                    </a:cubicBezTo>
                    <a:cubicBezTo>
                      <a:pt x="198" y="45"/>
                      <a:pt x="198" y="45"/>
                      <a:pt x="198" y="45"/>
                    </a:cubicBezTo>
                    <a:cubicBezTo>
                      <a:pt x="198" y="45"/>
                      <a:pt x="198" y="45"/>
                      <a:pt x="198" y="45"/>
                    </a:cubicBezTo>
                    <a:cubicBezTo>
                      <a:pt x="197" y="45"/>
                      <a:pt x="196" y="45"/>
                      <a:pt x="196" y="46"/>
                    </a:cubicBezTo>
                    <a:cubicBezTo>
                      <a:pt x="195" y="46"/>
                      <a:pt x="195" y="46"/>
                      <a:pt x="195" y="46"/>
                    </a:cubicBezTo>
                    <a:cubicBezTo>
                      <a:pt x="194" y="47"/>
                      <a:pt x="194" y="47"/>
                      <a:pt x="194" y="48"/>
                    </a:cubicBezTo>
                    <a:cubicBezTo>
                      <a:pt x="194" y="49"/>
                      <a:pt x="195" y="50"/>
                      <a:pt x="195" y="50"/>
                    </a:cubicBezTo>
                    <a:cubicBezTo>
                      <a:pt x="196" y="51"/>
                      <a:pt x="196" y="51"/>
                      <a:pt x="197" y="52"/>
                    </a:cubicBezTo>
                    <a:cubicBezTo>
                      <a:pt x="206" y="57"/>
                      <a:pt x="206" y="57"/>
                      <a:pt x="206" y="57"/>
                    </a:cubicBezTo>
                    <a:cubicBezTo>
                      <a:pt x="207" y="58"/>
                      <a:pt x="208" y="58"/>
                      <a:pt x="209" y="58"/>
                    </a:cubicBezTo>
                    <a:cubicBezTo>
                      <a:pt x="212" y="58"/>
                      <a:pt x="215" y="56"/>
                      <a:pt x="216" y="53"/>
                    </a:cubicBezTo>
                    <a:cubicBezTo>
                      <a:pt x="216" y="52"/>
                      <a:pt x="217" y="51"/>
                      <a:pt x="218" y="50"/>
                    </a:cubicBezTo>
                    <a:cubicBezTo>
                      <a:pt x="219" y="50"/>
                      <a:pt x="220" y="49"/>
                      <a:pt x="221" y="49"/>
                    </a:cubicBezTo>
                    <a:cubicBezTo>
                      <a:pt x="256" y="49"/>
                      <a:pt x="256" y="49"/>
                      <a:pt x="256" y="49"/>
                    </a:cubicBezTo>
                    <a:cubicBezTo>
                      <a:pt x="258" y="49"/>
                      <a:pt x="260" y="49"/>
                      <a:pt x="262" y="48"/>
                    </a:cubicBezTo>
                    <a:cubicBezTo>
                      <a:pt x="264" y="48"/>
                      <a:pt x="265" y="47"/>
                      <a:pt x="267" y="46"/>
                    </a:cubicBezTo>
                    <a:cubicBezTo>
                      <a:pt x="278" y="39"/>
                      <a:pt x="278" y="39"/>
                      <a:pt x="278" y="39"/>
                    </a:cubicBezTo>
                    <a:cubicBezTo>
                      <a:pt x="281" y="37"/>
                      <a:pt x="284" y="33"/>
                      <a:pt x="286" y="30"/>
                    </a:cubicBezTo>
                    <a:cubicBezTo>
                      <a:pt x="292" y="17"/>
                      <a:pt x="292" y="17"/>
                      <a:pt x="292" y="17"/>
                    </a:cubicBezTo>
                    <a:cubicBezTo>
                      <a:pt x="293" y="15"/>
                      <a:pt x="294" y="13"/>
                      <a:pt x="294" y="11"/>
                    </a:cubicBezTo>
                    <a:cubicBezTo>
                      <a:pt x="295" y="9"/>
                      <a:pt x="295" y="7"/>
                      <a:pt x="295" y="5"/>
                    </a:cubicBezTo>
                    <a:cubicBezTo>
                      <a:pt x="295" y="5"/>
                      <a:pt x="295" y="4"/>
                      <a:pt x="296" y="4"/>
                    </a:cubicBezTo>
                    <a:cubicBezTo>
                      <a:pt x="296" y="4"/>
                      <a:pt x="296" y="4"/>
                      <a:pt x="296" y="4"/>
                    </a:cubicBezTo>
                    <a:cubicBezTo>
                      <a:pt x="297" y="4"/>
                      <a:pt x="297" y="4"/>
                      <a:pt x="297" y="4"/>
                    </a:cubicBezTo>
                    <a:cubicBezTo>
                      <a:pt x="376" y="30"/>
                      <a:pt x="376" y="30"/>
                      <a:pt x="376" y="30"/>
                    </a:cubicBezTo>
                    <a:cubicBezTo>
                      <a:pt x="377" y="30"/>
                      <a:pt x="378" y="31"/>
                      <a:pt x="379" y="31"/>
                    </a:cubicBezTo>
                    <a:cubicBezTo>
                      <a:pt x="382" y="31"/>
                      <a:pt x="384" y="30"/>
                      <a:pt x="386" y="27"/>
                    </a:cubicBezTo>
                    <a:cubicBezTo>
                      <a:pt x="386" y="27"/>
                      <a:pt x="387" y="27"/>
                      <a:pt x="388" y="26"/>
                    </a:cubicBezTo>
                    <a:cubicBezTo>
                      <a:pt x="388" y="26"/>
                      <a:pt x="389" y="26"/>
                      <a:pt x="390" y="26"/>
                    </a:cubicBezTo>
                    <a:cubicBezTo>
                      <a:pt x="391" y="26"/>
                      <a:pt x="391" y="26"/>
                      <a:pt x="392" y="26"/>
                    </a:cubicBezTo>
                    <a:cubicBezTo>
                      <a:pt x="503" y="53"/>
                      <a:pt x="503" y="53"/>
                      <a:pt x="503" y="53"/>
                    </a:cubicBezTo>
                    <a:cubicBezTo>
                      <a:pt x="504" y="54"/>
                      <a:pt x="506" y="54"/>
                      <a:pt x="507" y="55"/>
                    </a:cubicBezTo>
                    <a:cubicBezTo>
                      <a:pt x="509" y="56"/>
                      <a:pt x="510" y="57"/>
                      <a:pt x="511" y="58"/>
                    </a:cubicBezTo>
                    <a:cubicBezTo>
                      <a:pt x="524" y="72"/>
                      <a:pt x="524" y="72"/>
                      <a:pt x="524" y="72"/>
                    </a:cubicBezTo>
                    <a:cubicBezTo>
                      <a:pt x="525" y="72"/>
                      <a:pt x="525" y="73"/>
                      <a:pt x="525" y="73"/>
                    </a:cubicBezTo>
                    <a:cubicBezTo>
                      <a:pt x="525" y="74"/>
                      <a:pt x="525" y="74"/>
                      <a:pt x="524" y="75"/>
                    </a:cubicBezTo>
                    <a:cubicBezTo>
                      <a:pt x="521" y="76"/>
                      <a:pt x="521" y="76"/>
                      <a:pt x="521" y="76"/>
                    </a:cubicBezTo>
                    <a:cubicBezTo>
                      <a:pt x="519" y="77"/>
                      <a:pt x="517" y="80"/>
                      <a:pt x="517" y="82"/>
                    </a:cubicBezTo>
                    <a:cubicBezTo>
                      <a:pt x="517" y="84"/>
                      <a:pt x="518" y="85"/>
                      <a:pt x="519" y="87"/>
                    </a:cubicBezTo>
                    <a:cubicBezTo>
                      <a:pt x="538" y="120"/>
                      <a:pt x="538" y="120"/>
                      <a:pt x="538" y="120"/>
                    </a:cubicBezTo>
                    <a:cubicBezTo>
                      <a:pt x="539" y="121"/>
                      <a:pt x="540" y="123"/>
                      <a:pt x="540" y="125"/>
                    </a:cubicBezTo>
                    <a:cubicBezTo>
                      <a:pt x="540" y="126"/>
                      <a:pt x="539" y="127"/>
                      <a:pt x="539" y="128"/>
                    </a:cubicBezTo>
                    <a:cubicBezTo>
                      <a:pt x="539" y="129"/>
                      <a:pt x="538" y="129"/>
                      <a:pt x="538" y="129"/>
                    </a:cubicBezTo>
                    <a:cubicBezTo>
                      <a:pt x="538" y="129"/>
                      <a:pt x="538" y="129"/>
                      <a:pt x="538" y="129"/>
                    </a:cubicBezTo>
                    <a:cubicBezTo>
                      <a:pt x="538" y="129"/>
                      <a:pt x="537" y="129"/>
                      <a:pt x="536" y="128"/>
                    </a:cubicBezTo>
                    <a:cubicBezTo>
                      <a:pt x="503" y="78"/>
                      <a:pt x="503" y="78"/>
                      <a:pt x="503" y="78"/>
                    </a:cubicBezTo>
                    <a:cubicBezTo>
                      <a:pt x="502" y="76"/>
                      <a:pt x="499" y="74"/>
                      <a:pt x="496" y="74"/>
                    </a:cubicBezTo>
                    <a:cubicBezTo>
                      <a:pt x="495" y="74"/>
                      <a:pt x="494" y="75"/>
                      <a:pt x="493" y="75"/>
                    </a:cubicBezTo>
                    <a:cubicBezTo>
                      <a:pt x="474" y="86"/>
                      <a:pt x="474" y="86"/>
                      <a:pt x="474" y="86"/>
                    </a:cubicBezTo>
                    <a:cubicBezTo>
                      <a:pt x="471" y="88"/>
                      <a:pt x="470" y="91"/>
                      <a:pt x="470" y="94"/>
                    </a:cubicBezTo>
                    <a:cubicBezTo>
                      <a:pt x="470" y="96"/>
                      <a:pt x="470" y="97"/>
                      <a:pt x="470" y="98"/>
                    </a:cubicBezTo>
                    <a:cubicBezTo>
                      <a:pt x="475" y="114"/>
                      <a:pt x="475" y="114"/>
                      <a:pt x="475" y="114"/>
                    </a:cubicBezTo>
                    <a:cubicBezTo>
                      <a:pt x="476" y="116"/>
                      <a:pt x="477" y="118"/>
                      <a:pt x="479" y="119"/>
                    </a:cubicBezTo>
                    <a:cubicBezTo>
                      <a:pt x="480" y="121"/>
                      <a:pt x="482" y="122"/>
                      <a:pt x="484" y="122"/>
                    </a:cubicBezTo>
                    <a:cubicBezTo>
                      <a:pt x="495" y="124"/>
                      <a:pt x="495" y="124"/>
                      <a:pt x="495" y="124"/>
                    </a:cubicBezTo>
                    <a:cubicBezTo>
                      <a:pt x="495" y="124"/>
                      <a:pt x="497" y="125"/>
                      <a:pt x="497" y="126"/>
                    </a:cubicBezTo>
                    <a:cubicBezTo>
                      <a:pt x="498" y="127"/>
                      <a:pt x="499" y="128"/>
                      <a:pt x="499" y="130"/>
                    </a:cubicBezTo>
                    <a:cubicBezTo>
                      <a:pt x="505" y="155"/>
                      <a:pt x="505" y="155"/>
                      <a:pt x="505" y="155"/>
                    </a:cubicBezTo>
                    <a:cubicBezTo>
                      <a:pt x="505" y="156"/>
                      <a:pt x="505" y="157"/>
                      <a:pt x="505" y="158"/>
                    </a:cubicBezTo>
                    <a:cubicBezTo>
                      <a:pt x="505" y="161"/>
                      <a:pt x="505" y="164"/>
                      <a:pt x="504" y="166"/>
                    </a:cubicBezTo>
                    <a:cubicBezTo>
                      <a:pt x="500" y="175"/>
                      <a:pt x="500" y="175"/>
                      <a:pt x="500" y="175"/>
                    </a:cubicBezTo>
                    <a:cubicBezTo>
                      <a:pt x="499" y="177"/>
                      <a:pt x="499" y="178"/>
                      <a:pt x="499" y="180"/>
                    </a:cubicBezTo>
                    <a:cubicBezTo>
                      <a:pt x="499" y="183"/>
                      <a:pt x="500" y="186"/>
                      <a:pt x="501" y="188"/>
                    </a:cubicBezTo>
                    <a:cubicBezTo>
                      <a:pt x="516" y="205"/>
                      <a:pt x="516" y="205"/>
                      <a:pt x="516" y="205"/>
                    </a:cubicBezTo>
                    <a:cubicBezTo>
                      <a:pt x="517" y="206"/>
                      <a:pt x="518" y="208"/>
                      <a:pt x="518" y="210"/>
                    </a:cubicBezTo>
                    <a:cubicBezTo>
                      <a:pt x="518" y="211"/>
                      <a:pt x="518" y="211"/>
                      <a:pt x="518" y="211"/>
                    </a:cubicBezTo>
                    <a:cubicBezTo>
                      <a:pt x="517" y="212"/>
                      <a:pt x="517" y="212"/>
                      <a:pt x="517" y="212"/>
                    </a:cubicBezTo>
                    <a:cubicBezTo>
                      <a:pt x="517" y="212"/>
                      <a:pt x="516" y="212"/>
                      <a:pt x="515" y="211"/>
                    </a:cubicBezTo>
                    <a:cubicBezTo>
                      <a:pt x="494" y="187"/>
                      <a:pt x="494" y="187"/>
                      <a:pt x="494" y="187"/>
                    </a:cubicBezTo>
                    <a:cubicBezTo>
                      <a:pt x="492" y="185"/>
                      <a:pt x="488" y="182"/>
                      <a:pt x="485" y="180"/>
                    </a:cubicBezTo>
                    <a:cubicBezTo>
                      <a:pt x="478" y="176"/>
                      <a:pt x="478" y="176"/>
                      <a:pt x="478" y="176"/>
                    </a:cubicBezTo>
                    <a:cubicBezTo>
                      <a:pt x="477" y="175"/>
                      <a:pt x="476" y="175"/>
                      <a:pt x="475" y="175"/>
                    </a:cubicBezTo>
                    <a:cubicBezTo>
                      <a:pt x="473" y="175"/>
                      <a:pt x="472" y="176"/>
                      <a:pt x="471" y="177"/>
                    </a:cubicBezTo>
                    <a:cubicBezTo>
                      <a:pt x="470" y="178"/>
                      <a:pt x="469" y="179"/>
                      <a:pt x="469" y="180"/>
                    </a:cubicBezTo>
                    <a:cubicBezTo>
                      <a:pt x="468" y="181"/>
                      <a:pt x="468" y="182"/>
                      <a:pt x="468" y="184"/>
                    </a:cubicBezTo>
                    <a:cubicBezTo>
                      <a:pt x="468" y="187"/>
                      <a:pt x="469" y="190"/>
                      <a:pt x="471" y="193"/>
                    </a:cubicBezTo>
                    <a:cubicBezTo>
                      <a:pt x="472" y="195"/>
                      <a:pt x="472" y="195"/>
                      <a:pt x="472" y="195"/>
                    </a:cubicBezTo>
                    <a:cubicBezTo>
                      <a:pt x="473" y="196"/>
                      <a:pt x="474" y="197"/>
                      <a:pt x="475" y="198"/>
                    </a:cubicBezTo>
                    <a:cubicBezTo>
                      <a:pt x="477" y="199"/>
                      <a:pt x="478" y="200"/>
                      <a:pt x="480" y="200"/>
                    </a:cubicBezTo>
                    <a:cubicBezTo>
                      <a:pt x="481" y="200"/>
                      <a:pt x="481" y="200"/>
                      <a:pt x="482" y="200"/>
                    </a:cubicBezTo>
                    <a:cubicBezTo>
                      <a:pt x="482" y="199"/>
                      <a:pt x="482" y="199"/>
                      <a:pt x="482" y="199"/>
                    </a:cubicBezTo>
                    <a:cubicBezTo>
                      <a:pt x="482" y="199"/>
                      <a:pt x="483" y="200"/>
                      <a:pt x="484" y="200"/>
                    </a:cubicBezTo>
                    <a:cubicBezTo>
                      <a:pt x="484" y="201"/>
                      <a:pt x="485" y="202"/>
                      <a:pt x="485" y="203"/>
                    </a:cubicBezTo>
                    <a:cubicBezTo>
                      <a:pt x="486" y="206"/>
                      <a:pt x="486" y="206"/>
                      <a:pt x="486" y="206"/>
                    </a:cubicBezTo>
                    <a:cubicBezTo>
                      <a:pt x="487" y="210"/>
                      <a:pt x="490" y="215"/>
                      <a:pt x="493" y="217"/>
                    </a:cubicBezTo>
                    <a:cubicBezTo>
                      <a:pt x="508" y="233"/>
                      <a:pt x="508" y="233"/>
                      <a:pt x="508" y="233"/>
                    </a:cubicBezTo>
                    <a:cubicBezTo>
                      <a:pt x="509" y="234"/>
                      <a:pt x="510" y="235"/>
                      <a:pt x="511" y="237"/>
                    </a:cubicBezTo>
                    <a:cubicBezTo>
                      <a:pt x="511" y="239"/>
                      <a:pt x="512" y="241"/>
                      <a:pt x="512" y="242"/>
                    </a:cubicBezTo>
                    <a:cubicBezTo>
                      <a:pt x="513" y="269"/>
                      <a:pt x="513" y="269"/>
                      <a:pt x="513" y="269"/>
                    </a:cubicBezTo>
                    <a:cubicBezTo>
                      <a:pt x="513" y="269"/>
                      <a:pt x="513" y="269"/>
                      <a:pt x="513" y="269"/>
                    </a:cubicBezTo>
                    <a:cubicBezTo>
                      <a:pt x="513" y="271"/>
                      <a:pt x="513" y="272"/>
                      <a:pt x="512" y="272"/>
                    </a:cubicBezTo>
                    <a:cubicBezTo>
                      <a:pt x="512" y="273"/>
                      <a:pt x="511" y="273"/>
                      <a:pt x="510" y="273"/>
                    </a:cubicBezTo>
                    <a:cubicBezTo>
                      <a:pt x="493" y="273"/>
                      <a:pt x="493" y="273"/>
                      <a:pt x="493" y="273"/>
                    </a:cubicBezTo>
                    <a:cubicBezTo>
                      <a:pt x="490" y="273"/>
                      <a:pt x="489" y="275"/>
                      <a:pt x="487" y="276"/>
                    </a:cubicBezTo>
                    <a:cubicBezTo>
                      <a:pt x="486" y="278"/>
                      <a:pt x="485" y="280"/>
                      <a:pt x="485" y="282"/>
                    </a:cubicBezTo>
                    <a:cubicBezTo>
                      <a:pt x="485" y="289"/>
                      <a:pt x="485" y="289"/>
                      <a:pt x="485" y="289"/>
                    </a:cubicBezTo>
                    <a:cubicBezTo>
                      <a:pt x="485" y="293"/>
                      <a:pt x="487" y="299"/>
                      <a:pt x="489" y="302"/>
                    </a:cubicBezTo>
                    <a:cubicBezTo>
                      <a:pt x="502" y="324"/>
                      <a:pt x="502" y="324"/>
                      <a:pt x="502" y="324"/>
                    </a:cubicBezTo>
                    <a:cubicBezTo>
                      <a:pt x="503" y="325"/>
                      <a:pt x="503" y="326"/>
                      <a:pt x="503" y="328"/>
                    </a:cubicBezTo>
                    <a:cubicBezTo>
                      <a:pt x="503" y="329"/>
                      <a:pt x="503" y="331"/>
                      <a:pt x="502" y="332"/>
                    </a:cubicBezTo>
                    <a:cubicBezTo>
                      <a:pt x="492" y="349"/>
                      <a:pt x="492" y="349"/>
                      <a:pt x="492" y="349"/>
                    </a:cubicBezTo>
                    <a:cubicBezTo>
                      <a:pt x="492" y="350"/>
                      <a:pt x="491" y="350"/>
                      <a:pt x="491" y="350"/>
                    </a:cubicBezTo>
                    <a:cubicBezTo>
                      <a:pt x="490" y="350"/>
                      <a:pt x="490" y="350"/>
                      <a:pt x="489" y="349"/>
                    </a:cubicBezTo>
                    <a:cubicBezTo>
                      <a:pt x="477" y="333"/>
                      <a:pt x="477" y="333"/>
                      <a:pt x="477" y="333"/>
                    </a:cubicBezTo>
                    <a:cubicBezTo>
                      <a:pt x="476" y="333"/>
                      <a:pt x="476" y="332"/>
                      <a:pt x="475" y="332"/>
                    </a:cubicBezTo>
                    <a:cubicBezTo>
                      <a:pt x="474" y="331"/>
                      <a:pt x="474" y="331"/>
                      <a:pt x="473" y="331"/>
                    </a:cubicBezTo>
                    <a:cubicBezTo>
                      <a:pt x="472" y="331"/>
                      <a:pt x="471" y="331"/>
                      <a:pt x="471" y="332"/>
                    </a:cubicBezTo>
                    <a:cubicBezTo>
                      <a:pt x="470" y="332"/>
                      <a:pt x="470" y="333"/>
                      <a:pt x="469" y="334"/>
                    </a:cubicBezTo>
                    <a:cubicBezTo>
                      <a:pt x="469" y="335"/>
                      <a:pt x="469" y="336"/>
                      <a:pt x="469" y="337"/>
                    </a:cubicBezTo>
                    <a:cubicBezTo>
                      <a:pt x="469" y="341"/>
                      <a:pt x="469" y="341"/>
                      <a:pt x="469" y="341"/>
                    </a:cubicBezTo>
                    <a:cubicBezTo>
                      <a:pt x="469" y="345"/>
                      <a:pt x="470" y="351"/>
                      <a:pt x="472" y="354"/>
                    </a:cubicBezTo>
                    <a:cubicBezTo>
                      <a:pt x="487" y="384"/>
                      <a:pt x="487" y="384"/>
                      <a:pt x="487" y="384"/>
                    </a:cubicBezTo>
                    <a:cubicBezTo>
                      <a:pt x="488" y="384"/>
                      <a:pt x="488" y="385"/>
                      <a:pt x="488" y="385"/>
                    </a:cubicBezTo>
                    <a:cubicBezTo>
                      <a:pt x="488" y="385"/>
                      <a:pt x="488" y="385"/>
                      <a:pt x="488" y="385"/>
                    </a:cubicBezTo>
                    <a:cubicBezTo>
                      <a:pt x="488" y="385"/>
                      <a:pt x="488" y="385"/>
                      <a:pt x="488" y="385"/>
                    </a:cubicBezTo>
                    <a:cubicBezTo>
                      <a:pt x="488" y="385"/>
                      <a:pt x="488" y="385"/>
                      <a:pt x="488" y="385"/>
                    </a:cubicBezTo>
                    <a:cubicBezTo>
                      <a:pt x="488" y="385"/>
                      <a:pt x="488" y="385"/>
                      <a:pt x="488" y="385"/>
                    </a:cubicBezTo>
                    <a:cubicBezTo>
                      <a:pt x="488" y="385"/>
                      <a:pt x="488" y="385"/>
                      <a:pt x="488" y="385"/>
                    </a:cubicBezTo>
                    <a:cubicBezTo>
                      <a:pt x="489" y="385"/>
                      <a:pt x="489" y="385"/>
                      <a:pt x="489" y="385"/>
                    </a:cubicBezTo>
                    <a:cubicBezTo>
                      <a:pt x="488" y="384"/>
                      <a:pt x="488" y="384"/>
                      <a:pt x="488" y="384"/>
                    </a:cubicBezTo>
                    <a:cubicBezTo>
                      <a:pt x="488" y="385"/>
                      <a:pt x="488" y="385"/>
                      <a:pt x="488" y="385"/>
                    </a:cubicBezTo>
                    <a:cubicBezTo>
                      <a:pt x="489" y="385"/>
                      <a:pt x="489" y="385"/>
                      <a:pt x="489" y="385"/>
                    </a:cubicBezTo>
                    <a:cubicBezTo>
                      <a:pt x="488" y="384"/>
                      <a:pt x="488" y="384"/>
                      <a:pt x="488" y="384"/>
                    </a:cubicBezTo>
                    <a:cubicBezTo>
                      <a:pt x="489" y="385"/>
                      <a:pt x="489" y="385"/>
                      <a:pt x="489" y="385"/>
                    </a:cubicBezTo>
                    <a:cubicBezTo>
                      <a:pt x="489" y="384"/>
                      <a:pt x="489" y="384"/>
                      <a:pt x="489" y="384"/>
                    </a:cubicBezTo>
                    <a:cubicBezTo>
                      <a:pt x="488" y="384"/>
                      <a:pt x="488" y="384"/>
                      <a:pt x="488" y="384"/>
                    </a:cubicBezTo>
                    <a:cubicBezTo>
                      <a:pt x="489" y="385"/>
                      <a:pt x="489" y="385"/>
                      <a:pt x="489" y="385"/>
                    </a:cubicBezTo>
                    <a:cubicBezTo>
                      <a:pt x="489" y="384"/>
                      <a:pt x="489" y="384"/>
                      <a:pt x="489" y="384"/>
                    </a:cubicBezTo>
                    <a:cubicBezTo>
                      <a:pt x="489" y="384"/>
                      <a:pt x="489" y="384"/>
                      <a:pt x="489" y="384"/>
                    </a:cubicBezTo>
                    <a:cubicBezTo>
                      <a:pt x="488" y="384"/>
                      <a:pt x="488" y="384"/>
                      <a:pt x="488" y="384"/>
                    </a:cubicBezTo>
                    <a:cubicBezTo>
                      <a:pt x="483" y="381"/>
                      <a:pt x="483" y="381"/>
                      <a:pt x="483" y="381"/>
                    </a:cubicBezTo>
                    <a:cubicBezTo>
                      <a:pt x="482" y="381"/>
                      <a:pt x="481" y="380"/>
                      <a:pt x="480" y="379"/>
                    </a:cubicBezTo>
                    <a:cubicBezTo>
                      <a:pt x="479" y="377"/>
                      <a:pt x="477" y="376"/>
                      <a:pt x="477" y="374"/>
                    </a:cubicBezTo>
                    <a:cubicBezTo>
                      <a:pt x="466" y="351"/>
                      <a:pt x="466" y="351"/>
                      <a:pt x="466" y="351"/>
                    </a:cubicBezTo>
                    <a:cubicBezTo>
                      <a:pt x="465" y="349"/>
                      <a:pt x="463" y="343"/>
                      <a:pt x="463" y="340"/>
                    </a:cubicBezTo>
                    <a:cubicBezTo>
                      <a:pt x="463" y="336"/>
                      <a:pt x="463" y="336"/>
                      <a:pt x="463" y="336"/>
                    </a:cubicBezTo>
                    <a:cubicBezTo>
                      <a:pt x="463" y="333"/>
                      <a:pt x="463" y="331"/>
                      <a:pt x="462" y="329"/>
                    </a:cubicBezTo>
                    <a:cubicBezTo>
                      <a:pt x="462" y="327"/>
                      <a:pt x="461" y="324"/>
                      <a:pt x="459" y="323"/>
                    </a:cubicBezTo>
                    <a:cubicBezTo>
                      <a:pt x="425" y="277"/>
                      <a:pt x="425" y="277"/>
                      <a:pt x="425" y="277"/>
                    </a:cubicBezTo>
                    <a:cubicBezTo>
                      <a:pt x="424" y="275"/>
                      <a:pt x="422" y="274"/>
                      <a:pt x="420" y="274"/>
                    </a:cubicBezTo>
                    <a:cubicBezTo>
                      <a:pt x="418" y="274"/>
                      <a:pt x="416" y="275"/>
                      <a:pt x="414" y="277"/>
                    </a:cubicBezTo>
                    <a:cubicBezTo>
                      <a:pt x="391" y="309"/>
                      <a:pt x="391" y="309"/>
                      <a:pt x="391" y="309"/>
                    </a:cubicBezTo>
                    <a:cubicBezTo>
                      <a:pt x="389" y="312"/>
                      <a:pt x="387" y="316"/>
                      <a:pt x="387" y="321"/>
                    </a:cubicBezTo>
                    <a:cubicBezTo>
                      <a:pt x="387" y="322"/>
                      <a:pt x="387" y="322"/>
                      <a:pt x="387" y="322"/>
                    </a:cubicBezTo>
                    <a:cubicBezTo>
                      <a:pt x="387" y="322"/>
                      <a:pt x="387" y="322"/>
                      <a:pt x="387" y="322"/>
                    </a:cubicBezTo>
                    <a:cubicBezTo>
                      <a:pt x="387" y="323"/>
                      <a:pt x="387" y="323"/>
                      <a:pt x="387" y="324"/>
                    </a:cubicBezTo>
                    <a:cubicBezTo>
                      <a:pt x="387" y="327"/>
                      <a:pt x="387" y="332"/>
                      <a:pt x="386" y="334"/>
                    </a:cubicBezTo>
                    <a:cubicBezTo>
                      <a:pt x="380" y="348"/>
                      <a:pt x="380" y="348"/>
                      <a:pt x="380" y="348"/>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49"/>
                      <a:pt x="380" y="349"/>
                      <a:pt x="380" y="348"/>
                    </a:cubicBezTo>
                    <a:cubicBezTo>
                      <a:pt x="356" y="286"/>
                      <a:pt x="356" y="286"/>
                      <a:pt x="356" y="286"/>
                    </a:cubicBezTo>
                    <a:cubicBezTo>
                      <a:pt x="355" y="284"/>
                      <a:pt x="354" y="283"/>
                      <a:pt x="353" y="282"/>
                    </a:cubicBezTo>
                    <a:cubicBezTo>
                      <a:pt x="352" y="281"/>
                      <a:pt x="351" y="280"/>
                      <a:pt x="349" y="280"/>
                    </a:cubicBezTo>
                    <a:cubicBezTo>
                      <a:pt x="348" y="280"/>
                      <a:pt x="347" y="280"/>
                      <a:pt x="347" y="281"/>
                    </a:cubicBezTo>
                    <a:cubicBezTo>
                      <a:pt x="346" y="281"/>
                      <a:pt x="346" y="281"/>
                      <a:pt x="346" y="281"/>
                    </a:cubicBezTo>
                    <a:cubicBezTo>
                      <a:pt x="345" y="281"/>
                      <a:pt x="344" y="281"/>
                      <a:pt x="342" y="279"/>
                    </a:cubicBezTo>
                    <a:cubicBezTo>
                      <a:pt x="331" y="268"/>
                      <a:pt x="331" y="268"/>
                      <a:pt x="331" y="268"/>
                    </a:cubicBezTo>
                    <a:cubicBezTo>
                      <a:pt x="330" y="266"/>
                      <a:pt x="328" y="265"/>
                      <a:pt x="326" y="264"/>
                    </a:cubicBezTo>
                    <a:cubicBezTo>
                      <a:pt x="325" y="263"/>
                      <a:pt x="323" y="263"/>
                      <a:pt x="321" y="263"/>
                    </a:cubicBezTo>
                    <a:cubicBezTo>
                      <a:pt x="304" y="263"/>
                      <a:pt x="304" y="263"/>
                      <a:pt x="304" y="263"/>
                    </a:cubicBezTo>
                    <a:cubicBezTo>
                      <a:pt x="303" y="263"/>
                      <a:pt x="301" y="262"/>
                      <a:pt x="300" y="262"/>
                    </a:cubicBezTo>
                    <a:cubicBezTo>
                      <a:pt x="298" y="261"/>
                      <a:pt x="297" y="261"/>
                      <a:pt x="296" y="260"/>
                    </a:cubicBezTo>
                    <a:cubicBezTo>
                      <a:pt x="260" y="232"/>
                      <a:pt x="260" y="232"/>
                      <a:pt x="260" y="232"/>
                    </a:cubicBezTo>
                    <a:cubicBezTo>
                      <a:pt x="259" y="231"/>
                      <a:pt x="257" y="231"/>
                      <a:pt x="256" y="231"/>
                    </a:cubicBezTo>
                    <a:cubicBezTo>
                      <a:pt x="253" y="231"/>
                      <a:pt x="251" y="232"/>
                      <a:pt x="249" y="234"/>
                    </a:cubicBezTo>
                    <a:cubicBezTo>
                      <a:pt x="249" y="235"/>
                      <a:pt x="249" y="235"/>
                      <a:pt x="249" y="235"/>
                    </a:cubicBezTo>
                    <a:cubicBezTo>
                      <a:pt x="249" y="235"/>
                      <a:pt x="249" y="235"/>
                      <a:pt x="249" y="235"/>
                    </a:cubicBezTo>
                    <a:cubicBezTo>
                      <a:pt x="249" y="235"/>
                      <a:pt x="249" y="235"/>
                      <a:pt x="249" y="235"/>
                    </a:cubicBezTo>
                    <a:cubicBezTo>
                      <a:pt x="248" y="236"/>
                      <a:pt x="247" y="238"/>
                      <a:pt x="247" y="240"/>
                    </a:cubicBezTo>
                    <a:cubicBezTo>
                      <a:pt x="247" y="242"/>
                      <a:pt x="248" y="245"/>
                      <a:pt x="249" y="246"/>
                    </a:cubicBezTo>
                    <a:cubicBezTo>
                      <a:pt x="268" y="265"/>
                      <a:pt x="268" y="265"/>
                      <a:pt x="268" y="265"/>
                    </a:cubicBezTo>
                    <a:cubicBezTo>
                      <a:pt x="269" y="266"/>
                      <a:pt x="271" y="267"/>
                      <a:pt x="273" y="268"/>
                    </a:cubicBezTo>
                    <a:cubicBezTo>
                      <a:pt x="275" y="269"/>
                      <a:pt x="277" y="269"/>
                      <a:pt x="279" y="269"/>
                    </a:cubicBezTo>
                    <a:cubicBezTo>
                      <a:pt x="282" y="269"/>
                      <a:pt x="282" y="269"/>
                      <a:pt x="282" y="269"/>
                    </a:cubicBezTo>
                    <a:cubicBezTo>
                      <a:pt x="283" y="269"/>
                      <a:pt x="285" y="270"/>
                      <a:pt x="286" y="270"/>
                    </a:cubicBezTo>
                    <a:cubicBezTo>
                      <a:pt x="288" y="271"/>
                      <a:pt x="289" y="272"/>
                      <a:pt x="290" y="272"/>
                    </a:cubicBezTo>
                    <a:cubicBezTo>
                      <a:pt x="295" y="275"/>
                      <a:pt x="295" y="275"/>
                      <a:pt x="295" y="275"/>
                    </a:cubicBezTo>
                    <a:cubicBezTo>
                      <a:pt x="296" y="276"/>
                      <a:pt x="296" y="277"/>
                      <a:pt x="296" y="278"/>
                    </a:cubicBezTo>
                    <a:cubicBezTo>
                      <a:pt x="296" y="279"/>
                      <a:pt x="296" y="280"/>
                      <a:pt x="295" y="281"/>
                    </a:cubicBezTo>
                    <a:cubicBezTo>
                      <a:pt x="271" y="317"/>
                      <a:pt x="271" y="317"/>
                      <a:pt x="271" y="317"/>
                    </a:cubicBezTo>
                    <a:cubicBezTo>
                      <a:pt x="270" y="318"/>
                      <a:pt x="269" y="319"/>
                      <a:pt x="267" y="320"/>
                    </a:cubicBezTo>
                    <a:cubicBezTo>
                      <a:pt x="266" y="320"/>
                      <a:pt x="265" y="321"/>
                      <a:pt x="264" y="321"/>
                    </a:cubicBezTo>
                    <a:cubicBezTo>
                      <a:pt x="257" y="321"/>
                      <a:pt x="257" y="321"/>
                      <a:pt x="257" y="321"/>
                    </a:cubicBezTo>
                    <a:cubicBezTo>
                      <a:pt x="256" y="321"/>
                      <a:pt x="255" y="320"/>
                      <a:pt x="253" y="320"/>
                    </a:cubicBezTo>
                    <a:cubicBezTo>
                      <a:pt x="252" y="319"/>
                      <a:pt x="250" y="318"/>
                      <a:pt x="249" y="317"/>
                    </a:cubicBezTo>
                    <a:cubicBezTo>
                      <a:pt x="240" y="309"/>
                      <a:pt x="240" y="309"/>
                      <a:pt x="240" y="309"/>
                    </a:cubicBezTo>
                    <a:cubicBezTo>
                      <a:pt x="238" y="307"/>
                      <a:pt x="235" y="303"/>
                      <a:pt x="234" y="300"/>
                    </a:cubicBezTo>
                    <a:cubicBezTo>
                      <a:pt x="214" y="254"/>
                      <a:pt x="214" y="254"/>
                      <a:pt x="214" y="254"/>
                    </a:cubicBezTo>
                    <a:cubicBezTo>
                      <a:pt x="213" y="253"/>
                      <a:pt x="212" y="251"/>
                      <a:pt x="211" y="250"/>
                    </a:cubicBezTo>
                    <a:cubicBezTo>
                      <a:pt x="209" y="248"/>
                      <a:pt x="208" y="247"/>
                      <a:pt x="206" y="247"/>
                    </a:cubicBezTo>
                    <a:cubicBezTo>
                      <a:pt x="205" y="247"/>
                      <a:pt x="203" y="248"/>
                      <a:pt x="203" y="249"/>
                    </a:cubicBezTo>
                    <a:cubicBezTo>
                      <a:pt x="202" y="250"/>
                      <a:pt x="202" y="251"/>
                      <a:pt x="202" y="252"/>
                    </a:cubicBezTo>
                    <a:cubicBezTo>
                      <a:pt x="202" y="254"/>
                      <a:pt x="202" y="255"/>
                      <a:pt x="203" y="256"/>
                    </a:cubicBezTo>
                    <a:cubicBezTo>
                      <a:pt x="232" y="331"/>
                      <a:pt x="232" y="331"/>
                      <a:pt x="232" y="331"/>
                    </a:cubicBezTo>
                    <a:cubicBezTo>
                      <a:pt x="233" y="333"/>
                      <a:pt x="234" y="334"/>
                      <a:pt x="236" y="336"/>
                    </a:cubicBezTo>
                    <a:cubicBezTo>
                      <a:pt x="237" y="337"/>
                      <a:pt x="239" y="338"/>
                      <a:pt x="241" y="338"/>
                    </a:cubicBezTo>
                    <a:cubicBezTo>
                      <a:pt x="242" y="338"/>
                      <a:pt x="242" y="338"/>
                      <a:pt x="242" y="338"/>
                    </a:cubicBezTo>
                    <a:cubicBezTo>
                      <a:pt x="266" y="336"/>
                      <a:pt x="266" y="336"/>
                      <a:pt x="266" y="336"/>
                    </a:cubicBezTo>
                    <a:cubicBezTo>
                      <a:pt x="266" y="336"/>
                      <a:pt x="266" y="336"/>
                      <a:pt x="266" y="336"/>
                    </a:cubicBezTo>
                    <a:cubicBezTo>
                      <a:pt x="267" y="336"/>
                      <a:pt x="267" y="336"/>
                      <a:pt x="267" y="336"/>
                    </a:cubicBezTo>
                    <a:cubicBezTo>
                      <a:pt x="267" y="337"/>
                      <a:pt x="267" y="337"/>
                      <a:pt x="267" y="337"/>
                    </a:cubicBezTo>
                    <a:cubicBezTo>
                      <a:pt x="267" y="338"/>
                      <a:pt x="267" y="338"/>
                      <a:pt x="266" y="339"/>
                    </a:cubicBezTo>
                    <a:cubicBezTo>
                      <a:pt x="250" y="380"/>
                      <a:pt x="250" y="380"/>
                      <a:pt x="250" y="380"/>
                    </a:cubicBezTo>
                    <a:cubicBezTo>
                      <a:pt x="248" y="383"/>
                      <a:pt x="246" y="388"/>
                      <a:pt x="244" y="390"/>
                    </a:cubicBezTo>
                    <a:cubicBezTo>
                      <a:pt x="223" y="415"/>
                      <a:pt x="223" y="415"/>
                      <a:pt x="223" y="415"/>
                    </a:cubicBezTo>
                    <a:cubicBezTo>
                      <a:pt x="222" y="417"/>
                      <a:pt x="221" y="419"/>
                      <a:pt x="220" y="421"/>
                    </a:cubicBezTo>
                    <a:cubicBezTo>
                      <a:pt x="220" y="423"/>
                      <a:pt x="219" y="426"/>
                      <a:pt x="219" y="428"/>
                    </a:cubicBezTo>
                    <a:cubicBezTo>
                      <a:pt x="219" y="437"/>
                      <a:pt x="219" y="437"/>
                      <a:pt x="219" y="437"/>
                    </a:cubicBezTo>
                    <a:cubicBezTo>
                      <a:pt x="219" y="441"/>
                      <a:pt x="220" y="447"/>
                      <a:pt x="222" y="450"/>
                    </a:cubicBezTo>
                    <a:cubicBezTo>
                      <a:pt x="222" y="450"/>
                      <a:pt x="222" y="450"/>
                      <a:pt x="222" y="450"/>
                    </a:cubicBezTo>
                    <a:cubicBezTo>
                      <a:pt x="223" y="451"/>
                      <a:pt x="223" y="451"/>
                      <a:pt x="223" y="451"/>
                    </a:cubicBezTo>
                    <a:cubicBezTo>
                      <a:pt x="223" y="451"/>
                      <a:pt x="223" y="451"/>
                      <a:pt x="223" y="451"/>
                    </a:cubicBezTo>
                    <a:cubicBezTo>
                      <a:pt x="224" y="454"/>
                      <a:pt x="225" y="459"/>
                      <a:pt x="225" y="462"/>
                    </a:cubicBezTo>
                    <a:cubicBezTo>
                      <a:pt x="225" y="481"/>
                      <a:pt x="225" y="481"/>
                      <a:pt x="225" y="481"/>
                    </a:cubicBezTo>
                    <a:cubicBezTo>
                      <a:pt x="225" y="482"/>
                      <a:pt x="225" y="484"/>
                      <a:pt x="224" y="486"/>
                    </a:cubicBezTo>
                    <a:cubicBezTo>
                      <a:pt x="224" y="488"/>
                      <a:pt x="223" y="489"/>
                      <a:pt x="222" y="490"/>
                    </a:cubicBezTo>
                    <a:cubicBezTo>
                      <a:pt x="206" y="506"/>
                      <a:pt x="206" y="506"/>
                      <a:pt x="206" y="506"/>
                    </a:cubicBezTo>
                    <a:cubicBezTo>
                      <a:pt x="204" y="507"/>
                      <a:pt x="203" y="509"/>
                      <a:pt x="202" y="511"/>
                    </a:cubicBezTo>
                    <a:cubicBezTo>
                      <a:pt x="202" y="513"/>
                      <a:pt x="201" y="516"/>
                      <a:pt x="201" y="518"/>
                    </a:cubicBezTo>
                    <a:cubicBezTo>
                      <a:pt x="201" y="526"/>
                      <a:pt x="201" y="526"/>
                      <a:pt x="201" y="526"/>
                    </a:cubicBezTo>
                    <a:cubicBezTo>
                      <a:pt x="201" y="527"/>
                      <a:pt x="201" y="529"/>
                      <a:pt x="200" y="531"/>
                    </a:cubicBezTo>
                    <a:cubicBezTo>
                      <a:pt x="199" y="533"/>
                      <a:pt x="199" y="535"/>
                      <a:pt x="198" y="536"/>
                    </a:cubicBezTo>
                    <a:cubicBezTo>
                      <a:pt x="170" y="570"/>
                      <a:pt x="170" y="570"/>
                      <a:pt x="170" y="570"/>
                    </a:cubicBezTo>
                    <a:cubicBezTo>
                      <a:pt x="169" y="571"/>
                      <a:pt x="168" y="573"/>
                      <a:pt x="166" y="574"/>
                    </a:cubicBezTo>
                    <a:cubicBezTo>
                      <a:pt x="165" y="575"/>
                      <a:pt x="163" y="576"/>
                      <a:pt x="162" y="576"/>
                    </a:cubicBezTo>
                    <a:cubicBezTo>
                      <a:pt x="142" y="582"/>
                      <a:pt x="142" y="582"/>
                      <a:pt x="142" y="582"/>
                    </a:cubicBezTo>
                    <a:cubicBezTo>
                      <a:pt x="142" y="582"/>
                      <a:pt x="142" y="582"/>
                      <a:pt x="142" y="582"/>
                    </a:cubicBezTo>
                    <a:cubicBezTo>
                      <a:pt x="141" y="582"/>
                      <a:pt x="141" y="582"/>
                      <a:pt x="140" y="582"/>
                    </a:cubicBezTo>
                    <a:cubicBezTo>
                      <a:pt x="139" y="581"/>
                      <a:pt x="139" y="580"/>
                      <a:pt x="138" y="579"/>
                    </a:cubicBezTo>
                    <a:cubicBezTo>
                      <a:pt x="111" y="492"/>
                      <a:pt x="111" y="492"/>
                      <a:pt x="111" y="492"/>
                    </a:cubicBezTo>
                    <a:cubicBezTo>
                      <a:pt x="111" y="491"/>
                      <a:pt x="111" y="489"/>
                      <a:pt x="111" y="487"/>
                    </a:cubicBezTo>
                    <a:cubicBezTo>
                      <a:pt x="111" y="485"/>
                      <a:pt x="111" y="483"/>
                      <a:pt x="112" y="481"/>
                    </a:cubicBezTo>
                    <a:cubicBezTo>
                      <a:pt x="117" y="467"/>
                      <a:pt x="117" y="467"/>
                      <a:pt x="117" y="467"/>
                    </a:cubicBezTo>
                    <a:cubicBezTo>
                      <a:pt x="118" y="465"/>
                      <a:pt x="118" y="462"/>
                      <a:pt x="118" y="459"/>
                    </a:cubicBezTo>
                    <a:cubicBezTo>
                      <a:pt x="118" y="457"/>
                      <a:pt x="118" y="455"/>
                      <a:pt x="118" y="453"/>
                    </a:cubicBezTo>
                    <a:cubicBezTo>
                      <a:pt x="108" y="415"/>
                      <a:pt x="108" y="415"/>
                      <a:pt x="108" y="415"/>
                    </a:cubicBezTo>
                    <a:cubicBezTo>
                      <a:pt x="108" y="412"/>
                      <a:pt x="107" y="406"/>
                      <a:pt x="107" y="403"/>
                    </a:cubicBezTo>
                    <a:cubicBezTo>
                      <a:pt x="107" y="388"/>
                      <a:pt x="107" y="388"/>
                      <a:pt x="107" y="388"/>
                    </a:cubicBezTo>
                    <a:cubicBezTo>
                      <a:pt x="107" y="385"/>
                      <a:pt x="106" y="383"/>
                      <a:pt x="105" y="381"/>
                    </a:cubicBezTo>
                    <a:cubicBezTo>
                      <a:pt x="104" y="379"/>
                      <a:pt x="103" y="377"/>
                      <a:pt x="102" y="376"/>
                    </a:cubicBezTo>
                    <a:cubicBezTo>
                      <a:pt x="82" y="361"/>
                      <a:pt x="82" y="361"/>
                      <a:pt x="82" y="361"/>
                    </a:cubicBezTo>
                    <a:cubicBezTo>
                      <a:pt x="81" y="360"/>
                      <a:pt x="78" y="359"/>
                      <a:pt x="76" y="359"/>
                    </a:cubicBezTo>
                    <a:cubicBezTo>
                      <a:pt x="74" y="359"/>
                      <a:pt x="73" y="360"/>
                      <a:pt x="71" y="361"/>
                    </a:cubicBezTo>
                    <a:cubicBezTo>
                      <a:pt x="58" y="368"/>
                      <a:pt x="58" y="368"/>
                      <a:pt x="58" y="368"/>
                    </a:cubicBezTo>
                    <a:cubicBezTo>
                      <a:pt x="56" y="369"/>
                      <a:pt x="53" y="370"/>
                      <a:pt x="51" y="370"/>
                    </a:cubicBezTo>
                    <a:cubicBezTo>
                      <a:pt x="50" y="370"/>
                      <a:pt x="50" y="370"/>
                      <a:pt x="50" y="370"/>
                    </a:cubicBezTo>
                    <a:cubicBezTo>
                      <a:pt x="19" y="363"/>
                      <a:pt x="19" y="363"/>
                      <a:pt x="19" y="363"/>
                    </a:cubicBezTo>
                    <a:cubicBezTo>
                      <a:pt x="18" y="363"/>
                      <a:pt x="17" y="363"/>
                      <a:pt x="16" y="361"/>
                    </a:cubicBezTo>
                    <a:cubicBezTo>
                      <a:pt x="15" y="360"/>
                      <a:pt x="15" y="359"/>
                      <a:pt x="14" y="358"/>
                    </a:cubicBezTo>
                    <a:cubicBezTo>
                      <a:pt x="5" y="311"/>
                      <a:pt x="5" y="311"/>
                      <a:pt x="5" y="311"/>
                    </a:cubicBezTo>
                    <a:cubicBezTo>
                      <a:pt x="3" y="312"/>
                      <a:pt x="3" y="312"/>
                      <a:pt x="3" y="312"/>
                    </a:cubicBezTo>
                    <a:cubicBezTo>
                      <a:pt x="0" y="312"/>
                      <a:pt x="0" y="312"/>
                      <a:pt x="0" y="312"/>
                    </a:cubicBezTo>
                    <a:cubicBezTo>
                      <a:pt x="10" y="358"/>
                      <a:pt x="10" y="358"/>
                      <a:pt x="10" y="358"/>
                    </a:cubicBezTo>
                    <a:cubicBezTo>
                      <a:pt x="11" y="361"/>
                      <a:pt x="12" y="363"/>
                      <a:pt x="13" y="364"/>
                    </a:cubicBezTo>
                    <a:cubicBezTo>
                      <a:pt x="14" y="366"/>
                      <a:pt x="16" y="367"/>
                      <a:pt x="18" y="368"/>
                    </a:cubicBezTo>
                    <a:cubicBezTo>
                      <a:pt x="49" y="374"/>
                      <a:pt x="49" y="374"/>
                      <a:pt x="49" y="374"/>
                    </a:cubicBezTo>
                    <a:cubicBezTo>
                      <a:pt x="50" y="374"/>
                      <a:pt x="50" y="374"/>
                      <a:pt x="51" y="374"/>
                    </a:cubicBezTo>
                    <a:cubicBezTo>
                      <a:pt x="54" y="374"/>
                      <a:pt x="57" y="373"/>
                      <a:pt x="60" y="372"/>
                    </a:cubicBezTo>
                    <a:cubicBezTo>
                      <a:pt x="73" y="364"/>
                      <a:pt x="73" y="364"/>
                      <a:pt x="73" y="364"/>
                    </a:cubicBezTo>
                    <a:cubicBezTo>
                      <a:pt x="74" y="364"/>
                      <a:pt x="75" y="364"/>
                      <a:pt x="76" y="364"/>
                    </a:cubicBezTo>
                    <a:cubicBezTo>
                      <a:pt x="77" y="364"/>
                      <a:pt x="79" y="364"/>
                      <a:pt x="80" y="365"/>
                    </a:cubicBezTo>
                    <a:cubicBezTo>
                      <a:pt x="99" y="379"/>
                      <a:pt x="99" y="379"/>
                      <a:pt x="99" y="379"/>
                    </a:cubicBezTo>
                    <a:cubicBezTo>
                      <a:pt x="100" y="380"/>
                      <a:pt x="101" y="381"/>
                      <a:pt x="101" y="383"/>
                    </a:cubicBezTo>
                    <a:cubicBezTo>
                      <a:pt x="102" y="384"/>
                      <a:pt x="103" y="386"/>
                      <a:pt x="103" y="388"/>
                    </a:cubicBezTo>
                    <a:cubicBezTo>
                      <a:pt x="103" y="403"/>
                      <a:pt x="103" y="403"/>
                      <a:pt x="103" y="403"/>
                    </a:cubicBezTo>
                    <a:cubicBezTo>
                      <a:pt x="103" y="407"/>
                      <a:pt x="103" y="413"/>
                      <a:pt x="104" y="416"/>
                    </a:cubicBezTo>
                    <a:cubicBezTo>
                      <a:pt x="114" y="454"/>
                      <a:pt x="114" y="454"/>
                      <a:pt x="114" y="454"/>
                    </a:cubicBezTo>
                    <a:cubicBezTo>
                      <a:pt x="114" y="456"/>
                      <a:pt x="114" y="457"/>
                      <a:pt x="114" y="459"/>
                    </a:cubicBezTo>
                    <a:cubicBezTo>
                      <a:pt x="114" y="461"/>
                      <a:pt x="114" y="464"/>
                      <a:pt x="113" y="466"/>
                    </a:cubicBezTo>
                    <a:cubicBezTo>
                      <a:pt x="108" y="480"/>
                      <a:pt x="108" y="480"/>
                      <a:pt x="108" y="480"/>
                    </a:cubicBezTo>
                    <a:cubicBezTo>
                      <a:pt x="107" y="482"/>
                      <a:pt x="107" y="485"/>
                      <a:pt x="107" y="487"/>
                    </a:cubicBezTo>
                    <a:cubicBezTo>
                      <a:pt x="107" y="489"/>
                      <a:pt x="107" y="491"/>
                      <a:pt x="107" y="493"/>
                    </a:cubicBezTo>
                    <a:cubicBezTo>
                      <a:pt x="134" y="580"/>
                      <a:pt x="134" y="580"/>
                      <a:pt x="134" y="580"/>
                    </a:cubicBezTo>
                    <a:cubicBezTo>
                      <a:pt x="135" y="582"/>
                      <a:pt x="136" y="584"/>
                      <a:pt x="137" y="585"/>
                    </a:cubicBezTo>
                    <a:cubicBezTo>
                      <a:pt x="138" y="586"/>
                      <a:pt x="140" y="587"/>
                      <a:pt x="142" y="587"/>
                    </a:cubicBezTo>
                    <a:cubicBezTo>
                      <a:pt x="142" y="587"/>
                      <a:pt x="143" y="587"/>
                      <a:pt x="144" y="586"/>
                    </a:cubicBezTo>
                    <a:cubicBezTo>
                      <a:pt x="164" y="580"/>
                      <a:pt x="164" y="580"/>
                      <a:pt x="164" y="580"/>
                    </a:cubicBezTo>
                    <a:cubicBezTo>
                      <a:pt x="165" y="579"/>
                      <a:pt x="167" y="578"/>
                      <a:pt x="169" y="577"/>
                    </a:cubicBezTo>
                    <a:cubicBezTo>
                      <a:pt x="171" y="576"/>
                      <a:pt x="172" y="575"/>
                      <a:pt x="173" y="573"/>
                    </a:cubicBezTo>
                    <a:cubicBezTo>
                      <a:pt x="201" y="539"/>
                      <a:pt x="201" y="539"/>
                      <a:pt x="201" y="539"/>
                    </a:cubicBezTo>
                    <a:cubicBezTo>
                      <a:pt x="202" y="537"/>
                      <a:pt x="203" y="535"/>
                      <a:pt x="204" y="533"/>
                    </a:cubicBezTo>
                    <a:cubicBezTo>
                      <a:pt x="205" y="530"/>
                      <a:pt x="205" y="528"/>
                      <a:pt x="205" y="526"/>
                    </a:cubicBezTo>
                    <a:cubicBezTo>
                      <a:pt x="205" y="518"/>
                      <a:pt x="205" y="518"/>
                      <a:pt x="205" y="518"/>
                    </a:cubicBezTo>
                    <a:cubicBezTo>
                      <a:pt x="205" y="516"/>
                      <a:pt x="206" y="515"/>
                      <a:pt x="206" y="513"/>
                    </a:cubicBezTo>
                    <a:cubicBezTo>
                      <a:pt x="207" y="511"/>
                      <a:pt x="208" y="510"/>
                      <a:pt x="209" y="509"/>
                    </a:cubicBezTo>
                    <a:cubicBezTo>
                      <a:pt x="225" y="493"/>
                      <a:pt x="225" y="493"/>
                      <a:pt x="225" y="493"/>
                    </a:cubicBezTo>
                    <a:cubicBezTo>
                      <a:pt x="226" y="492"/>
                      <a:pt x="227" y="490"/>
                      <a:pt x="228" y="488"/>
                    </a:cubicBezTo>
                    <a:cubicBezTo>
                      <a:pt x="229" y="485"/>
                      <a:pt x="230" y="483"/>
                      <a:pt x="230" y="481"/>
                    </a:cubicBezTo>
                    <a:cubicBezTo>
                      <a:pt x="230" y="462"/>
                      <a:pt x="230" y="462"/>
                      <a:pt x="230" y="462"/>
                    </a:cubicBezTo>
                    <a:cubicBezTo>
                      <a:pt x="230" y="458"/>
                      <a:pt x="228" y="453"/>
                      <a:pt x="226" y="449"/>
                    </a:cubicBezTo>
                    <a:cubicBezTo>
                      <a:pt x="226" y="449"/>
                      <a:pt x="226" y="449"/>
                      <a:pt x="226" y="449"/>
                    </a:cubicBezTo>
                    <a:cubicBezTo>
                      <a:pt x="226" y="448"/>
                      <a:pt x="226" y="448"/>
                      <a:pt x="226" y="448"/>
                    </a:cubicBezTo>
                    <a:cubicBezTo>
                      <a:pt x="226" y="448"/>
                      <a:pt x="226" y="448"/>
                      <a:pt x="226" y="448"/>
                    </a:cubicBezTo>
                    <a:cubicBezTo>
                      <a:pt x="225" y="446"/>
                      <a:pt x="223" y="440"/>
                      <a:pt x="223" y="437"/>
                    </a:cubicBezTo>
                    <a:cubicBezTo>
                      <a:pt x="223" y="428"/>
                      <a:pt x="223" y="428"/>
                      <a:pt x="223" y="428"/>
                    </a:cubicBezTo>
                    <a:cubicBezTo>
                      <a:pt x="223" y="426"/>
                      <a:pt x="224" y="424"/>
                      <a:pt x="224" y="423"/>
                    </a:cubicBezTo>
                    <a:cubicBezTo>
                      <a:pt x="225" y="421"/>
                      <a:pt x="226" y="419"/>
                      <a:pt x="227" y="418"/>
                    </a:cubicBezTo>
                    <a:cubicBezTo>
                      <a:pt x="247" y="393"/>
                      <a:pt x="247" y="393"/>
                      <a:pt x="247" y="393"/>
                    </a:cubicBezTo>
                    <a:cubicBezTo>
                      <a:pt x="249" y="390"/>
                      <a:pt x="252" y="385"/>
                      <a:pt x="254" y="382"/>
                    </a:cubicBezTo>
                    <a:cubicBezTo>
                      <a:pt x="270" y="340"/>
                      <a:pt x="270" y="340"/>
                      <a:pt x="270" y="340"/>
                    </a:cubicBezTo>
                    <a:cubicBezTo>
                      <a:pt x="271" y="339"/>
                      <a:pt x="271" y="338"/>
                      <a:pt x="271" y="337"/>
                    </a:cubicBezTo>
                    <a:cubicBezTo>
                      <a:pt x="271" y="336"/>
                      <a:pt x="271" y="334"/>
                      <a:pt x="270" y="333"/>
                    </a:cubicBezTo>
                    <a:cubicBezTo>
                      <a:pt x="269" y="332"/>
                      <a:pt x="267" y="332"/>
                      <a:pt x="266" y="332"/>
                    </a:cubicBezTo>
                    <a:cubicBezTo>
                      <a:pt x="266" y="332"/>
                      <a:pt x="266" y="332"/>
                      <a:pt x="266" y="332"/>
                    </a:cubicBezTo>
                    <a:cubicBezTo>
                      <a:pt x="242" y="334"/>
                      <a:pt x="242" y="334"/>
                      <a:pt x="242" y="334"/>
                    </a:cubicBezTo>
                    <a:cubicBezTo>
                      <a:pt x="241" y="334"/>
                      <a:pt x="241" y="334"/>
                      <a:pt x="241" y="334"/>
                    </a:cubicBezTo>
                    <a:cubicBezTo>
                      <a:pt x="241" y="334"/>
                      <a:pt x="240" y="333"/>
                      <a:pt x="239" y="332"/>
                    </a:cubicBezTo>
                    <a:cubicBezTo>
                      <a:pt x="238" y="332"/>
                      <a:pt x="237" y="330"/>
                      <a:pt x="236" y="329"/>
                    </a:cubicBezTo>
                    <a:cubicBezTo>
                      <a:pt x="207" y="255"/>
                      <a:pt x="207" y="255"/>
                      <a:pt x="207" y="255"/>
                    </a:cubicBezTo>
                    <a:cubicBezTo>
                      <a:pt x="206" y="254"/>
                      <a:pt x="206" y="253"/>
                      <a:pt x="206" y="252"/>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2"/>
                      <a:pt x="207" y="252"/>
                      <a:pt x="208" y="253"/>
                    </a:cubicBezTo>
                    <a:cubicBezTo>
                      <a:pt x="209" y="254"/>
                      <a:pt x="210" y="255"/>
                      <a:pt x="210" y="256"/>
                    </a:cubicBezTo>
                    <a:cubicBezTo>
                      <a:pt x="230" y="301"/>
                      <a:pt x="230" y="301"/>
                      <a:pt x="230" y="301"/>
                    </a:cubicBezTo>
                    <a:cubicBezTo>
                      <a:pt x="232" y="305"/>
                      <a:pt x="235" y="309"/>
                      <a:pt x="237" y="312"/>
                    </a:cubicBezTo>
                    <a:cubicBezTo>
                      <a:pt x="246" y="321"/>
                      <a:pt x="246" y="321"/>
                      <a:pt x="246" y="321"/>
                    </a:cubicBezTo>
                    <a:cubicBezTo>
                      <a:pt x="248" y="322"/>
                      <a:pt x="249" y="323"/>
                      <a:pt x="251" y="324"/>
                    </a:cubicBezTo>
                    <a:cubicBezTo>
                      <a:pt x="253" y="325"/>
                      <a:pt x="255" y="325"/>
                      <a:pt x="257" y="325"/>
                    </a:cubicBezTo>
                    <a:cubicBezTo>
                      <a:pt x="264" y="325"/>
                      <a:pt x="264" y="325"/>
                      <a:pt x="264" y="325"/>
                    </a:cubicBezTo>
                    <a:cubicBezTo>
                      <a:pt x="266" y="325"/>
                      <a:pt x="268" y="324"/>
                      <a:pt x="270" y="323"/>
                    </a:cubicBezTo>
                    <a:cubicBezTo>
                      <a:pt x="271" y="322"/>
                      <a:pt x="273" y="321"/>
                      <a:pt x="274" y="319"/>
                    </a:cubicBezTo>
                    <a:cubicBezTo>
                      <a:pt x="299" y="283"/>
                      <a:pt x="299" y="283"/>
                      <a:pt x="299" y="283"/>
                    </a:cubicBezTo>
                    <a:cubicBezTo>
                      <a:pt x="300" y="282"/>
                      <a:pt x="301" y="280"/>
                      <a:pt x="301" y="278"/>
                    </a:cubicBezTo>
                    <a:cubicBezTo>
                      <a:pt x="301" y="276"/>
                      <a:pt x="299" y="273"/>
                      <a:pt x="297" y="272"/>
                    </a:cubicBezTo>
                    <a:cubicBezTo>
                      <a:pt x="293" y="269"/>
                      <a:pt x="293" y="269"/>
                      <a:pt x="293" y="269"/>
                    </a:cubicBezTo>
                    <a:cubicBezTo>
                      <a:pt x="291" y="268"/>
                      <a:pt x="289" y="267"/>
                      <a:pt x="288" y="266"/>
                    </a:cubicBezTo>
                    <a:cubicBezTo>
                      <a:pt x="286" y="266"/>
                      <a:pt x="284" y="265"/>
                      <a:pt x="282" y="265"/>
                    </a:cubicBezTo>
                    <a:cubicBezTo>
                      <a:pt x="279" y="265"/>
                      <a:pt x="279" y="265"/>
                      <a:pt x="279" y="265"/>
                    </a:cubicBezTo>
                    <a:cubicBezTo>
                      <a:pt x="278" y="265"/>
                      <a:pt x="276" y="265"/>
                      <a:pt x="275" y="264"/>
                    </a:cubicBezTo>
                    <a:cubicBezTo>
                      <a:pt x="273" y="264"/>
                      <a:pt x="272" y="263"/>
                      <a:pt x="271" y="262"/>
                    </a:cubicBezTo>
                    <a:cubicBezTo>
                      <a:pt x="253" y="243"/>
                      <a:pt x="253" y="243"/>
                      <a:pt x="253" y="243"/>
                    </a:cubicBezTo>
                    <a:cubicBezTo>
                      <a:pt x="252" y="242"/>
                      <a:pt x="251" y="241"/>
                      <a:pt x="251" y="240"/>
                    </a:cubicBezTo>
                    <a:cubicBezTo>
                      <a:pt x="251" y="239"/>
                      <a:pt x="252" y="238"/>
                      <a:pt x="252" y="237"/>
                    </a:cubicBezTo>
                    <a:cubicBezTo>
                      <a:pt x="252" y="237"/>
                      <a:pt x="252" y="237"/>
                      <a:pt x="252" y="237"/>
                    </a:cubicBezTo>
                    <a:cubicBezTo>
                      <a:pt x="253" y="237"/>
                      <a:pt x="253" y="237"/>
                      <a:pt x="253" y="237"/>
                    </a:cubicBezTo>
                    <a:cubicBezTo>
                      <a:pt x="253" y="236"/>
                      <a:pt x="255" y="235"/>
                      <a:pt x="256" y="235"/>
                    </a:cubicBezTo>
                    <a:cubicBezTo>
                      <a:pt x="256" y="235"/>
                      <a:pt x="257" y="235"/>
                      <a:pt x="258" y="236"/>
                    </a:cubicBezTo>
                    <a:cubicBezTo>
                      <a:pt x="293" y="263"/>
                      <a:pt x="293" y="263"/>
                      <a:pt x="293" y="263"/>
                    </a:cubicBezTo>
                    <a:cubicBezTo>
                      <a:pt x="295" y="264"/>
                      <a:pt x="296" y="265"/>
                      <a:pt x="298" y="266"/>
                    </a:cubicBezTo>
                    <a:cubicBezTo>
                      <a:pt x="300" y="267"/>
                      <a:pt x="302" y="267"/>
                      <a:pt x="304" y="267"/>
                    </a:cubicBezTo>
                    <a:cubicBezTo>
                      <a:pt x="321" y="267"/>
                      <a:pt x="321" y="267"/>
                      <a:pt x="321" y="267"/>
                    </a:cubicBezTo>
                    <a:cubicBezTo>
                      <a:pt x="322" y="267"/>
                      <a:pt x="323" y="267"/>
                      <a:pt x="325" y="268"/>
                    </a:cubicBezTo>
                    <a:cubicBezTo>
                      <a:pt x="326" y="269"/>
                      <a:pt x="327" y="270"/>
                      <a:pt x="328" y="271"/>
                    </a:cubicBezTo>
                    <a:cubicBezTo>
                      <a:pt x="339" y="282"/>
                      <a:pt x="339" y="282"/>
                      <a:pt x="339" y="282"/>
                    </a:cubicBezTo>
                    <a:cubicBezTo>
                      <a:pt x="341" y="284"/>
                      <a:pt x="344" y="285"/>
                      <a:pt x="346" y="285"/>
                    </a:cubicBezTo>
                    <a:cubicBezTo>
                      <a:pt x="347" y="285"/>
                      <a:pt x="348" y="285"/>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50" y="284"/>
                      <a:pt x="350" y="285"/>
                    </a:cubicBezTo>
                    <a:cubicBezTo>
                      <a:pt x="351" y="285"/>
                      <a:pt x="351" y="286"/>
                      <a:pt x="352" y="287"/>
                    </a:cubicBezTo>
                    <a:cubicBezTo>
                      <a:pt x="376" y="350"/>
                      <a:pt x="376" y="350"/>
                      <a:pt x="376" y="350"/>
                    </a:cubicBezTo>
                    <a:cubicBezTo>
                      <a:pt x="376" y="351"/>
                      <a:pt x="377" y="352"/>
                      <a:pt x="377" y="352"/>
                    </a:cubicBezTo>
                    <a:cubicBezTo>
                      <a:pt x="378" y="353"/>
                      <a:pt x="379" y="354"/>
                      <a:pt x="380" y="354"/>
                    </a:cubicBezTo>
                    <a:cubicBezTo>
                      <a:pt x="381" y="354"/>
                      <a:pt x="382" y="353"/>
                      <a:pt x="383" y="352"/>
                    </a:cubicBezTo>
                    <a:cubicBezTo>
                      <a:pt x="384" y="352"/>
                      <a:pt x="384" y="351"/>
                      <a:pt x="384" y="350"/>
                    </a:cubicBezTo>
                    <a:cubicBezTo>
                      <a:pt x="390" y="336"/>
                      <a:pt x="390" y="336"/>
                      <a:pt x="390" y="336"/>
                    </a:cubicBezTo>
                    <a:cubicBezTo>
                      <a:pt x="391" y="332"/>
                      <a:pt x="392" y="327"/>
                      <a:pt x="392" y="324"/>
                    </a:cubicBezTo>
                    <a:cubicBezTo>
                      <a:pt x="392" y="323"/>
                      <a:pt x="392" y="323"/>
                      <a:pt x="392" y="322"/>
                    </a:cubicBezTo>
                    <a:cubicBezTo>
                      <a:pt x="392" y="321"/>
                      <a:pt x="392" y="321"/>
                      <a:pt x="392" y="321"/>
                    </a:cubicBezTo>
                    <a:cubicBezTo>
                      <a:pt x="392" y="321"/>
                      <a:pt x="392" y="321"/>
                      <a:pt x="392" y="321"/>
                    </a:cubicBezTo>
                    <a:cubicBezTo>
                      <a:pt x="392" y="317"/>
                      <a:pt x="393" y="313"/>
                      <a:pt x="394" y="311"/>
                    </a:cubicBezTo>
                    <a:cubicBezTo>
                      <a:pt x="418" y="279"/>
                      <a:pt x="418" y="279"/>
                      <a:pt x="418" y="279"/>
                    </a:cubicBezTo>
                    <a:cubicBezTo>
                      <a:pt x="419" y="278"/>
                      <a:pt x="419" y="278"/>
                      <a:pt x="420" y="278"/>
                    </a:cubicBezTo>
                    <a:cubicBezTo>
                      <a:pt x="420" y="278"/>
                      <a:pt x="421" y="278"/>
                      <a:pt x="422" y="279"/>
                    </a:cubicBezTo>
                    <a:cubicBezTo>
                      <a:pt x="456" y="325"/>
                      <a:pt x="456" y="325"/>
                      <a:pt x="456" y="325"/>
                    </a:cubicBezTo>
                    <a:cubicBezTo>
                      <a:pt x="457" y="326"/>
                      <a:pt x="458" y="328"/>
                      <a:pt x="458" y="330"/>
                    </a:cubicBezTo>
                    <a:cubicBezTo>
                      <a:pt x="459" y="332"/>
                      <a:pt x="459" y="334"/>
                      <a:pt x="459" y="336"/>
                    </a:cubicBezTo>
                    <a:cubicBezTo>
                      <a:pt x="459" y="340"/>
                      <a:pt x="459" y="340"/>
                      <a:pt x="459" y="340"/>
                    </a:cubicBezTo>
                    <a:cubicBezTo>
                      <a:pt x="459" y="344"/>
                      <a:pt x="460" y="350"/>
                      <a:pt x="462" y="353"/>
                    </a:cubicBezTo>
                    <a:cubicBezTo>
                      <a:pt x="473" y="376"/>
                      <a:pt x="473" y="376"/>
                      <a:pt x="473" y="376"/>
                    </a:cubicBezTo>
                    <a:cubicBezTo>
                      <a:pt x="474" y="378"/>
                      <a:pt x="475" y="380"/>
                      <a:pt x="477" y="381"/>
                    </a:cubicBezTo>
                    <a:cubicBezTo>
                      <a:pt x="478" y="383"/>
                      <a:pt x="480" y="384"/>
                      <a:pt x="481" y="385"/>
                    </a:cubicBezTo>
                    <a:cubicBezTo>
                      <a:pt x="486" y="388"/>
                      <a:pt x="486" y="388"/>
                      <a:pt x="486" y="388"/>
                    </a:cubicBezTo>
                    <a:cubicBezTo>
                      <a:pt x="487" y="388"/>
                      <a:pt x="488" y="388"/>
                      <a:pt x="489" y="388"/>
                    </a:cubicBezTo>
                    <a:cubicBezTo>
                      <a:pt x="490" y="388"/>
                      <a:pt x="491" y="388"/>
                      <a:pt x="491" y="387"/>
                    </a:cubicBezTo>
                    <a:cubicBezTo>
                      <a:pt x="492" y="387"/>
                      <a:pt x="492" y="386"/>
                      <a:pt x="492" y="385"/>
                    </a:cubicBezTo>
                    <a:cubicBezTo>
                      <a:pt x="492" y="384"/>
                      <a:pt x="492" y="383"/>
                      <a:pt x="491" y="382"/>
                    </a:cubicBezTo>
                    <a:cubicBezTo>
                      <a:pt x="476" y="352"/>
                      <a:pt x="476" y="352"/>
                      <a:pt x="476" y="352"/>
                    </a:cubicBezTo>
                    <a:cubicBezTo>
                      <a:pt x="475" y="350"/>
                      <a:pt x="473" y="344"/>
                      <a:pt x="473" y="341"/>
                    </a:cubicBezTo>
                    <a:cubicBezTo>
                      <a:pt x="473" y="337"/>
                      <a:pt x="473" y="337"/>
                      <a:pt x="473" y="337"/>
                    </a:cubicBezTo>
                    <a:cubicBezTo>
                      <a:pt x="473" y="336"/>
                      <a:pt x="474" y="335"/>
                      <a:pt x="474" y="335"/>
                    </a:cubicBezTo>
                    <a:cubicBezTo>
                      <a:pt x="474" y="335"/>
                      <a:pt x="474" y="335"/>
                      <a:pt x="474" y="335"/>
                    </a:cubicBezTo>
                    <a:cubicBezTo>
                      <a:pt x="473" y="335"/>
                      <a:pt x="473" y="335"/>
                      <a:pt x="473" y="335"/>
                    </a:cubicBezTo>
                    <a:cubicBezTo>
                      <a:pt x="473" y="335"/>
                      <a:pt x="473" y="335"/>
                      <a:pt x="473" y="335"/>
                    </a:cubicBezTo>
                    <a:cubicBezTo>
                      <a:pt x="474" y="335"/>
                      <a:pt x="474" y="335"/>
                      <a:pt x="474" y="335"/>
                    </a:cubicBezTo>
                    <a:cubicBezTo>
                      <a:pt x="473" y="335"/>
                      <a:pt x="473" y="335"/>
                      <a:pt x="473" y="335"/>
                    </a:cubicBezTo>
                    <a:cubicBezTo>
                      <a:pt x="473" y="335"/>
                      <a:pt x="473" y="335"/>
                      <a:pt x="473" y="335"/>
                    </a:cubicBezTo>
                    <a:cubicBezTo>
                      <a:pt x="473" y="334"/>
                      <a:pt x="473" y="334"/>
                      <a:pt x="473" y="334"/>
                    </a:cubicBezTo>
                    <a:cubicBezTo>
                      <a:pt x="473" y="335"/>
                      <a:pt x="473" y="335"/>
                      <a:pt x="473" y="335"/>
                    </a:cubicBezTo>
                    <a:cubicBezTo>
                      <a:pt x="473" y="335"/>
                      <a:pt x="473" y="335"/>
                      <a:pt x="473" y="335"/>
                    </a:cubicBezTo>
                    <a:cubicBezTo>
                      <a:pt x="473" y="334"/>
                      <a:pt x="473" y="334"/>
                      <a:pt x="473" y="334"/>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6"/>
                      <a:pt x="473" y="336"/>
                      <a:pt x="473" y="336"/>
                    </a:cubicBezTo>
                    <a:cubicBezTo>
                      <a:pt x="486" y="352"/>
                      <a:pt x="486" y="352"/>
                      <a:pt x="486" y="352"/>
                    </a:cubicBezTo>
                    <a:cubicBezTo>
                      <a:pt x="487" y="353"/>
                      <a:pt x="489" y="354"/>
                      <a:pt x="491" y="354"/>
                    </a:cubicBezTo>
                    <a:cubicBezTo>
                      <a:pt x="493" y="354"/>
                      <a:pt x="495" y="353"/>
                      <a:pt x="496" y="351"/>
                    </a:cubicBezTo>
                    <a:cubicBezTo>
                      <a:pt x="506" y="334"/>
                      <a:pt x="506" y="334"/>
                      <a:pt x="506" y="334"/>
                    </a:cubicBezTo>
                    <a:cubicBezTo>
                      <a:pt x="507" y="332"/>
                      <a:pt x="508" y="330"/>
                      <a:pt x="508" y="328"/>
                    </a:cubicBezTo>
                    <a:cubicBezTo>
                      <a:pt x="508" y="326"/>
                      <a:pt x="507" y="323"/>
                      <a:pt x="506" y="321"/>
                    </a:cubicBezTo>
                    <a:cubicBezTo>
                      <a:pt x="493" y="300"/>
                      <a:pt x="493" y="300"/>
                      <a:pt x="493" y="300"/>
                    </a:cubicBezTo>
                    <a:cubicBezTo>
                      <a:pt x="491" y="298"/>
                      <a:pt x="490" y="292"/>
                      <a:pt x="490" y="289"/>
                    </a:cubicBezTo>
                    <a:cubicBezTo>
                      <a:pt x="490" y="282"/>
                      <a:pt x="490" y="282"/>
                      <a:pt x="490" y="282"/>
                    </a:cubicBezTo>
                    <a:cubicBezTo>
                      <a:pt x="490" y="281"/>
                      <a:pt x="490" y="280"/>
                      <a:pt x="491" y="279"/>
                    </a:cubicBezTo>
                    <a:cubicBezTo>
                      <a:pt x="491" y="278"/>
                      <a:pt x="492" y="278"/>
                      <a:pt x="493" y="278"/>
                    </a:cubicBezTo>
                    <a:cubicBezTo>
                      <a:pt x="510" y="278"/>
                      <a:pt x="510" y="278"/>
                      <a:pt x="510" y="278"/>
                    </a:cubicBezTo>
                    <a:cubicBezTo>
                      <a:pt x="512" y="278"/>
                      <a:pt x="514" y="277"/>
                      <a:pt x="515" y="275"/>
                    </a:cubicBezTo>
                    <a:cubicBezTo>
                      <a:pt x="517" y="274"/>
                      <a:pt x="517" y="271"/>
                      <a:pt x="517" y="269"/>
                    </a:cubicBezTo>
                    <a:cubicBezTo>
                      <a:pt x="517" y="269"/>
                      <a:pt x="517" y="269"/>
                      <a:pt x="517" y="269"/>
                    </a:cubicBezTo>
                    <a:cubicBezTo>
                      <a:pt x="516" y="242"/>
                      <a:pt x="516" y="242"/>
                      <a:pt x="516" y="242"/>
                    </a:cubicBezTo>
                    <a:cubicBezTo>
                      <a:pt x="516" y="240"/>
                      <a:pt x="515" y="237"/>
                      <a:pt x="515" y="235"/>
                    </a:cubicBezTo>
                    <a:cubicBezTo>
                      <a:pt x="514" y="233"/>
                      <a:pt x="513" y="231"/>
                      <a:pt x="511" y="230"/>
                    </a:cubicBezTo>
                    <a:cubicBezTo>
                      <a:pt x="496" y="214"/>
                      <a:pt x="496" y="214"/>
                      <a:pt x="496" y="214"/>
                    </a:cubicBezTo>
                    <a:cubicBezTo>
                      <a:pt x="494" y="212"/>
                      <a:pt x="491" y="208"/>
                      <a:pt x="490" y="205"/>
                    </a:cubicBezTo>
                    <a:cubicBezTo>
                      <a:pt x="490" y="202"/>
                      <a:pt x="490" y="202"/>
                      <a:pt x="490" y="202"/>
                    </a:cubicBezTo>
                    <a:cubicBezTo>
                      <a:pt x="489" y="200"/>
                      <a:pt x="488" y="198"/>
                      <a:pt x="487" y="197"/>
                    </a:cubicBezTo>
                    <a:cubicBezTo>
                      <a:pt x="485" y="196"/>
                      <a:pt x="484" y="195"/>
                      <a:pt x="482" y="195"/>
                    </a:cubicBezTo>
                    <a:cubicBezTo>
                      <a:pt x="481" y="195"/>
                      <a:pt x="481" y="195"/>
                      <a:pt x="481" y="195"/>
                    </a:cubicBezTo>
                    <a:cubicBezTo>
                      <a:pt x="480" y="195"/>
                      <a:pt x="480" y="195"/>
                      <a:pt x="480" y="195"/>
                    </a:cubicBezTo>
                    <a:cubicBezTo>
                      <a:pt x="479" y="195"/>
                      <a:pt x="479" y="195"/>
                      <a:pt x="478" y="195"/>
                    </a:cubicBezTo>
                    <a:cubicBezTo>
                      <a:pt x="477" y="194"/>
                      <a:pt x="476" y="193"/>
                      <a:pt x="475" y="192"/>
                    </a:cubicBezTo>
                    <a:cubicBezTo>
                      <a:pt x="474" y="191"/>
                      <a:pt x="474" y="191"/>
                      <a:pt x="474" y="191"/>
                    </a:cubicBezTo>
                    <a:cubicBezTo>
                      <a:pt x="473" y="189"/>
                      <a:pt x="473" y="186"/>
                      <a:pt x="473" y="184"/>
                    </a:cubicBezTo>
                    <a:cubicBezTo>
                      <a:pt x="473" y="183"/>
                      <a:pt x="473" y="182"/>
                      <a:pt x="473" y="181"/>
                    </a:cubicBezTo>
                    <a:cubicBezTo>
                      <a:pt x="473" y="181"/>
                      <a:pt x="473" y="180"/>
                      <a:pt x="474" y="180"/>
                    </a:cubicBezTo>
                    <a:cubicBezTo>
                      <a:pt x="475" y="179"/>
                      <a:pt x="475" y="179"/>
                      <a:pt x="475" y="179"/>
                    </a:cubicBezTo>
                    <a:cubicBezTo>
                      <a:pt x="475" y="179"/>
                      <a:pt x="475" y="179"/>
                      <a:pt x="476" y="180"/>
                    </a:cubicBezTo>
                    <a:cubicBezTo>
                      <a:pt x="483" y="184"/>
                      <a:pt x="483" y="184"/>
                      <a:pt x="483" y="184"/>
                    </a:cubicBezTo>
                    <a:cubicBezTo>
                      <a:pt x="485" y="185"/>
                      <a:pt x="489" y="188"/>
                      <a:pt x="491" y="190"/>
                    </a:cubicBezTo>
                    <a:cubicBezTo>
                      <a:pt x="512" y="214"/>
                      <a:pt x="512" y="214"/>
                      <a:pt x="512" y="214"/>
                    </a:cubicBezTo>
                    <a:cubicBezTo>
                      <a:pt x="513" y="215"/>
                      <a:pt x="515" y="216"/>
                      <a:pt x="517" y="216"/>
                    </a:cubicBezTo>
                    <a:cubicBezTo>
                      <a:pt x="519" y="216"/>
                      <a:pt x="521" y="215"/>
                      <a:pt x="521" y="213"/>
                    </a:cubicBezTo>
                    <a:cubicBezTo>
                      <a:pt x="522" y="212"/>
                      <a:pt x="522" y="211"/>
                      <a:pt x="522" y="210"/>
                    </a:cubicBezTo>
                    <a:cubicBezTo>
                      <a:pt x="522" y="207"/>
                      <a:pt x="521" y="204"/>
                      <a:pt x="520" y="202"/>
                    </a:cubicBezTo>
                    <a:cubicBezTo>
                      <a:pt x="505" y="185"/>
                      <a:pt x="505" y="185"/>
                      <a:pt x="505" y="185"/>
                    </a:cubicBezTo>
                    <a:cubicBezTo>
                      <a:pt x="504" y="184"/>
                      <a:pt x="503" y="182"/>
                      <a:pt x="503" y="180"/>
                    </a:cubicBezTo>
                    <a:cubicBezTo>
                      <a:pt x="503" y="179"/>
                      <a:pt x="503" y="178"/>
                      <a:pt x="504" y="177"/>
                    </a:cubicBezTo>
                    <a:cubicBezTo>
                      <a:pt x="508" y="167"/>
                      <a:pt x="508" y="167"/>
                      <a:pt x="508" y="167"/>
                    </a:cubicBezTo>
                    <a:cubicBezTo>
                      <a:pt x="509" y="165"/>
                      <a:pt x="509" y="161"/>
                      <a:pt x="509" y="158"/>
                    </a:cubicBezTo>
                    <a:cubicBezTo>
                      <a:pt x="509" y="157"/>
                      <a:pt x="509" y="155"/>
                      <a:pt x="509" y="154"/>
                    </a:cubicBezTo>
                    <a:cubicBezTo>
                      <a:pt x="504" y="129"/>
                      <a:pt x="504" y="129"/>
                      <a:pt x="504" y="129"/>
                    </a:cubicBezTo>
                    <a:cubicBezTo>
                      <a:pt x="503" y="127"/>
                      <a:pt x="502" y="125"/>
                      <a:pt x="501" y="123"/>
                    </a:cubicBezTo>
                    <a:cubicBezTo>
                      <a:pt x="499" y="121"/>
                      <a:pt x="497" y="120"/>
                      <a:pt x="495" y="120"/>
                    </a:cubicBezTo>
                    <a:cubicBezTo>
                      <a:pt x="485" y="118"/>
                      <a:pt x="485" y="118"/>
                      <a:pt x="485" y="118"/>
                    </a:cubicBezTo>
                    <a:cubicBezTo>
                      <a:pt x="484" y="118"/>
                      <a:pt x="483" y="117"/>
                      <a:pt x="482" y="116"/>
                    </a:cubicBezTo>
                    <a:cubicBezTo>
                      <a:pt x="481" y="115"/>
                      <a:pt x="480" y="114"/>
                      <a:pt x="479" y="112"/>
                    </a:cubicBezTo>
                    <a:cubicBezTo>
                      <a:pt x="474" y="96"/>
                      <a:pt x="474" y="96"/>
                      <a:pt x="474" y="96"/>
                    </a:cubicBezTo>
                    <a:cubicBezTo>
                      <a:pt x="474" y="96"/>
                      <a:pt x="474" y="95"/>
                      <a:pt x="474" y="94"/>
                    </a:cubicBezTo>
                    <a:cubicBezTo>
                      <a:pt x="474" y="92"/>
                      <a:pt x="475" y="91"/>
                      <a:pt x="476" y="90"/>
                    </a:cubicBezTo>
                    <a:cubicBezTo>
                      <a:pt x="495" y="79"/>
                      <a:pt x="495" y="79"/>
                      <a:pt x="495" y="79"/>
                    </a:cubicBezTo>
                    <a:cubicBezTo>
                      <a:pt x="496" y="79"/>
                      <a:pt x="496" y="79"/>
                      <a:pt x="496" y="79"/>
                    </a:cubicBezTo>
                    <a:cubicBezTo>
                      <a:pt x="498" y="78"/>
                      <a:pt x="499" y="79"/>
                      <a:pt x="500" y="81"/>
                    </a:cubicBezTo>
                    <a:cubicBezTo>
                      <a:pt x="533" y="131"/>
                      <a:pt x="533" y="131"/>
                      <a:pt x="533" y="131"/>
                    </a:cubicBezTo>
                    <a:cubicBezTo>
                      <a:pt x="534" y="133"/>
                      <a:pt x="536" y="134"/>
                      <a:pt x="538" y="134"/>
                    </a:cubicBezTo>
                    <a:cubicBezTo>
                      <a:pt x="539" y="134"/>
                      <a:pt x="540" y="133"/>
                      <a:pt x="541" y="133"/>
                    </a:cubicBezTo>
                    <a:cubicBezTo>
                      <a:pt x="541" y="132"/>
                      <a:pt x="542" y="131"/>
                      <a:pt x="543" y="130"/>
                    </a:cubicBezTo>
                    <a:cubicBezTo>
                      <a:pt x="544" y="129"/>
                      <a:pt x="544" y="127"/>
                      <a:pt x="544" y="125"/>
                    </a:cubicBezTo>
                    <a:cubicBezTo>
                      <a:pt x="544" y="122"/>
                      <a:pt x="543" y="120"/>
                      <a:pt x="542" y="118"/>
                    </a:cubicBezTo>
                    <a:cubicBezTo>
                      <a:pt x="522" y="84"/>
                      <a:pt x="522" y="84"/>
                      <a:pt x="522" y="84"/>
                    </a:cubicBezTo>
                    <a:cubicBezTo>
                      <a:pt x="522" y="84"/>
                      <a:pt x="522" y="83"/>
                      <a:pt x="522" y="82"/>
                    </a:cubicBezTo>
                    <a:cubicBezTo>
                      <a:pt x="522" y="81"/>
                      <a:pt x="522" y="80"/>
                      <a:pt x="523" y="80"/>
                    </a:cubicBezTo>
                    <a:cubicBezTo>
                      <a:pt x="526" y="78"/>
                      <a:pt x="526" y="78"/>
                      <a:pt x="526" y="78"/>
                    </a:cubicBezTo>
                    <a:cubicBezTo>
                      <a:pt x="528" y="78"/>
                      <a:pt x="530" y="76"/>
                      <a:pt x="529" y="73"/>
                    </a:cubicBezTo>
                    <a:cubicBezTo>
                      <a:pt x="529" y="72"/>
                      <a:pt x="529" y="70"/>
                      <a:pt x="527" y="69"/>
                    </a:cubicBezTo>
                    <a:cubicBezTo>
                      <a:pt x="514" y="55"/>
                      <a:pt x="514" y="55"/>
                      <a:pt x="514" y="55"/>
                    </a:cubicBezTo>
                    <a:cubicBezTo>
                      <a:pt x="513" y="54"/>
                      <a:pt x="511" y="53"/>
                      <a:pt x="509" y="52"/>
                    </a:cubicBezTo>
                    <a:cubicBezTo>
                      <a:pt x="508" y="51"/>
                      <a:pt x="506" y="50"/>
                      <a:pt x="504" y="49"/>
                    </a:cubicBezTo>
                    <a:cubicBezTo>
                      <a:pt x="393" y="22"/>
                      <a:pt x="393" y="22"/>
                      <a:pt x="393" y="22"/>
                    </a:cubicBezTo>
                    <a:cubicBezTo>
                      <a:pt x="392" y="22"/>
                      <a:pt x="391" y="21"/>
                      <a:pt x="390" y="21"/>
                    </a:cubicBezTo>
                    <a:cubicBezTo>
                      <a:pt x="389" y="21"/>
                      <a:pt x="387" y="22"/>
                      <a:pt x="386" y="22"/>
                    </a:cubicBezTo>
                    <a:cubicBezTo>
                      <a:pt x="385" y="23"/>
                      <a:pt x="383" y="24"/>
                      <a:pt x="383" y="25"/>
                    </a:cubicBezTo>
                    <a:cubicBezTo>
                      <a:pt x="382" y="26"/>
                      <a:pt x="381" y="26"/>
                      <a:pt x="379" y="26"/>
                    </a:cubicBezTo>
                    <a:cubicBezTo>
                      <a:pt x="378" y="26"/>
                      <a:pt x="378" y="26"/>
                      <a:pt x="377" y="26"/>
                    </a:cubicBezTo>
                    <a:cubicBezTo>
                      <a:pt x="299" y="0"/>
                      <a:pt x="299" y="0"/>
                      <a:pt x="299" y="0"/>
                    </a:cubicBezTo>
                    <a:cubicBezTo>
                      <a:pt x="298" y="0"/>
                      <a:pt x="297" y="0"/>
                      <a:pt x="296" y="0"/>
                    </a:cubicBezTo>
                    <a:cubicBezTo>
                      <a:pt x="295" y="0"/>
                      <a:pt x="294" y="0"/>
                      <a:pt x="293" y="1"/>
                    </a:cubicBezTo>
                    <a:cubicBezTo>
                      <a:pt x="292" y="2"/>
                      <a:pt x="291" y="4"/>
                      <a:pt x="291" y="5"/>
                    </a:cubicBezTo>
                    <a:cubicBezTo>
                      <a:pt x="291" y="6"/>
                      <a:pt x="291" y="8"/>
                      <a:pt x="290" y="10"/>
                    </a:cubicBezTo>
                    <a:cubicBezTo>
                      <a:pt x="290" y="11"/>
                      <a:pt x="289" y="13"/>
                      <a:pt x="288" y="15"/>
                    </a:cubicBezTo>
                    <a:cubicBezTo>
                      <a:pt x="282" y="28"/>
                      <a:pt x="282" y="28"/>
                      <a:pt x="282" y="28"/>
                    </a:cubicBezTo>
                    <a:cubicBezTo>
                      <a:pt x="281" y="31"/>
                      <a:pt x="277" y="34"/>
                      <a:pt x="275" y="36"/>
                    </a:cubicBezTo>
                    <a:cubicBezTo>
                      <a:pt x="265" y="42"/>
                      <a:pt x="265" y="42"/>
                      <a:pt x="265" y="42"/>
                    </a:cubicBezTo>
                    <a:cubicBezTo>
                      <a:pt x="264" y="43"/>
                      <a:pt x="262" y="44"/>
                      <a:pt x="260" y="44"/>
                    </a:cubicBezTo>
                    <a:cubicBezTo>
                      <a:pt x="259" y="45"/>
                      <a:pt x="257" y="45"/>
                      <a:pt x="256" y="45"/>
                    </a:cubicBezTo>
                    <a:cubicBezTo>
                      <a:pt x="221" y="45"/>
                      <a:pt x="221" y="45"/>
                      <a:pt x="221" y="45"/>
                    </a:cubicBezTo>
                    <a:cubicBezTo>
                      <a:pt x="219" y="45"/>
                      <a:pt x="217" y="46"/>
                      <a:pt x="215" y="47"/>
                    </a:cubicBezTo>
                    <a:cubicBezTo>
                      <a:pt x="214" y="48"/>
                      <a:pt x="212" y="50"/>
                      <a:pt x="212" y="52"/>
                    </a:cubicBezTo>
                    <a:cubicBezTo>
                      <a:pt x="211" y="53"/>
                      <a:pt x="210" y="54"/>
                      <a:pt x="209" y="54"/>
                    </a:cubicBezTo>
                    <a:cubicBezTo>
                      <a:pt x="209" y="54"/>
                      <a:pt x="209" y="54"/>
                      <a:pt x="208" y="54"/>
                    </a:cubicBezTo>
                    <a:cubicBezTo>
                      <a:pt x="199" y="48"/>
                      <a:pt x="199" y="48"/>
                      <a:pt x="199" y="48"/>
                    </a:cubicBezTo>
                    <a:cubicBezTo>
                      <a:pt x="198" y="48"/>
                      <a:pt x="198" y="47"/>
                      <a:pt x="198" y="47"/>
                    </a:cubicBezTo>
                    <a:cubicBezTo>
                      <a:pt x="198" y="47"/>
                      <a:pt x="198" y="47"/>
                      <a:pt x="198" y="47"/>
                    </a:cubicBezTo>
                    <a:cubicBezTo>
                      <a:pt x="197" y="48"/>
                      <a:pt x="197" y="48"/>
                      <a:pt x="197" y="48"/>
                    </a:cubicBezTo>
                    <a:cubicBezTo>
                      <a:pt x="198" y="48"/>
                      <a:pt x="198" y="48"/>
                      <a:pt x="198" y="48"/>
                    </a:cubicBezTo>
                    <a:cubicBezTo>
                      <a:pt x="198" y="47"/>
                      <a:pt x="198" y="47"/>
                      <a:pt x="198" y="47"/>
                    </a:cubicBezTo>
                    <a:cubicBezTo>
                      <a:pt x="197" y="48"/>
                      <a:pt x="197" y="48"/>
                      <a:pt x="197" y="48"/>
                    </a:cubicBezTo>
                    <a:cubicBezTo>
                      <a:pt x="198" y="48"/>
                      <a:pt x="198" y="48"/>
                      <a:pt x="198" y="48"/>
                    </a:cubicBezTo>
                    <a:cubicBezTo>
                      <a:pt x="197" y="48"/>
                      <a:pt x="197" y="48"/>
                      <a:pt x="197" y="48"/>
                    </a:cubicBezTo>
                    <a:cubicBezTo>
                      <a:pt x="198" y="49"/>
                      <a:pt x="198" y="49"/>
                      <a:pt x="198" y="49"/>
                    </a:cubicBezTo>
                    <a:cubicBezTo>
                      <a:pt x="198" y="48"/>
                      <a:pt x="198" y="48"/>
                      <a:pt x="198" y="48"/>
                    </a:cubicBezTo>
                    <a:cubicBezTo>
                      <a:pt x="197" y="48"/>
                      <a:pt x="197" y="48"/>
                      <a:pt x="197" y="48"/>
                    </a:cubicBezTo>
                    <a:cubicBezTo>
                      <a:pt x="198" y="49"/>
                      <a:pt x="198" y="49"/>
                      <a:pt x="198" y="49"/>
                    </a:cubicBezTo>
                    <a:cubicBezTo>
                      <a:pt x="197" y="48"/>
                      <a:pt x="197" y="48"/>
                      <a:pt x="197" y="48"/>
                    </a:cubicBezTo>
                    <a:cubicBezTo>
                      <a:pt x="197" y="49"/>
                      <a:pt x="197" y="49"/>
                      <a:pt x="197" y="49"/>
                    </a:cubicBezTo>
                    <a:cubicBezTo>
                      <a:pt x="198" y="49"/>
                      <a:pt x="198" y="49"/>
                      <a:pt x="198" y="49"/>
                    </a:cubicBezTo>
                    <a:cubicBezTo>
                      <a:pt x="197" y="48"/>
                      <a:pt x="197" y="48"/>
                      <a:pt x="197" y="48"/>
                    </a:cubicBezTo>
                    <a:cubicBezTo>
                      <a:pt x="197" y="49"/>
                      <a:pt x="197" y="49"/>
                      <a:pt x="197" y="49"/>
                    </a:cubicBezTo>
                    <a:cubicBezTo>
                      <a:pt x="197" y="49"/>
                      <a:pt x="197" y="49"/>
                      <a:pt x="197" y="49"/>
                    </a:cubicBezTo>
                    <a:cubicBezTo>
                      <a:pt x="197" y="50"/>
                      <a:pt x="197" y="50"/>
                      <a:pt x="197" y="50"/>
                    </a:cubicBezTo>
                    <a:cubicBezTo>
                      <a:pt x="197" y="49"/>
                      <a:pt x="197" y="49"/>
                      <a:pt x="197" y="49"/>
                    </a:cubicBezTo>
                    <a:cubicBezTo>
                      <a:pt x="197" y="49"/>
                      <a:pt x="197" y="49"/>
                      <a:pt x="197" y="49"/>
                    </a:cubicBezTo>
                    <a:cubicBezTo>
                      <a:pt x="197" y="50"/>
                      <a:pt x="197" y="50"/>
                      <a:pt x="197" y="50"/>
                    </a:cubicBezTo>
                    <a:cubicBezTo>
                      <a:pt x="197" y="50"/>
                      <a:pt x="197" y="50"/>
                      <a:pt x="197" y="50"/>
                    </a:cubicBezTo>
                    <a:cubicBezTo>
                      <a:pt x="198" y="50"/>
                      <a:pt x="198" y="50"/>
                      <a:pt x="198" y="50"/>
                    </a:cubicBezTo>
                    <a:cubicBezTo>
                      <a:pt x="198" y="50"/>
                      <a:pt x="198" y="50"/>
                      <a:pt x="198" y="50"/>
                    </a:cubicBezTo>
                    <a:cubicBezTo>
                      <a:pt x="201" y="50"/>
                      <a:pt x="201" y="50"/>
                      <a:pt x="201" y="50"/>
                    </a:cubicBezTo>
                    <a:cubicBezTo>
                      <a:pt x="201" y="50"/>
                      <a:pt x="201" y="50"/>
                      <a:pt x="201" y="50"/>
                    </a:cubicBezTo>
                    <a:cubicBezTo>
                      <a:pt x="203" y="50"/>
                      <a:pt x="205" y="49"/>
                      <a:pt x="206" y="49"/>
                    </a:cubicBezTo>
                    <a:cubicBezTo>
                      <a:pt x="208" y="48"/>
                      <a:pt x="209" y="47"/>
                      <a:pt x="210" y="46"/>
                    </a:cubicBezTo>
                    <a:cubicBezTo>
                      <a:pt x="210" y="45"/>
                      <a:pt x="211" y="44"/>
                      <a:pt x="211" y="43"/>
                    </a:cubicBezTo>
                    <a:cubicBezTo>
                      <a:pt x="211" y="42"/>
                      <a:pt x="210" y="41"/>
                      <a:pt x="209" y="40"/>
                    </a:cubicBezTo>
                    <a:cubicBezTo>
                      <a:pt x="208" y="39"/>
                      <a:pt x="207" y="38"/>
                      <a:pt x="206" y="38"/>
                    </a:cubicBezTo>
                    <a:cubicBezTo>
                      <a:pt x="197" y="35"/>
                      <a:pt x="197" y="35"/>
                      <a:pt x="197" y="35"/>
                    </a:cubicBezTo>
                    <a:cubicBezTo>
                      <a:pt x="195" y="35"/>
                      <a:pt x="190" y="33"/>
                      <a:pt x="188" y="31"/>
                    </a:cubicBezTo>
                    <a:cubicBezTo>
                      <a:pt x="183" y="28"/>
                      <a:pt x="183" y="28"/>
                      <a:pt x="183" y="28"/>
                    </a:cubicBezTo>
                    <a:cubicBezTo>
                      <a:pt x="181" y="27"/>
                      <a:pt x="180" y="26"/>
                      <a:pt x="178" y="26"/>
                    </a:cubicBezTo>
                    <a:cubicBezTo>
                      <a:pt x="176" y="26"/>
                      <a:pt x="173" y="27"/>
                      <a:pt x="171" y="29"/>
                    </a:cubicBezTo>
                    <a:cubicBezTo>
                      <a:pt x="136" y="64"/>
                      <a:pt x="136" y="64"/>
                      <a:pt x="136" y="64"/>
                    </a:cubicBezTo>
                    <a:cubicBezTo>
                      <a:pt x="133" y="66"/>
                      <a:pt x="131" y="71"/>
                      <a:pt x="130" y="75"/>
                    </a:cubicBezTo>
                    <a:cubicBezTo>
                      <a:pt x="130" y="76"/>
                      <a:pt x="130" y="76"/>
                      <a:pt x="130" y="76"/>
                    </a:cubicBezTo>
                    <a:cubicBezTo>
                      <a:pt x="130" y="76"/>
                      <a:pt x="130" y="77"/>
                      <a:pt x="130" y="78"/>
                    </a:cubicBezTo>
                    <a:cubicBezTo>
                      <a:pt x="130" y="79"/>
                      <a:pt x="130" y="81"/>
                      <a:pt x="131" y="82"/>
                    </a:cubicBezTo>
                    <a:cubicBezTo>
                      <a:pt x="132" y="83"/>
                      <a:pt x="133" y="84"/>
                      <a:pt x="135" y="84"/>
                    </a:cubicBezTo>
                    <a:cubicBezTo>
                      <a:pt x="136" y="84"/>
                      <a:pt x="136" y="84"/>
                      <a:pt x="136" y="84"/>
                    </a:cubicBezTo>
                    <a:cubicBezTo>
                      <a:pt x="136" y="84"/>
                      <a:pt x="136" y="84"/>
                      <a:pt x="136" y="84"/>
                    </a:cubicBezTo>
                    <a:cubicBezTo>
                      <a:pt x="136" y="84"/>
                      <a:pt x="136" y="84"/>
                      <a:pt x="136" y="84"/>
                    </a:cubicBezTo>
                    <a:cubicBezTo>
                      <a:pt x="136" y="84"/>
                      <a:pt x="136" y="84"/>
                      <a:pt x="136" y="84"/>
                    </a:cubicBezTo>
                    <a:cubicBezTo>
                      <a:pt x="137" y="84"/>
                      <a:pt x="138" y="84"/>
                      <a:pt x="138" y="85"/>
                    </a:cubicBezTo>
                    <a:cubicBezTo>
                      <a:pt x="139" y="86"/>
                      <a:pt x="140" y="87"/>
                      <a:pt x="140" y="88"/>
                    </a:cubicBezTo>
                    <a:cubicBezTo>
                      <a:pt x="141" y="91"/>
                      <a:pt x="141" y="91"/>
                      <a:pt x="141" y="91"/>
                    </a:cubicBezTo>
                    <a:cubicBezTo>
                      <a:pt x="142" y="92"/>
                      <a:pt x="143" y="93"/>
                      <a:pt x="143" y="94"/>
                    </a:cubicBezTo>
                    <a:cubicBezTo>
                      <a:pt x="144" y="95"/>
                      <a:pt x="145" y="95"/>
                      <a:pt x="147" y="95"/>
                    </a:cubicBezTo>
                    <a:cubicBezTo>
                      <a:pt x="148" y="95"/>
                      <a:pt x="150" y="94"/>
                      <a:pt x="151" y="93"/>
                    </a:cubicBezTo>
                    <a:cubicBezTo>
                      <a:pt x="156" y="86"/>
                      <a:pt x="156" y="86"/>
                      <a:pt x="156" y="86"/>
                    </a:cubicBezTo>
                    <a:cubicBezTo>
                      <a:pt x="158" y="83"/>
                      <a:pt x="160" y="78"/>
                      <a:pt x="160" y="74"/>
                    </a:cubicBezTo>
                    <a:cubicBezTo>
                      <a:pt x="161" y="71"/>
                      <a:pt x="163" y="66"/>
                      <a:pt x="164" y="64"/>
                    </a:cubicBezTo>
                    <a:cubicBezTo>
                      <a:pt x="167" y="60"/>
                      <a:pt x="167" y="60"/>
                      <a:pt x="167" y="60"/>
                    </a:cubicBezTo>
                    <a:cubicBezTo>
                      <a:pt x="167" y="59"/>
                      <a:pt x="168" y="59"/>
                      <a:pt x="169" y="58"/>
                    </a:cubicBezTo>
                    <a:cubicBezTo>
                      <a:pt x="170" y="58"/>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8"/>
                      <a:pt x="170" y="59"/>
                      <a:pt x="169" y="60"/>
                    </a:cubicBezTo>
                    <a:cubicBezTo>
                      <a:pt x="168" y="62"/>
                      <a:pt x="167" y="65"/>
                      <a:pt x="167" y="67"/>
                    </a:cubicBezTo>
                    <a:cubicBezTo>
                      <a:pt x="167" y="69"/>
                      <a:pt x="168" y="70"/>
                      <a:pt x="168" y="71"/>
                    </a:cubicBezTo>
                    <a:cubicBezTo>
                      <a:pt x="169" y="74"/>
                      <a:pt x="172" y="75"/>
                      <a:pt x="175" y="75"/>
                    </a:cubicBezTo>
                    <a:cubicBezTo>
                      <a:pt x="176" y="75"/>
                      <a:pt x="177" y="75"/>
                      <a:pt x="178" y="75"/>
                    </a:cubicBezTo>
                    <a:cubicBezTo>
                      <a:pt x="179" y="75"/>
                      <a:pt x="179" y="75"/>
                      <a:pt x="179" y="75"/>
                    </a:cubicBezTo>
                    <a:cubicBezTo>
                      <a:pt x="180" y="74"/>
                      <a:pt x="180" y="74"/>
                      <a:pt x="181"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5"/>
                      <a:pt x="181" y="76"/>
                    </a:cubicBezTo>
                    <a:cubicBezTo>
                      <a:pt x="181" y="76"/>
                      <a:pt x="180" y="77"/>
                      <a:pt x="179" y="78"/>
                    </a:cubicBezTo>
                    <a:cubicBezTo>
                      <a:pt x="176" y="80"/>
                      <a:pt x="176" y="80"/>
                      <a:pt x="176" y="80"/>
                    </a:cubicBezTo>
                    <a:cubicBezTo>
                      <a:pt x="173" y="82"/>
                      <a:pt x="170" y="85"/>
                      <a:pt x="167" y="88"/>
                    </a:cubicBezTo>
                    <a:cubicBezTo>
                      <a:pt x="152" y="104"/>
                      <a:pt x="152" y="104"/>
                      <a:pt x="152" y="104"/>
                    </a:cubicBezTo>
                    <a:cubicBezTo>
                      <a:pt x="150" y="105"/>
                      <a:pt x="148" y="106"/>
                      <a:pt x="146" y="106"/>
                    </a:cubicBezTo>
                    <a:cubicBezTo>
                      <a:pt x="145" y="106"/>
                      <a:pt x="145" y="106"/>
                      <a:pt x="145" y="106"/>
                    </a:cubicBezTo>
                    <a:cubicBezTo>
                      <a:pt x="144" y="108"/>
                      <a:pt x="144" y="108"/>
                      <a:pt x="144" y="108"/>
                    </a:cubicBezTo>
                    <a:cubicBezTo>
                      <a:pt x="145" y="106"/>
                      <a:pt x="145" y="106"/>
                      <a:pt x="145" y="106"/>
                    </a:cubicBezTo>
                    <a:cubicBezTo>
                      <a:pt x="145" y="106"/>
                      <a:pt x="145" y="106"/>
                      <a:pt x="145" y="106"/>
                    </a:cubicBezTo>
                    <a:cubicBezTo>
                      <a:pt x="145" y="106"/>
                      <a:pt x="145" y="106"/>
                      <a:pt x="145" y="106"/>
                    </a:cubicBezTo>
                    <a:cubicBezTo>
                      <a:pt x="145" y="106"/>
                      <a:pt x="145" y="106"/>
                      <a:pt x="145" y="106"/>
                    </a:cubicBezTo>
                    <a:cubicBezTo>
                      <a:pt x="144" y="106"/>
                      <a:pt x="143" y="105"/>
                      <a:pt x="142" y="104"/>
                    </a:cubicBezTo>
                    <a:cubicBezTo>
                      <a:pt x="141" y="103"/>
                      <a:pt x="140" y="102"/>
                      <a:pt x="140" y="100"/>
                    </a:cubicBezTo>
                    <a:cubicBezTo>
                      <a:pt x="139" y="96"/>
                      <a:pt x="139" y="96"/>
                      <a:pt x="139" y="96"/>
                    </a:cubicBezTo>
                    <a:cubicBezTo>
                      <a:pt x="139" y="95"/>
                      <a:pt x="138" y="94"/>
                      <a:pt x="138" y="94"/>
                    </a:cubicBezTo>
                    <a:cubicBezTo>
                      <a:pt x="138" y="93"/>
                      <a:pt x="137" y="93"/>
                      <a:pt x="137" y="93"/>
                    </a:cubicBezTo>
                    <a:cubicBezTo>
                      <a:pt x="136" y="92"/>
                      <a:pt x="136" y="92"/>
                      <a:pt x="135" y="92"/>
                    </a:cubicBezTo>
                    <a:cubicBezTo>
                      <a:pt x="134" y="92"/>
                      <a:pt x="133" y="93"/>
                      <a:pt x="132" y="93"/>
                    </a:cubicBezTo>
                    <a:cubicBezTo>
                      <a:pt x="132" y="94"/>
                      <a:pt x="131" y="95"/>
                      <a:pt x="131" y="96"/>
                    </a:cubicBezTo>
                    <a:cubicBezTo>
                      <a:pt x="129" y="101"/>
                      <a:pt x="129" y="101"/>
                      <a:pt x="129" y="101"/>
                    </a:cubicBezTo>
                    <a:cubicBezTo>
                      <a:pt x="128" y="103"/>
                      <a:pt x="127" y="104"/>
                      <a:pt x="126" y="105"/>
                    </a:cubicBezTo>
                    <a:cubicBezTo>
                      <a:pt x="126" y="105"/>
                      <a:pt x="126" y="105"/>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4" y="106"/>
                      <a:pt x="124" y="106"/>
                      <a:pt x="123" y="106"/>
                    </a:cubicBezTo>
                    <a:cubicBezTo>
                      <a:pt x="121" y="107"/>
                      <a:pt x="119" y="109"/>
                      <a:pt x="117" y="111"/>
                    </a:cubicBezTo>
                    <a:cubicBezTo>
                      <a:pt x="114" y="115"/>
                      <a:pt x="114" y="115"/>
                      <a:pt x="114" y="115"/>
                    </a:cubicBezTo>
                    <a:cubicBezTo>
                      <a:pt x="113" y="117"/>
                      <a:pt x="109" y="121"/>
                      <a:pt x="107" y="122"/>
                    </a:cubicBezTo>
                    <a:cubicBezTo>
                      <a:pt x="89" y="133"/>
                      <a:pt x="89" y="133"/>
                      <a:pt x="89" y="133"/>
                    </a:cubicBezTo>
                    <a:cubicBezTo>
                      <a:pt x="86" y="134"/>
                      <a:pt x="85" y="136"/>
                      <a:pt x="85" y="138"/>
                    </a:cubicBezTo>
                    <a:cubicBezTo>
                      <a:pt x="85" y="140"/>
                      <a:pt x="85" y="141"/>
                      <a:pt x="86" y="142"/>
                    </a:cubicBezTo>
                    <a:cubicBezTo>
                      <a:pt x="87" y="143"/>
                      <a:pt x="87" y="145"/>
                      <a:pt x="87" y="147"/>
                    </a:cubicBezTo>
                    <a:cubicBezTo>
                      <a:pt x="87" y="148"/>
                      <a:pt x="87" y="149"/>
                      <a:pt x="87" y="150"/>
                    </a:cubicBezTo>
                    <a:cubicBezTo>
                      <a:pt x="86" y="152"/>
                      <a:pt x="86" y="152"/>
                      <a:pt x="86" y="152"/>
                    </a:cubicBezTo>
                    <a:cubicBezTo>
                      <a:pt x="86" y="153"/>
                      <a:pt x="85" y="154"/>
                      <a:pt x="84" y="155"/>
                    </a:cubicBezTo>
                    <a:cubicBezTo>
                      <a:pt x="83" y="156"/>
                      <a:pt x="82" y="157"/>
                      <a:pt x="81" y="157"/>
                    </a:cubicBezTo>
                    <a:cubicBezTo>
                      <a:pt x="68" y="160"/>
                      <a:pt x="68" y="160"/>
                      <a:pt x="68" y="160"/>
                    </a:cubicBezTo>
                    <a:cubicBezTo>
                      <a:pt x="66" y="160"/>
                      <a:pt x="65" y="162"/>
                      <a:pt x="63" y="163"/>
                    </a:cubicBezTo>
                    <a:cubicBezTo>
                      <a:pt x="62" y="165"/>
                      <a:pt x="61" y="167"/>
                      <a:pt x="60" y="169"/>
                    </a:cubicBezTo>
                    <a:cubicBezTo>
                      <a:pt x="56" y="188"/>
                      <a:pt x="56" y="188"/>
                      <a:pt x="56" y="188"/>
                    </a:cubicBezTo>
                    <a:cubicBezTo>
                      <a:pt x="56" y="189"/>
                      <a:pt x="56" y="189"/>
                      <a:pt x="56" y="190"/>
                    </a:cubicBezTo>
                    <a:cubicBezTo>
                      <a:pt x="56" y="192"/>
                      <a:pt x="56" y="193"/>
                      <a:pt x="57" y="195"/>
                    </a:cubicBezTo>
                    <a:cubicBezTo>
                      <a:pt x="58" y="196"/>
                      <a:pt x="60" y="197"/>
                      <a:pt x="61" y="197"/>
                    </a:cubicBezTo>
                    <a:cubicBezTo>
                      <a:pt x="62" y="197"/>
                      <a:pt x="62" y="197"/>
                      <a:pt x="62" y="197"/>
                    </a:cubicBezTo>
                    <a:cubicBezTo>
                      <a:pt x="79" y="196"/>
                      <a:pt x="79" y="196"/>
                      <a:pt x="79" y="196"/>
                    </a:cubicBezTo>
                    <a:cubicBezTo>
                      <a:pt x="81" y="195"/>
                      <a:pt x="83" y="195"/>
                      <a:pt x="85" y="194"/>
                    </a:cubicBezTo>
                    <a:cubicBezTo>
                      <a:pt x="87" y="193"/>
                      <a:pt x="88" y="191"/>
                      <a:pt x="90" y="189"/>
                    </a:cubicBezTo>
                    <a:cubicBezTo>
                      <a:pt x="99" y="176"/>
                      <a:pt x="99" y="176"/>
                      <a:pt x="99" y="176"/>
                    </a:cubicBezTo>
                    <a:cubicBezTo>
                      <a:pt x="101" y="173"/>
                      <a:pt x="105" y="170"/>
                      <a:pt x="107" y="169"/>
                    </a:cubicBezTo>
                    <a:cubicBezTo>
                      <a:pt x="120" y="163"/>
                      <a:pt x="120" y="163"/>
                      <a:pt x="120" y="163"/>
                    </a:cubicBezTo>
                    <a:cubicBezTo>
                      <a:pt x="120" y="162"/>
                      <a:pt x="121" y="162"/>
                      <a:pt x="121" y="162"/>
                    </a:cubicBezTo>
                    <a:cubicBezTo>
                      <a:pt x="122" y="162"/>
                      <a:pt x="124" y="163"/>
                      <a:pt x="125" y="165"/>
                    </a:cubicBezTo>
                    <a:cubicBezTo>
                      <a:pt x="134" y="185"/>
                      <a:pt x="134" y="185"/>
                      <a:pt x="134" y="185"/>
                    </a:cubicBezTo>
                    <a:cubicBezTo>
                      <a:pt x="134" y="186"/>
                      <a:pt x="135" y="187"/>
                      <a:pt x="136" y="188"/>
                    </a:cubicBezTo>
                    <a:cubicBezTo>
                      <a:pt x="137" y="188"/>
                      <a:pt x="138" y="189"/>
                      <a:pt x="139" y="189"/>
                    </a:cubicBezTo>
                    <a:cubicBezTo>
                      <a:pt x="141" y="189"/>
                      <a:pt x="143" y="188"/>
                      <a:pt x="144" y="186"/>
                    </a:cubicBezTo>
                    <a:cubicBezTo>
                      <a:pt x="144" y="185"/>
                      <a:pt x="144" y="185"/>
                      <a:pt x="144" y="185"/>
                    </a:cubicBezTo>
                    <a:cubicBezTo>
                      <a:pt x="144" y="185"/>
                      <a:pt x="144" y="185"/>
                      <a:pt x="144" y="185"/>
                    </a:cubicBezTo>
                    <a:cubicBezTo>
                      <a:pt x="144" y="185"/>
                      <a:pt x="144" y="185"/>
                      <a:pt x="144" y="185"/>
                    </a:cubicBezTo>
                    <a:cubicBezTo>
                      <a:pt x="145" y="183"/>
                      <a:pt x="146" y="181"/>
                      <a:pt x="146" y="179"/>
                    </a:cubicBezTo>
                    <a:cubicBezTo>
                      <a:pt x="146" y="176"/>
                      <a:pt x="146" y="174"/>
                      <a:pt x="144" y="172"/>
                    </a:cubicBezTo>
                    <a:cubicBezTo>
                      <a:pt x="140" y="164"/>
                      <a:pt x="140" y="164"/>
                      <a:pt x="140" y="164"/>
                    </a:cubicBezTo>
                    <a:cubicBezTo>
                      <a:pt x="139" y="163"/>
                      <a:pt x="138" y="160"/>
                      <a:pt x="138" y="159"/>
                    </a:cubicBezTo>
                    <a:cubicBezTo>
                      <a:pt x="138" y="158"/>
                      <a:pt x="138" y="157"/>
                      <a:pt x="139" y="157"/>
                    </a:cubicBezTo>
                    <a:cubicBezTo>
                      <a:pt x="139" y="157"/>
                      <a:pt x="139" y="157"/>
                      <a:pt x="139" y="157"/>
                    </a:cubicBezTo>
                    <a:cubicBezTo>
                      <a:pt x="139" y="157"/>
                      <a:pt x="139" y="157"/>
                      <a:pt x="139" y="157"/>
                    </a:cubicBezTo>
                    <a:cubicBezTo>
                      <a:pt x="138" y="156"/>
                      <a:pt x="138" y="156"/>
                      <a:pt x="138" y="156"/>
                    </a:cubicBezTo>
                    <a:cubicBezTo>
                      <a:pt x="138" y="157"/>
                      <a:pt x="138" y="157"/>
                      <a:pt x="138" y="157"/>
                    </a:cubicBezTo>
                    <a:cubicBezTo>
                      <a:pt x="139" y="157"/>
                      <a:pt x="139" y="157"/>
                      <a:pt x="139" y="157"/>
                    </a:cubicBezTo>
                    <a:cubicBezTo>
                      <a:pt x="138" y="156"/>
                      <a:pt x="138" y="156"/>
                      <a:pt x="138" y="156"/>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9" y="157"/>
                      <a:pt x="139" y="157"/>
                      <a:pt x="139" y="157"/>
                    </a:cubicBezTo>
                    <a:cubicBezTo>
                      <a:pt x="139" y="157"/>
                      <a:pt x="139" y="158"/>
                      <a:pt x="140" y="158"/>
                    </a:cubicBezTo>
                    <a:cubicBezTo>
                      <a:pt x="157" y="187"/>
                      <a:pt x="157" y="187"/>
                      <a:pt x="157" y="187"/>
                    </a:cubicBezTo>
                    <a:cubicBezTo>
                      <a:pt x="159" y="189"/>
                      <a:pt x="160" y="191"/>
                      <a:pt x="163" y="191"/>
                    </a:cubicBezTo>
                    <a:cubicBezTo>
                      <a:pt x="165" y="191"/>
                      <a:pt x="166" y="189"/>
                      <a:pt x="168" y="187"/>
                    </a:cubicBezTo>
                    <a:cubicBezTo>
                      <a:pt x="171" y="182"/>
                      <a:pt x="171" y="182"/>
                      <a:pt x="171" y="182"/>
                    </a:cubicBezTo>
                    <a:cubicBezTo>
                      <a:pt x="171" y="181"/>
                      <a:pt x="171" y="181"/>
                      <a:pt x="171" y="181"/>
                    </a:cubicBezTo>
                    <a:cubicBezTo>
                      <a:pt x="172" y="181"/>
                      <a:pt x="172" y="181"/>
                      <a:pt x="172" y="181"/>
                    </a:cubicBezTo>
                    <a:cubicBezTo>
                      <a:pt x="171" y="181"/>
                      <a:pt x="171" y="181"/>
                      <a:pt x="171" y="181"/>
                    </a:cubicBezTo>
                    <a:cubicBezTo>
                      <a:pt x="171" y="181"/>
                      <a:pt x="171" y="181"/>
                      <a:pt x="171" y="181"/>
                    </a:cubicBezTo>
                    <a:cubicBezTo>
                      <a:pt x="172" y="181"/>
                      <a:pt x="172" y="181"/>
                      <a:pt x="172"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2" y="182"/>
                      <a:pt x="172" y="183"/>
                    </a:cubicBezTo>
                    <a:cubicBezTo>
                      <a:pt x="173" y="187"/>
                      <a:pt x="173" y="187"/>
                      <a:pt x="173" y="187"/>
                    </a:cubicBezTo>
                    <a:cubicBezTo>
                      <a:pt x="174" y="189"/>
                      <a:pt x="175" y="191"/>
                      <a:pt x="176" y="193"/>
                    </a:cubicBezTo>
                    <a:cubicBezTo>
                      <a:pt x="178" y="195"/>
                      <a:pt x="179" y="196"/>
                      <a:pt x="181" y="197"/>
                    </a:cubicBezTo>
                    <a:cubicBezTo>
                      <a:pt x="194" y="200"/>
                      <a:pt x="194" y="200"/>
                      <a:pt x="194" y="200"/>
                    </a:cubicBezTo>
                    <a:cubicBezTo>
                      <a:pt x="195" y="200"/>
                      <a:pt x="196" y="201"/>
                      <a:pt x="197" y="202"/>
                    </a:cubicBezTo>
                    <a:cubicBezTo>
                      <a:pt x="197" y="203"/>
                      <a:pt x="198" y="205"/>
                      <a:pt x="198" y="206"/>
                    </a:cubicBezTo>
                    <a:cubicBezTo>
                      <a:pt x="198" y="229"/>
                      <a:pt x="198" y="229"/>
                      <a:pt x="198" y="229"/>
                    </a:cubicBezTo>
                    <a:cubicBezTo>
                      <a:pt x="198" y="230"/>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5" y="229"/>
                      <a:pt x="195" y="229"/>
                      <a:pt x="195" y="229"/>
                    </a:cubicBezTo>
                    <a:cubicBezTo>
                      <a:pt x="193" y="228"/>
                      <a:pt x="191" y="227"/>
                      <a:pt x="188" y="227"/>
                    </a:cubicBezTo>
                    <a:cubicBezTo>
                      <a:pt x="187" y="227"/>
                      <a:pt x="185" y="228"/>
                      <a:pt x="183" y="229"/>
                    </a:cubicBezTo>
                    <a:cubicBezTo>
                      <a:pt x="182" y="230"/>
                      <a:pt x="182" y="230"/>
                      <a:pt x="182" y="230"/>
                    </a:cubicBezTo>
                    <a:cubicBezTo>
                      <a:pt x="181" y="230"/>
                      <a:pt x="180" y="230"/>
                      <a:pt x="179" y="230"/>
                    </a:cubicBezTo>
                    <a:cubicBezTo>
                      <a:pt x="177" y="230"/>
                      <a:pt x="176" y="230"/>
                      <a:pt x="175" y="229"/>
                    </a:cubicBezTo>
                    <a:cubicBezTo>
                      <a:pt x="168" y="225"/>
                      <a:pt x="168" y="225"/>
                      <a:pt x="168" y="225"/>
                    </a:cubicBezTo>
                    <a:cubicBezTo>
                      <a:pt x="167" y="223"/>
                      <a:pt x="165" y="223"/>
                      <a:pt x="163" y="223"/>
                    </a:cubicBezTo>
                    <a:cubicBezTo>
                      <a:pt x="161" y="223"/>
                      <a:pt x="159" y="224"/>
                      <a:pt x="157" y="225"/>
                    </a:cubicBezTo>
                    <a:cubicBezTo>
                      <a:pt x="154" y="227"/>
                      <a:pt x="154" y="227"/>
                      <a:pt x="154" y="227"/>
                    </a:cubicBezTo>
                    <a:cubicBezTo>
                      <a:pt x="153" y="228"/>
                      <a:pt x="151" y="229"/>
                      <a:pt x="149" y="229"/>
                    </a:cubicBezTo>
                    <a:cubicBezTo>
                      <a:pt x="148" y="229"/>
                      <a:pt x="147" y="229"/>
                      <a:pt x="147" y="228"/>
                    </a:cubicBezTo>
                    <a:cubicBezTo>
                      <a:pt x="129" y="219"/>
                      <a:pt x="129" y="219"/>
                      <a:pt x="129" y="219"/>
                    </a:cubicBezTo>
                    <a:cubicBezTo>
                      <a:pt x="128" y="219"/>
                      <a:pt x="127" y="217"/>
                      <a:pt x="126" y="216"/>
                    </a:cubicBezTo>
                    <a:cubicBezTo>
                      <a:pt x="125" y="215"/>
                      <a:pt x="125" y="213"/>
                      <a:pt x="125" y="212"/>
                    </a:cubicBezTo>
                    <a:cubicBezTo>
                      <a:pt x="124" y="201"/>
                      <a:pt x="124" y="201"/>
                      <a:pt x="124" y="201"/>
                    </a:cubicBezTo>
                    <a:cubicBezTo>
                      <a:pt x="124" y="199"/>
                      <a:pt x="123" y="197"/>
                      <a:pt x="122" y="196"/>
                    </a:cubicBezTo>
                    <a:cubicBezTo>
                      <a:pt x="121" y="195"/>
                      <a:pt x="119" y="194"/>
                      <a:pt x="118" y="194"/>
                    </a:cubicBezTo>
                    <a:cubicBezTo>
                      <a:pt x="117" y="194"/>
                      <a:pt x="117" y="194"/>
                      <a:pt x="116" y="194"/>
                    </a:cubicBezTo>
                    <a:cubicBezTo>
                      <a:pt x="51" y="210"/>
                      <a:pt x="51" y="210"/>
                      <a:pt x="51" y="210"/>
                    </a:cubicBezTo>
                    <a:cubicBezTo>
                      <a:pt x="50" y="211"/>
                      <a:pt x="48" y="212"/>
                      <a:pt x="46" y="213"/>
                    </a:cubicBezTo>
                    <a:cubicBezTo>
                      <a:pt x="45" y="215"/>
                      <a:pt x="43" y="216"/>
                      <a:pt x="42" y="218"/>
                    </a:cubicBezTo>
                    <a:cubicBezTo>
                      <a:pt x="2" y="299"/>
                      <a:pt x="2" y="299"/>
                      <a:pt x="2" y="299"/>
                    </a:cubicBezTo>
                    <a:cubicBezTo>
                      <a:pt x="1" y="301"/>
                      <a:pt x="0" y="305"/>
                      <a:pt x="0" y="308"/>
                    </a:cubicBezTo>
                    <a:cubicBezTo>
                      <a:pt x="0" y="310"/>
                      <a:pt x="0" y="311"/>
                      <a:pt x="0" y="312"/>
                    </a:cubicBezTo>
                    <a:lnTo>
                      <a:pt x="3" y="31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9" name="Freeform 284"/>
              <p:cNvSpPr>
                <a:spLocks/>
              </p:cNvSpPr>
              <p:nvPr/>
            </p:nvSpPr>
            <p:spPr bwMode="auto">
              <a:xfrm>
                <a:off x="-3751262" y="2446334"/>
                <a:ext cx="508000" cy="323850"/>
              </a:xfrm>
              <a:custGeom>
                <a:avLst/>
                <a:gdLst/>
                <a:ahLst/>
                <a:cxnLst>
                  <a:cxn ang="0">
                    <a:pos x="6" y="86"/>
                  </a:cxn>
                  <a:cxn ang="0">
                    <a:pos x="11" y="85"/>
                  </a:cxn>
                  <a:cxn ang="0">
                    <a:pos x="10" y="84"/>
                  </a:cxn>
                  <a:cxn ang="0">
                    <a:pos x="10" y="84"/>
                  </a:cxn>
                  <a:cxn ang="0">
                    <a:pos x="10" y="84"/>
                  </a:cxn>
                  <a:cxn ang="0">
                    <a:pos x="11" y="86"/>
                  </a:cxn>
                  <a:cxn ang="0">
                    <a:pos x="19" y="83"/>
                  </a:cxn>
                  <a:cxn ang="0">
                    <a:pos x="34" y="70"/>
                  </a:cxn>
                  <a:cxn ang="0">
                    <a:pos x="69" y="53"/>
                  </a:cxn>
                  <a:cxn ang="0">
                    <a:pos x="84" y="55"/>
                  </a:cxn>
                  <a:cxn ang="0">
                    <a:pos x="87" y="47"/>
                  </a:cxn>
                  <a:cxn ang="0">
                    <a:pos x="84" y="42"/>
                  </a:cxn>
                  <a:cxn ang="0">
                    <a:pos x="84" y="42"/>
                  </a:cxn>
                  <a:cxn ang="0">
                    <a:pos x="84" y="41"/>
                  </a:cxn>
                  <a:cxn ang="0">
                    <a:pos x="84" y="41"/>
                  </a:cxn>
                  <a:cxn ang="0">
                    <a:pos x="88" y="41"/>
                  </a:cxn>
                  <a:cxn ang="0">
                    <a:pos x="93" y="40"/>
                  </a:cxn>
                  <a:cxn ang="0">
                    <a:pos x="134" y="12"/>
                  </a:cxn>
                  <a:cxn ang="0">
                    <a:pos x="131" y="5"/>
                  </a:cxn>
                  <a:cxn ang="0">
                    <a:pos x="130" y="9"/>
                  </a:cxn>
                  <a:cxn ang="0">
                    <a:pos x="131" y="10"/>
                  </a:cxn>
                  <a:cxn ang="0">
                    <a:pos x="131" y="10"/>
                  </a:cxn>
                  <a:cxn ang="0">
                    <a:pos x="131" y="10"/>
                  </a:cxn>
                  <a:cxn ang="0">
                    <a:pos x="131" y="9"/>
                  </a:cxn>
                  <a:cxn ang="0">
                    <a:pos x="131" y="9"/>
                  </a:cxn>
                  <a:cxn ang="0">
                    <a:pos x="130" y="10"/>
                  </a:cxn>
                  <a:cxn ang="0">
                    <a:pos x="89" y="37"/>
                  </a:cxn>
                  <a:cxn ang="0">
                    <a:pos x="84" y="37"/>
                  </a:cxn>
                  <a:cxn ang="0">
                    <a:pos x="82" y="48"/>
                  </a:cxn>
                  <a:cxn ang="0">
                    <a:pos x="84" y="51"/>
                  </a:cxn>
                  <a:cxn ang="0">
                    <a:pos x="84" y="51"/>
                  </a:cxn>
                  <a:cxn ang="0">
                    <a:pos x="84" y="51"/>
                  </a:cxn>
                  <a:cxn ang="0">
                    <a:pos x="84" y="51"/>
                  </a:cxn>
                  <a:cxn ang="0">
                    <a:pos x="84" y="51"/>
                  </a:cxn>
                  <a:cxn ang="0">
                    <a:pos x="84" y="51"/>
                  </a:cxn>
                  <a:cxn ang="0">
                    <a:pos x="69" y="49"/>
                  </a:cxn>
                  <a:cxn ang="0">
                    <a:pos x="31" y="66"/>
                  </a:cxn>
                  <a:cxn ang="0">
                    <a:pos x="16" y="80"/>
                  </a:cxn>
                  <a:cxn ang="0">
                    <a:pos x="13" y="82"/>
                  </a:cxn>
                  <a:cxn ang="0">
                    <a:pos x="13" y="82"/>
                  </a:cxn>
                  <a:cxn ang="0">
                    <a:pos x="13" y="82"/>
                  </a:cxn>
                  <a:cxn ang="0">
                    <a:pos x="13" y="82"/>
                  </a:cxn>
                  <a:cxn ang="0">
                    <a:pos x="13" y="83"/>
                  </a:cxn>
                  <a:cxn ang="0">
                    <a:pos x="13" y="83"/>
                  </a:cxn>
                  <a:cxn ang="0">
                    <a:pos x="11" y="80"/>
                  </a:cxn>
                  <a:cxn ang="0">
                    <a:pos x="5" y="82"/>
                  </a:cxn>
                </a:cxnLst>
                <a:rect l="0" t="0" r="r" b="b"/>
                <a:pathLst>
                  <a:path w="135" h="86">
                    <a:moveTo>
                      <a:pt x="0" y="83"/>
                    </a:moveTo>
                    <a:cubicBezTo>
                      <a:pt x="0" y="83"/>
                      <a:pt x="1" y="84"/>
                      <a:pt x="2" y="85"/>
                    </a:cubicBezTo>
                    <a:cubicBezTo>
                      <a:pt x="3" y="86"/>
                      <a:pt x="5" y="86"/>
                      <a:pt x="6" y="86"/>
                    </a:cubicBezTo>
                    <a:cubicBezTo>
                      <a:pt x="7" y="86"/>
                      <a:pt x="9" y="86"/>
                      <a:pt x="10" y="85"/>
                    </a:cubicBezTo>
                    <a:cubicBezTo>
                      <a:pt x="11" y="85"/>
                      <a:pt x="11" y="85"/>
                      <a:pt x="11" y="85"/>
                    </a:cubicBezTo>
                    <a:cubicBezTo>
                      <a:pt x="11" y="85"/>
                      <a:pt x="11" y="85"/>
                      <a:pt x="11" y="85"/>
                    </a:cubicBezTo>
                    <a:cubicBezTo>
                      <a:pt x="11" y="85"/>
                      <a:pt x="11" y="85"/>
                      <a:pt x="11" y="85"/>
                    </a:cubicBezTo>
                    <a:cubicBezTo>
                      <a:pt x="11" y="84"/>
                      <a:pt x="11" y="84"/>
                      <a:pt x="11" y="84"/>
                    </a:cubicBezTo>
                    <a:cubicBezTo>
                      <a:pt x="10" y="84"/>
                      <a:pt x="10" y="84"/>
                      <a:pt x="10" y="84"/>
                    </a:cubicBezTo>
                    <a:cubicBezTo>
                      <a:pt x="11" y="85"/>
                      <a:pt x="11" y="85"/>
                      <a:pt x="11" y="85"/>
                    </a:cubicBezTo>
                    <a:cubicBezTo>
                      <a:pt x="11" y="84"/>
                      <a:pt x="11" y="84"/>
                      <a:pt x="11" y="84"/>
                    </a:cubicBezTo>
                    <a:cubicBezTo>
                      <a:pt x="10" y="84"/>
                      <a:pt x="10" y="84"/>
                      <a:pt x="10" y="84"/>
                    </a:cubicBezTo>
                    <a:cubicBezTo>
                      <a:pt x="11" y="84"/>
                      <a:pt x="11" y="84"/>
                      <a:pt x="11" y="84"/>
                    </a:cubicBezTo>
                    <a:cubicBezTo>
                      <a:pt x="10" y="84"/>
                      <a:pt x="10" y="84"/>
                      <a:pt x="10" y="84"/>
                    </a:cubicBezTo>
                    <a:cubicBezTo>
                      <a:pt x="10" y="84"/>
                      <a:pt x="10" y="84"/>
                      <a:pt x="10" y="84"/>
                    </a:cubicBezTo>
                    <a:cubicBezTo>
                      <a:pt x="11" y="84"/>
                      <a:pt x="11" y="84"/>
                      <a:pt x="11" y="84"/>
                    </a:cubicBezTo>
                    <a:cubicBezTo>
                      <a:pt x="10" y="84"/>
                      <a:pt x="10" y="84"/>
                      <a:pt x="10" y="84"/>
                    </a:cubicBezTo>
                    <a:cubicBezTo>
                      <a:pt x="10" y="85"/>
                      <a:pt x="11" y="85"/>
                      <a:pt x="11" y="86"/>
                    </a:cubicBezTo>
                    <a:cubicBezTo>
                      <a:pt x="12" y="86"/>
                      <a:pt x="13" y="86"/>
                      <a:pt x="13" y="86"/>
                    </a:cubicBezTo>
                    <a:cubicBezTo>
                      <a:pt x="14" y="86"/>
                      <a:pt x="15" y="86"/>
                      <a:pt x="16" y="85"/>
                    </a:cubicBezTo>
                    <a:cubicBezTo>
                      <a:pt x="17" y="85"/>
                      <a:pt x="18" y="84"/>
                      <a:pt x="19" y="83"/>
                    </a:cubicBezTo>
                    <a:cubicBezTo>
                      <a:pt x="20" y="82"/>
                      <a:pt x="20" y="82"/>
                      <a:pt x="20" y="82"/>
                    </a:cubicBezTo>
                    <a:cubicBezTo>
                      <a:pt x="22" y="80"/>
                      <a:pt x="26" y="76"/>
                      <a:pt x="28" y="75"/>
                    </a:cubicBezTo>
                    <a:cubicBezTo>
                      <a:pt x="34" y="70"/>
                      <a:pt x="34" y="70"/>
                      <a:pt x="34" y="70"/>
                    </a:cubicBezTo>
                    <a:cubicBezTo>
                      <a:pt x="36" y="68"/>
                      <a:pt x="40" y="65"/>
                      <a:pt x="43" y="64"/>
                    </a:cubicBezTo>
                    <a:cubicBezTo>
                      <a:pt x="62" y="54"/>
                      <a:pt x="62" y="54"/>
                      <a:pt x="62" y="54"/>
                    </a:cubicBezTo>
                    <a:cubicBezTo>
                      <a:pt x="64" y="54"/>
                      <a:pt x="67" y="53"/>
                      <a:pt x="69" y="53"/>
                    </a:cubicBezTo>
                    <a:cubicBezTo>
                      <a:pt x="70" y="53"/>
                      <a:pt x="70" y="53"/>
                      <a:pt x="71" y="53"/>
                    </a:cubicBezTo>
                    <a:cubicBezTo>
                      <a:pt x="83" y="55"/>
                      <a:pt x="83" y="55"/>
                      <a:pt x="83" y="55"/>
                    </a:cubicBezTo>
                    <a:cubicBezTo>
                      <a:pt x="84" y="55"/>
                      <a:pt x="84" y="55"/>
                      <a:pt x="84" y="55"/>
                    </a:cubicBezTo>
                    <a:cubicBezTo>
                      <a:pt x="85" y="55"/>
                      <a:pt x="86" y="55"/>
                      <a:pt x="87" y="54"/>
                    </a:cubicBezTo>
                    <a:cubicBezTo>
                      <a:pt x="88" y="53"/>
                      <a:pt x="88" y="52"/>
                      <a:pt x="88" y="51"/>
                    </a:cubicBezTo>
                    <a:cubicBezTo>
                      <a:pt x="88" y="50"/>
                      <a:pt x="87" y="48"/>
                      <a:pt x="87" y="47"/>
                    </a:cubicBezTo>
                    <a:cubicBezTo>
                      <a:pt x="86" y="46"/>
                      <a:pt x="86" y="46"/>
                      <a:pt x="86" y="46"/>
                    </a:cubicBezTo>
                    <a:cubicBezTo>
                      <a:pt x="85" y="45"/>
                      <a:pt x="84" y="43"/>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1"/>
                      <a:pt x="84" y="41"/>
                      <a:pt x="84" y="41"/>
                    </a:cubicBezTo>
                    <a:cubicBezTo>
                      <a:pt x="84" y="42"/>
                      <a:pt x="84" y="42"/>
                      <a:pt x="84" y="42"/>
                    </a:cubicBezTo>
                    <a:cubicBezTo>
                      <a:pt x="84" y="42"/>
                      <a:pt x="84" y="42"/>
                      <a:pt x="84" y="42"/>
                    </a:cubicBezTo>
                    <a:cubicBezTo>
                      <a:pt x="84" y="41"/>
                      <a:pt x="84" y="41"/>
                      <a:pt x="84" y="41"/>
                    </a:cubicBezTo>
                    <a:cubicBezTo>
                      <a:pt x="84" y="42"/>
                      <a:pt x="84" y="42"/>
                      <a:pt x="84" y="42"/>
                    </a:cubicBezTo>
                    <a:cubicBezTo>
                      <a:pt x="85" y="41"/>
                      <a:pt x="85" y="41"/>
                      <a:pt x="85" y="41"/>
                    </a:cubicBezTo>
                    <a:cubicBezTo>
                      <a:pt x="86" y="41"/>
                      <a:pt x="87" y="41"/>
                      <a:pt x="88" y="41"/>
                    </a:cubicBezTo>
                    <a:cubicBezTo>
                      <a:pt x="88" y="41"/>
                      <a:pt x="88" y="41"/>
                      <a:pt x="88" y="41"/>
                    </a:cubicBezTo>
                    <a:cubicBezTo>
                      <a:pt x="89" y="41"/>
                      <a:pt x="89" y="41"/>
                      <a:pt x="89" y="41"/>
                    </a:cubicBezTo>
                    <a:cubicBezTo>
                      <a:pt x="90" y="41"/>
                      <a:pt x="92" y="41"/>
                      <a:pt x="93" y="40"/>
                    </a:cubicBezTo>
                    <a:cubicBezTo>
                      <a:pt x="95" y="39"/>
                      <a:pt x="96" y="39"/>
                      <a:pt x="98" y="38"/>
                    </a:cubicBezTo>
                    <a:cubicBezTo>
                      <a:pt x="133" y="13"/>
                      <a:pt x="133" y="13"/>
                      <a:pt x="133" y="13"/>
                    </a:cubicBezTo>
                    <a:cubicBezTo>
                      <a:pt x="134" y="12"/>
                      <a:pt x="134" y="12"/>
                      <a:pt x="134" y="12"/>
                    </a:cubicBezTo>
                    <a:cubicBezTo>
                      <a:pt x="135" y="11"/>
                      <a:pt x="135" y="10"/>
                      <a:pt x="135" y="9"/>
                    </a:cubicBezTo>
                    <a:cubicBezTo>
                      <a:pt x="135" y="8"/>
                      <a:pt x="135" y="7"/>
                      <a:pt x="134" y="6"/>
                    </a:cubicBezTo>
                    <a:cubicBezTo>
                      <a:pt x="133" y="6"/>
                      <a:pt x="132" y="5"/>
                      <a:pt x="131" y="5"/>
                    </a:cubicBezTo>
                    <a:cubicBezTo>
                      <a:pt x="105" y="0"/>
                      <a:pt x="105" y="0"/>
                      <a:pt x="105" y="0"/>
                    </a:cubicBezTo>
                    <a:cubicBezTo>
                      <a:pt x="104" y="4"/>
                      <a:pt x="104" y="4"/>
                      <a:pt x="104" y="4"/>
                    </a:cubicBezTo>
                    <a:cubicBezTo>
                      <a:pt x="130" y="9"/>
                      <a:pt x="130" y="9"/>
                      <a:pt x="130" y="9"/>
                    </a:cubicBezTo>
                    <a:cubicBezTo>
                      <a:pt x="131" y="10"/>
                      <a:pt x="131" y="10"/>
                      <a:pt x="131" y="10"/>
                    </a:cubicBezTo>
                    <a:cubicBezTo>
                      <a:pt x="131" y="9"/>
                      <a:pt x="131" y="9"/>
                      <a:pt x="131" y="9"/>
                    </a:cubicBezTo>
                    <a:cubicBezTo>
                      <a:pt x="131" y="10"/>
                      <a:pt x="131" y="10"/>
                      <a:pt x="131" y="10"/>
                    </a:cubicBezTo>
                    <a:cubicBezTo>
                      <a:pt x="131" y="10"/>
                      <a:pt x="131" y="10"/>
                      <a:pt x="131" y="10"/>
                    </a:cubicBezTo>
                    <a:cubicBezTo>
                      <a:pt x="131" y="9"/>
                      <a:pt x="131" y="9"/>
                      <a:pt x="131" y="9"/>
                    </a:cubicBezTo>
                    <a:cubicBezTo>
                      <a:pt x="131" y="10"/>
                      <a:pt x="131" y="10"/>
                      <a:pt x="131" y="10"/>
                    </a:cubicBezTo>
                    <a:cubicBezTo>
                      <a:pt x="132" y="9"/>
                      <a:pt x="132" y="9"/>
                      <a:pt x="132" y="9"/>
                    </a:cubicBezTo>
                    <a:cubicBezTo>
                      <a:pt x="131" y="9"/>
                      <a:pt x="131" y="9"/>
                      <a:pt x="131" y="9"/>
                    </a:cubicBezTo>
                    <a:cubicBezTo>
                      <a:pt x="131" y="10"/>
                      <a:pt x="131" y="10"/>
                      <a:pt x="131" y="10"/>
                    </a:cubicBezTo>
                    <a:cubicBezTo>
                      <a:pt x="132" y="9"/>
                      <a:pt x="132" y="9"/>
                      <a:pt x="132"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0" y="10"/>
                    </a:cubicBezTo>
                    <a:cubicBezTo>
                      <a:pt x="95" y="34"/>
                      <a:pt x="95" y="34"/>
                      <a:pt x="95" y="34"/>
                    </a:cubicBezTo>
                    <a:cubicBezTo>
                      <a:pt x="94" y="35"/>
                      <a:pt x="93" y="36"/>
                      <a:pt x="92" y="36"/>
                    </a:cubicBezTo>
                    <a:cubicBezTo>
                      <a:pt x="91" y="36"/>
                      <a:pt x="89" y="37"/>
                      <a:pt x="89" y="37"/>
                    </a:cubicBezTo>
                    <a:cubicBezTo>
                      <a:pt x="89" y="37"/>
                      <a:pt x="89" y="37"/>
                      <a:pt x="89" y="37"/>
                    </a:cubicBezTo>
                    <a:cubicBezTo>
                      <a:pt x="88" y="37"/>
                      <a:pt x="88" y="37"/>
                      <a:pt x="88" y="37"/>
                    </a:cubicBezTo>
                    <a:cubicBezTo>
                      <a:pt x="86" y="37"/>
                      <a:pt x="85" y="37"/>
                      <a:pt x="84" y="37"/>
                    </a:cubicBezTo>
                    <a:cubicBezTo>
                      <a:pt x="83" y="37"/>
                      <a:pt x="82" y="38"/>
                      <a:pt x="81" y="39"/>
                    </a:cubicBezTo>
                    <a:cubicBezTo>
                      <a:pt x="80" y="40"/>
                      <a:pt x="80" y="41"/>
                      <a:pt x="80" y="42"/>
                    </a:cubicBezTo>
                    <a:cubicBezTo>
                      <a:pt x="80" y="44"/>
                      <a:pt x="81" y="46"/>
                      <a:pt x="82" y="48"/>
                    </a:cubicBezTo>
                    <a:cubicBezTo>
                      <a:pt x="83" y="50"/>
                      <a:pt x="83" y="50"/>
                      <a:pt x="83" y="50"/>
                    </a:cubicBezTo>
                    <a:cubicBezTo>
                      <a:pt x="84" y="50"/>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71" y="49"/>
                      <a:pt x="71" y="49"/>
                      <a:pt x="71" y="49"/>
                    </a:cubicBezTo>
                    <a:cubicBezTo>
                      <a:pt x="71" y="49"/>
                      <a:pt x="70" y="49"/>
                      <a:pt x="69" y="49"/>
                    </a:cubicBezTo>
                    <a:cubicBezTo>
                      <a:pt x="66" y="49"/>
                      <a:pt x="63" y="49"/>
                      <a:pt x="60" y="51"/>
                    </a:cubicBezTo>
                    <a:cubicBezTo>
                      <a:pt x="41" y="60"/>
                      <a:pt x="41" y="60"/>
                      <a:pt x="41" y="60"/>
                    </a:cubicBezTo>
                    <a:cubicBezTo>
                      <a:pt x="38" y="62"/>
                      <a:pt x="34" y="64"/>
                      <a:pt x="31" y="66"/>
                    </a:cubicBezTo>
                    <a:cubicBezTo>
                      <a:pt x="25" y="71"/>
                      <a:pt x="25" y="71"/>
                      <a:pt x="25" y="71"/>
                    </a:cubicBezTo>
                    <a:cubicBezTo>
                      <a:pt x="23" y="73"/>
                      <a:pt x="19" y="77"/>
                      <a:pt x="17" y="79"/>
                    </a:cubicBezTo>
                    <a:cubicBezTo>
                      <a:pt x="16" y="80"/>
                      <a:pt x="16" y="80"/>
                      <a:pt x="16" y="80"/>
                    </a:cubicBezTo>
                    <a:cubicBezTo>
                      <a:pt x="15" y="81"/>
                      <a:pt x="14" y="81"/>
                      <a:pt x="14"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3"/>
                      <a:pt x="13" y="83"/>
                      <a:pt x="13" y="83"/>
                    </a:cubicBezTo>
                    <a:cubicBezTo>
                      <a:pt x="14" y="82"/>
                      <a:pt x="14" y="82"/>
                      <a:pt x="14" y="82"/>
                    </a:cubicBezTo>
                    <a:cubicBezTo>
                      <a:pt x="13" y="82"/>
                      <a:pt x="13" y="82"/>
                      <a:pt x="13" y="82"/>
                    </a:cubicBezTo>
                    <a:cubicBezTo>
                      <a:pt x="13" y="83"/>
                      <a:pt x="13" y="83"/>
                      <a:pt x="13" y="83"/>
                    </a:cubicBezTo>
                    <a:cubicBezTo>
                      <a:pt x="14" y="82"/>
                      <a:pt x="14" y="82"/>
                      <a:pt x="14" y="82"/>
                    </a:cubicBezTo>
                    <a:cubicBezTo>
                      <a:pt x="13" y="83"/>
                      <a:pt x="13" y="83"/>
                      <a:pt x="13" y="83"/>
                    </a:cubicBezTo>
                    <a:cubicBezTo>
                      <a:pt x="14" y="83"/>
                      <a:pt x="14" y="83"/>
                      <a:pt x="14" y="83"/>
                    </a:cubicBezTo>
                    <a:cubicBezTo>
                      <a:pt x="14" y="82"/>
                      <a:pt x="14" y="82"/>
                      <a:pt x="14" y="82"/>
                    </a:cubicBezTo>
                    <a:cubicBezTo>
                      <a:pt x="13" y="83"/>
                      <a:pt x="13" y="83"/>
                      <a:pt x="13" y="83"/>
                    </a:cubicBezTo>
                    <a:cubicBezTo>
                      <a:pt x="14" y="83"/>
                      <a:pt x="14" y="83"/>
                      <a:pt x="14" y="83"/>
                    </a:cubicBezTo>
                    <a:cubicBezTo>
                      <a:pt x="14" y="82"/>
                      <a:pt x="13" y="81"/>
                      <a:pt x="13" y="81"/>
                    </a:cubicBezTo>
                    <a:cubicBezTo>
                      <a:pt x="12" y="80"/>
                      <a:pt x="11" y="80"/>
                      <a:pt x="11" y="80"/>
                    </a:cubicBezTo>
                    <a:cubicBezTo>
                      <a:pt x="9" y="80"/>
                      <a:pt x="8" y="81"/>
                      <a:pt x="7" y="82"/>
                    </a:cubicBezTo>
                    <a:cubicBezTo>
                      <a:pt x="6" y="82"/>
                      <a:pt x="6" y="82"/>
                      <a:pt x="6" y="82"/>
                    </a:cubicBezTo>
                    <a:cubicBezTo>
                      <a:pt x="5" y="82"/>
                      <a:pt x="5" y="82"/>
                      <a:pt x="5" y="82"/>
                    </a:cubicBezTo>
                    <a:cubicBezTo>
                      <a:pt x="4" y="81"/>
                      <a:pt x="3" y="79"/>
                      <a:pt x="3" y="79"/>
                    </a:cubicBezTo>
                    <a:lnTo>
                      <a:pt x="0" y="83"/>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0" name="Freeform 285"/>
              <p:cNvSpPr>
                <a:spLocks/>
              </p:cNvSpPr>
              <p:nvPr/>
            </p:nvSpPr>
            <p:spPr bwMode="auto">
              <a:xfrm>
                <a:off x="-1827212" y="3863971"/>
                <a:ext cx="150813" cy="225425"/>
              </a:xfrm>
              <a:custGeom>
                <a:avLst/>
                <a:gdLst/>
                <a:ahLst/>
                <a:cxnLst>
                  <a:cxn ang="0">
                    <a:pos x="4" y="37"/>
                  </a:cxn>
                  <a:cxn ang="0">
                    <a:pos x="6" y="36"/>
                  </a:cxn>
                  <a:cxn ang="0">
                    <a:pos x="4" y="33"/>
                  </a:cxn>
                  <a:cxn ang="0">
                    <a:pos x="5" y="30"/>
                  </a:cxn>
                  <a:cxn ang="0">
                    <a:pos x="25" y="6"/>
                  </a:cxn>
                  <a:cxn ang="0">
                    <a:pos x="28" y="5"/>
                  </a:cxn>
                  <a:cxn ang="0">
                    <a:pos x="30" y="5"/>
                  </a:cxn>
                  <a:cxn ang="0">
                    <a:pos x="33" y="8"/>
                  </a:cxn>
                  <a:cxn ang="0">
                    <a:pos x="35" y="10"/>
                  </a:cxn>
                  <a:cxn ang="0">
                    <a:pos x="35" y="14"/>
                  </a:cxn>
                  <a:cxn ang="0">
                    <a:pos x="35" y="15"/>
                  </a:cxn>
                  <a:cxn ang="0">
                    <a:pos x="26" y="54"/>
                  </a:cxn>
                  <a:cxn ang="0">
                    <a:pos x="26" y="55"/>
                  </a:cxn>
                  <a:cxn ang="0">
                    <a:pos x="25" y="55"/>
                  </a:cxn>
                  <a:cxn ang="0">
                    <a:pos x="24" y="55"/>
                  </a:cxn>
                  <a:cxn ang="0">
                    <a:pos x="6" y="36"/>
                  </a:cxn>
                  <a:cxn ang="0">
                    <a:pos x="4" y="37"/>
                  </a:cxn>
                  <a:cxn ang="0">
                    <a:pos x="2" y="39"/>
                  </a:cxn>
                  <a:cxn ang="0">
                    <a:pos x="21" y="58"/>
                  </a:cxn>
                  <a:cxn ang="0">
                    <a:pos x="25" y="60"/>
                  </a:cxn>
                  <a:cxn ang="0">
                    <a:pos x="29" y="58"/>
                  </a:cxn>
                  <a:cxn ang="0">
                    <a:pos x="31" y="55"/>
                  </a:cxn>
                  <a:cxn ang="0">
                    <a:pos x="39" y="16"/>
                  </a:cxn>
                  <a:cxn ang="0">
                    <a:pos x="40" y="14"/>
                  </a:cxn>
                  <a:cxn ang="0">
                    <a:pos x="39" y="9"/>
                  </a:cxn>
                  <a:cxn ang="0">
                    <a:pos x="36" y="4"/>
                  </a:cxn>
                  <a:cxn ang="0">
                    <a:pos x="33" y="2"/>
                  </a:cxn>
                  <a:cxn ang="0">
                    <a:pos x="28" y="0"/>
                  </a:cxn>
                  <a:cxn ang="0">
                    <a:pos x="22" y="3"/>
                  </a:cxn>
                  <a:cxn ang="0">
                    <a:pos x="2" y="27"/>
                  </a:cxn>
                  <a:cxn ang="0">
                    <a:pos x="0" y="33"/>
                  </a:cxn>
                  <a:cxn ang="0">
                    <a:pos x="2" y="39"/>
                  </a:cxn>
                  <a:cxn ang="0">
                    <a:pos x="4" y="37"/>
                  </a:cxn>
                </a:cxnLst>
                <a:rect l="0" t="0" r="r" b="b"/>
                <a:pathLst>
                  <a:path w="40" h="60">
                    <a:moveTo>
                      <a:pt x="4" y="37"/>
                    </a:moveTo>
                    <a:cubicBezTo>
                      <a:pt x="6" y="36"/>
                      <a:pt x="6" y="36"/>
                      <a:pt x="6" y="36"/>
                    </a:cubicBezTo>
                    <a:cubicBezTo>
                      <a:pt x="5" y="35"/>
                      <a:pt x="4" y="34"/>
                      <a:pt x="4" y="33"/>
                    </a:cubicBezTo>
                    <a:cubicBezTo>
                      <a:pt x="4" y="32"/>
                      <a:pt x="5" y="31"/>
                      <a:pt x="5" y="30"/>
                    </a:cubicBezTo>
                    <a:cubicBezTo>
                      <a:pt x="25" y="6"/>
                      <a:pt x="25" y="6"/>
                      <a:pt x="25" y="6"/>
                    </a:cubicBezTo>
                    <a:cubicBezTo>
                      <a:pt x="26" y="5"/>
                      <a:pt x="27" y="5"/>
                      <a:pt x="28" y="5"/>
                    </a:cubicBezTo>
                    <a:cubicBezTo>
                      <a:pt x="29" y="5"/>
                      <a:pt x="29" y="5"/>
                      <a:pt x="30" y="5"/>
                    </a:cubicBezTo>
                    <a:cubicBezTo>
                      <a:pt x="33" y="8"/>
                      <a:pt x="33" y="8"/>
                      <a:pt x="33" y="8"/>
                    </a:cubicBezTo>
                    <a:cubicBezTo>
                      <a:pt x="34" y="8"/>
                      <a:pt x="34" y="9"/>
                      <a:pt x="35" y="10"/>
                    </a:cubicBezTo>
                    <a:cubicBezTo>
                      <a:pt x="35" y="11"/>
                      <a:pt x="35" y="13"/>
                      <a:pt x="35" y="14"/>
                    </a:cubicBezTo>
                    <a:cubicBezTo>
                      <a:pt x="35" y="15"/>
                      <a:pt x="35" y="15"/>
                      <a:pt x="35" y="15"/>
                    </a:cubicBezTo>
                    <a:cubicBezTo>
                      <a:pt x="26" y="54"/>
                      <a:pt x="26" y="54"/>
                      <a:pt x="26" y="54"/>
                    </a:cubicBezTo>
                    <a:cubicBezTo>
                      <a:pt x="26" y="55"/>
                      <a:pt x="26" y="55"/>
                      <a:pt x="26" y="55"/>
                    </a:cubicBezTo>
                    <a:cubicBezTo>
                      <a:pt x="25" y="55"/>
                      <a:pt x="25" y="55"/>
                      <a:pt x="25" y="55"/>
                    </a:cubicBezTo>
                    <a:cubicBezTo>
                      <a:pt x="25" y="55"/>
                      <a:pt x="25" y="55"/>
                      <a:pt x="24" y="55"/>
                    </a:cubicBezTo>
                    <a:cubicBezTo>
                      <a:pt x="6" y="36"/>
                      <a:pt x="6" y="36"/>
                      <a:pt x="6" y="36"/>
                    </a:cubicBezTo>
                    <a:cubicBezTo>
                      <a:pt x="4" y="37"/>
                      <a:pt x="4" y="37"/>
                      <a:pt x="4" y="37"/>
                    </a:cubicBezTo>
                    <a:cubicBezTo>
                      <a:pt x="2" y="39"/>
                      <a:pt x="2" y="39"/>
                      <a:pt x="2" y="39"/>
                    </a:cubicBezTo>
                    <a:cubicBezTo>
                      <a:pt x="21" y="58"/>
                      <a:pt x="21" y="58"/>
                      <a:pt x="21" y="58"/>
                    </a:cubicBezTo>
                    <a:cubicBezTo>
                      <a:pt x="23" y="59"/>
                      <a:pt x="24" y="60"/>
                      <a:pt x="25" y="60"/>
                    </a:cubicBezTo>
                    <a:cubicBezTo>
                      <a:pt x="27" y="60"/>
                      <a:pt x="28" y="59"/>
                      <a:pt x="29" y="58"/>
                    </a:cubicBezTo>
                    <a:cubicBezTo>
                      <a:pt x="30" y="57"/>
                      <a:pt x="30" y="56"/>
                      <a:pt x="31" y="55"/>
                    </a:cubicBezTo>
                    <a:cubicBezTo>
                      <a:pt x="39" y="16"/>
                      <a:pt x="39" y="16"/>
                      <a:pt x="39" y="16"/>
                    </a:cubicBezTo>
                    <a:cubicBezTo>
                      <a:pt x="40" y="16"/>
                      <a:pt x="40" y="15"/>
                      <a:pt x="40" y="14"/>
                    </a:cubicBezTo>
                    <a:cubicBezTo>
                      <a:pt x="40" y="12"/>
                      <a:pt x="39" y="10"/>
                      <a:pt x="39" y="9"/>
                    </a:cubicBezTo>
                    <a:cubicBezTo>
                      <a:pt x="38" y="7"/>
                      <a:pt x="37" y="5"/>
                      <a:pt x="36" y="4"/>
                    </a:cubicBezTo>
                    <a:cubicBezTo>
                      <a:pt x="33" y="2"/>
                      <a:pt x="33" y="2"/>
                      <a:pt x="33" y="2"/>
                    </a:cubicBezTo>
                    <a:cubicBezTo>
                      <a:pt x="31" y="1"/>
                      <a:pt x="30" y="0"/>
                      <a:pt x="28" y="0"/>
                    </a:cubicBezTo>
                    <a:cubicBezTo>
                      <a:pt x="26" y="0"/>
                      <a:pt x="23" y="1"/>
                      <a:pt x="22" y="3"/>
                    </a:cubicBezTo>
                    <a:cubicBezTo>
                      <a:pt x="2" y="27"/>
                      <a:pt x="2" y="27"/>
                      <a:pt x="2" y="27"/>
                    </a:cubicBezTo>
                    <a:cubicBezTo>
                      <a:pt x="1" y="29"/>
                      <a:pt x="0" y="31"/>
                      <a:pt x="0" y="33"/>
                    </a:cubicBezTo>
                    <a:cubicBezTo>
                      <a:pt x="0" y="35"/>
                      <a:pt x="1" y="37"/>
                      <a:pt x="2" y="39"/>
                    </a:cubicBezTo>
                    <a:lnTo>
                      <a:pt x="4" y="37"/>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1" name="Freeform 286"/>
              <p:cNvSpPr>
                <a:spLocks/>
              </p:cNvSpPr>
              <p:nvPr/>
            </p:nvSpPr>
            <p:spPr bwMode="auto">
              <a:xfrm>
                <a:off x="-2038349" y="3898895"/>
                <a:ext cx="180975" cy="250825"/>
              </a:xfrm>
              <a:custGeom>
                <a:avLst/>
                <a:gdLst/>
                <a:ahLst/>
                <a:cxnLst>
                  <a:cxn ang="0">
                    <a:pos x="5" y="4"/>
                  </a:cxn>
                  <a:cxn ang="0">
                    <a:pos x="5" y="3"/>
                  </a:cxn>
                  <a:cxn ang="0">
                    <a:pos x="4" y="3"/>
                  </a:cxn>
                  <a:cxn ang="0">
                    <a:pos x="4" y="3"/>
                  </a:cxn>
                  <a:cxn ang="0">
                    <a:pos x="4" y="3"/>
                  </a:cxn>
                  <a:cxn ang="0">
                    <a:pos x="4" y="4"/>
                  </a:cxn>
                  <a:cxn ang="0">
                    <a:pos x="3" y="3"/>
                  </a:cxn>
                  <a:cxn ang="0">
                    <a:pos x="3" y="3"/>
                  </a:cxn>
                  <a:cxn ang="0">
                    <a:pos x="4" y="4"/>
                  </a:cxn>
                  <a:cxn ang="0">
                    <a:pos x="4" y="4"/>
                  </a:cxn>
                  <a:cxn ang="0">
                    <a:pos x="4" y="4"/>
                  </a:cxn>
                  <a:cxn ang="0">
                    <a:pos x="4" y="3"/>
                  </a:cxn>
                  <a:cxn ang="0">
                    <a:pos x="4" y="4"/>
                  </a:cxn>
                  <a:cxn ang="0">
                    <a:pos x="4" y="4"/>
                  </a:cxn>
                  <a:cxn ang="0">
                    <a:pos x="4" y="4"/>
                  </a:cxn>
                  <a:cxn ang="0">
                    <a:pos x="5" y="5"/>
                  </a:cxn>
                  <a:cxn ang="0">
                    <a:pos x="13" y="10"/>
                  </a:cxn>
                  <a:cxn ang="0">
                    <a:pos x="44" y="61"/>
                  </a:cxn>
                  <a:cxn ang="0">
                    <a:pos x="44" y="63"/>
                  </a:cxn>
                  <a:cxn ang="0">
                    <a:pos x="45" y="64"/>
                  </a:cxn>
                  <a:cxn ang="0">
                    <a:pos x="44" y="63"/>
                  </a:cxn>
                  <a:cxn ang="0">
                    <a:pos x="45" y="63"/>
                  </a:cxn>
                  <a:cxn ang="0">
                    <a:pos x="45" y="63"/>
                  </a:cxn>
                  <a:cxn ang="0">
                    <a:pos x="45" y="64"/>
                  </a:cxn>
                  <a:cxn ang="0">
                    <a:pos x="45" y="63"/>
                  </a:cxn>
                  <a:cxn ang="0">
                    <a:pos x="45" y="63"/>
                  </a:cxn>
                  <a:cxn ang="0">
                    <a:pos x="45" y="63"/>
                  </a:cxn>
                  <a:cxn ang="0">
                    <a:pos x="44" y="62"/>
                  </a:cxn>
                  <a:cxn ang="0">
                    <a:pos x="3" y="6"/>
                  </a:cxn>
                  <a:cxn ang="0">
                    <a:pos x="41" y="64"/>
                  </a:cxn>
                  <a:cxn ang="0">
                    <a:pos x="45" y="67"/>
                  </a:cxn>
                  <a:cxn ang="0">
                    <a:pos x="48" y="64"/>
                  </a:cxn>
                  <a:cxn ang="0">
                    <a:pos x="48" y="61"/>
                  </a:cxn>
                  <a:cxn ang="0">
                    <a:pos x="16" y="8"/>
                  </a:cxn>
                  <a:cxn ang="0">
                    <a:pos x="7" y="0"/>
                  </a:cxn>
                  <a:cxn ang="0">
                    <a:pos x="4" y="0"/>
                  </a:cxn>
                  <a:cxn ang="0">
                    <a:pos x="0" y="3"/>
                  </a:cxn>
                  <a:cxn ang="0">
                    <a:pos x="3" y="6"/>
                  </a:cxn>
                </a:cxnLst>
                <a:rect l="0" t="0" r="r" b="b"/>
                <a:pathLst>
                  <a:path w="48" h="67">
                    <a:moveTo>
                      <a:pt x="3" y="6"/>
                    </a:moveTo>
                    <a:cubicBezTo>
                      <a:pt x="5" y="4"/>
                      <a:pt x="5" y="4"/>
                      <a:pt x="5" y="4"/>
                    </a:cubicBezTo>
                    <a:cubicBezTo>
                      <a:pt x="5" y="4"/>
                      <a:pt x="5" y="4"/>
                      <a:pt x="5" y="3"/>
                    </a:cubicBezTo>
                    <a:cubicBezTo>
                      <a:pt x="5" y="3"/>
                      <a:pt x="5" y="3"/>
                      <a:pt x="5"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3" y="3"/>
                      <a:pt x="3" y="3"/>
                      <a:pt x="3" y="3"/>
                    </a:cubicBezTo>
                    <a:cubicBezTo>
                      <a:pt x="4" y="4"/>
                      <a:pt x="4" y="4"/>
                      <a:pt x="4" y="4"/>
                    </a:cubicBezTo>
                    <a:cubicBezTo>
                      <a:pt x="4" y="3"/>
                      <a:pt x="4" y="3"/>
                      <a:pt x="4" y="3"/>
                    </a:cubicBezTo>
                    <a:cubicBezTo>
                      <a:pt x="3" y="3"/>
                      <a:pt x="3" y="3"/>
                      <a:pt x="3" y="3"/>
                    </a:cubicBezTo>
                    <a:cubicBezTo>
                      <a:pt x="4" y="4"/>
                      <a:pt x="4" y="4"/>
                      <a:pt x="4" y="4"/>
                    </a:cubicBezTo>
                    <a:cubicBezTo>
                      <a:pt x="3" y="3"/>
                      <a:pt x="3" y="3"/>
                      <a:pt x="3" y="3"/>
                    </a:cubicBezTo>
                    <a:cubicBezTo>
                      <a:pt x="4" y="4"/>
                      <a:pt x="4" y="4"/>
                      <a:pt x="4" y="4"/>
                    </a:cubicBezTo>
                    <a:cubicBezTo>
                      <a:pt x="4" y="4"/>
                      <a:pt x="4" y="4"/>
                      <a:pt x="4" y="4"/>
                    </a:cubicBezTo>
                    <a:cubicBezTo>
                      <a:pt x="3" y="3"/>
                      <a:pt x="3" y="3"/>
                      <a:pt x="3" y="3"/>
                    </a:cubicBezTo>
                    <a:cubicBezTo>
                      <a:pt x="4" y="4"/>
                      <a:pt x="4" y="4"/>
                      <a:pt x="4" y="4"/>
                    </a:cubicBezTo>
                    <a:cubicBezTo>
                      <a:pt x="4" y="3"/>
                      <a:pt x="4" y="3"/>
                      <a:pt x="4" y="3"/>
                    </a:cubicBezTo>
                    <a:cubicBezTo>
                      <a:pt x="4" y="4"/>
                      <a:pt x="4" y="4"/>
                      <a:pt x="4" y="4"/>
                    </a:cubicBezTo>
                    <a:cubicBezTo>
                      <a:pt x="4" y="4"/>
                      <a:pt x="4" y="4"/>
                      <a:pt x="4" y="4"/>
                    </a:cubicBezTo>
                    <a:cubicBezTo>
                      <a:pt x="4" y="3"/>
                      <a:pt x="4" y="3"/>
                      <a:pt x="4" y="3"/>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5" y="5"/>
                      <a:pt x="5" y="5"/>
                      <a:pt x="5" y="5"/>
                    </a:cubicBezTo>
                    <a:cubicBezTo>
                      <a:pt x="6" y="5"/>
                      <a:pt x="8" y="6"/>
                      <a:pt x="9" y="7"/>
                    </a:cubicBezTo>
                    <a:cubicBezTo>
                      <a:pt x="10" y="8"/>
                      <a:pt x="12" y="9"/>
                      <a:pt x="13" y="10"/>
                    </a:cubicBezTo>
                    <a:cubicBezTo>
                      <a:pt x="41" y="50"/>
                      <a:pt x="41" y="50"/>
                      <a:pt x="41" y="50"/>
                    </a:cubicBezTo>
                    <a:cubicBezTo>
                      <a:pt x="42" y="52"/>
                      <a:pt x="44" y="57"/>
                      <a:pt x="44" y="61"/>
                    </a:cubicBezTo>
                    <a:cubicBezTo>
                      <a:pt x="44" y="61"/>
                      <a:pt x="44" y="61"/>
                      <a:pt x="44" y="61"/>
                    </a:cubicBezTo>
                    <a:cubicBezTo>
                      <a:pt x="44" y="62"/>
                      <a:pt x="44" y="63"/>
                      <a:pt x="44" y="63"/>
                    </a:cubicBezTo>
                    <a:cubicBezTo>
                      <a:pt x="44" y="63"/>
                      <a:pt x="44" y="63"/>
                      <a:pt x="44" y="63"/>
                    </a:cubicBezTo>
                    <a:cubicBezTo>
                      <a:pt x="45" y="64"/>
                      <a:pt x="45" y="64"/>
                      <a:pt x="45" y="64"/>
                    </a:cubicBezTo>
                    <a:cubicBezTo>
                      <a:pt x="45" y="63"/>
                      <a:pt x="45" y="63"/>
                      <a:pt x="45" y="63"/>
                    </a:cubicBezTo>
                    <a:cubicBezTo>
                      <a:pt x="44" y="63"/>
                      <a:pt x="44" y="63"/>
                      <a:pt x="44" y="63"/>
                    </a:cubicBezTo>
                    <a:cubicBezTo>
                      <a:pt x="45" y="64"/>
                      <a:pt x="45" y="64"/>
                      <a:pt x="45" y="64"/>
                    </a:cubicBezTo>
                    <a:cubicBezTo>
                      <a:pt x="45" y="63"/>
                      <a:pt x="45" y="63"/>
                      <a:pt x="45" y="63"/>
                    </a:cubicBezTo>
                    <a:cubicBezTo>
                      <a:pt x="45" y="64"/>
                      <a:pt x="45" y="64"/>
                      <a:pt x="45" y="64"/>
                    </a:cubicBezTo>
                    <a:cubicBezTo>
                      <a:pt x="45" y="63"/>
                      <a:pt x="45" y="63"/>
                      <a:pt x="45" y="63"/>
                    </a:cubicBezTo>
                    <a:cubicBezTo>
                      <a:pt x="45" y="63"/>
                      <a:pt x="45" y="63"/>
                      <a:pt x="45" y="63"/>
                    </a:cubicBezTo>
                    <a:cubicBezTo>
                      <a:pt x="45" y="64"/>
                      <a:pt x="45" y="64"/>
                      <a:pt x="45" y="64"/>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2"/>
                      <a:pt x="44" y="62"/>
                    </a:cubicBezTo>
                    <a:cubicBezTo>
                      <a:pt x="5" y="4"/>
                      <a:pt x="5" y="4"/>
                      <a:pt x="5" y="4"/>
                    </a:cubicBezTo>
                    <a:cubicBezTo>
                      <a:pt x="3" y="6"/>
                      <a:pt x="3" y="6"/>
                      <a:pt x="3" y="6"/>
                    </a:cubicBezTo>
                    <a:cubicBezTo>
                      <a:pt x="2" y="7"/>
                      <a:pt x="2" y="7"/>
                      <a:pt x="2" y="7"/>
                    </a:cubicBezTo>
                    <a:cubicBezTo>
                      <a:pt x="41" y="64"/>
                      <a:pt x="41" y="64"/>
                      <a:pt x="41" y="64"/>
                    </a:cubicBezTo>
                    <a:cubicBezTo>
                      <a:pt x="41" y="65"/>
                      <a:pt x="42" y="65"/>
                      <a:pt x="42" y="66"/>
                    </a:cubicBezTo>
                    <a:cubicBezTo>
                      <a:pt x="43" y="66"/>
                      <a:pt x="44" y="67"/>
                      <a:pt x="45" y="67"/>
                    </a:cubicBezTo>
                    <a:cubicBezTo>
                      <a:pt x="45" y="67"/>
                      <a:pt x="46" y="67"/>
                      <a:pt x="47" y="66"/>
                    </a:cubicBezTo>
                    <a:cubicBezTo>
                      <a:pt x="47" y="65"/>
                      <a:pt x="48" y="65"/>
                      <a:pt x="48" y="64"/>
                    </a:cubicBezTo>
                    <a:cubicBezTo>
                      <a:pt x="48" y="63"/>
                      <a:pt x="48" y="62"/>
                      <a:pt x="48" y="61"/>
                    </a:cubicBezTo>
                    <a:cubicBezTo>
                      <a:pt x="48" y="61"/>
                      <a:pt x="48" y="61"/>
                      <a:pt x="48" y="61"/>
                    </a:cubicBezTo>
                    <a:cubicBezTo>
                      <a:pt x="48" y="56"/>
                      <a:pt x="47" y="51"/>
                      <a:pt x="44" y="48"/>
                    </a:cubicBezTo>
                    <a:cubicBezTo>
                      <a:pt x="16" y="8"/>
                      <a:pt x="16" y="8"/>
                      <a:pt x="16" y="8"/>
                    </a:cubicBezTo>
                    <a:cubicBezTo>
                      <a:pt x="15" y="6"/>
                      <a:pt x="13" y="5"/>
                      <a:pt x="12" y="3"/>
                    </a:cubicBezTo>
                    <a:cubicBezTo>
                      <a:pt x="10" y="2"/>
                      <a:pt x="8" y="1"/>
                      <a:pt x="7" y="0"/>
                    </a:cubicBezTo>
                    <a:cubicBezTo>
                      <a:pt x="6" y="0"/>
                      <a:pt x="6" y="0"/>
                      <a:pt x="6" y="0"/>
                    </a:cubicBezTo>
                    <a:cubicBezTo>
                      <a:pt x="5" y="0"/>
                      <a:pt x="4" y="0"/>
                      <a:pt x="4" y="0"/>
                    </a:cubicBezTo>
                    <a:cubicBezTo>
                      <a:pt x="3" y="0"/>
                      <a:pt x="2" y="0"/>
                      <a:pt x="1" y="1"/>
                    </a:cubicBezTo>
                    <a:cubicBezTo>
                      <a:pt x="0" y="1"/>
                      <a:pt x="0" y="2"/>
                      <a:pt x="0" y="3"/>
                    </a:cubicBezTo>
                    <a:cubicBezTo>
                      <a:pt x="0" y="4"/>
                      <a:pt x="1" y="5"/>
                      <a:pt x="2" y="7"/>
                    </a:cubicBezTo>
                    <a:lnTo>
                      <a:pt x="3"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2" name="Freeform 287"/>
              <p:cNvSpPr>
                <a:spLocks/>
              </p:cNvSpPr>
              <p:nvPr/>
            </p:nvSpPr>
            <p:spPr bwMode="auto">
              <a:xfrm>
                <a:off x="-1485900" y="4025896"/>
                <a:ext cx="304799" cy="200025"/>
              </a:xfrm>
              <a:custGeom>
                <a:avLst/>
                <a:gdLst/>
                <a:ahLst/>
                <a:cxnLst>
                  <a:cxn ang="0">
                    <a:pos x="4" y="8"/>
                  </a:cxn>
                  <a:cxn ang="0">
                    <a:pos x="5" y="5"/>
                  </a:cxn>
                  <a:cxn ang="0">
                    <a:pos x="9" y="4"/>
                  </a:cxn>
                  <a:cxn ang="0">
                    <a:pos x="16" y="8"/>
                  </a:cxn>
                  <a:cxn ang="0">
                    <a:pos x="27" y="9"/>
                  </a:cxn>
                  <a:cxn ang="0">
                    <a:pos x="32" y="7"/>
                  </a:cxn>
                  <a:cxn ang="0">
                    <a:pos x="66" y="27"/>
                  </a:cxn>
                  <a:cxn ang="0">
                    <a:pos x="69" y="33"/>
                  </a:cxn>
                  <a:cxn ang="0">
                    <a:pos x="69" y="33"/>
                  </a:cxn>
                  <a:cxn ang="0">
                    <a:pos x="69" y="34"/>
                  </a:cxn>
                  <a:cxn ang="0">
                    <a:pos x="76" y="50"/>
                  </a:cxn>
                  <a:cxn ang="0">
                    <a:pos x="77" y="51"/>
                  </a:cxn>
                  <a:cxn ang="0">
                    <a:pos x="77" y="51"/>
                  </a:cxn>
                  <a:cxn ang="0">
                    <a:pos x="78" y="51"/>
                  </a:cxn>
                  <a:cxn ang="0">
                    <a:pos x="79" y="51"/>
                  </a:cxn>
                  <a:cxn ang="0">
                    <a:pos x="77" y="51"/>
                  </a:cxn>
                  <a:cxn ang="0">
                    <a:pos x="77" y="49"/>
                  </a:cxn>
                  <a:cxn ang="0">
                    <a:pos x="78" y="49"/>
                  </a:cxn>
                  <a:cxn ang="0">
                    <a:pos x="78" y="51"/>
                  </a:cxn>
                  <a:cxn ang="0">
                    <a:pos x="78" y="49"/>
                  </a:cxn>
                  <a:cxn ang="0">
                    <a:pos x="78" y="49"/>
                  </a:cxn>
                  <a:cxn ang="0">
                    <a:pos x="79" y="49"/>
                  </a:cxn>
                  <a:cxn ang="0">
                    <a:pos x="61" y="39"/>
                  </a:cxn>
                  <a:cxn ang="0">
                    <a:pos x="49" y="39"/>
                  </a:cxn>
                  <a:cxn ang="0">
                    <a:pos x="42" y="43"/>
                  </a:cxn>
                  <a:cxn ang="0">
                    <a:pos x="26" y="23"/>
                  </a:cxn>
                  <a:cxn ang="0">
                    <a:pos x="16" y="16"/>
                  </a:cxn>
                  <a:cxn ang="0">
                    <a:pos x="6" y="15"/>
                  </a:cxn>
                  <a:cxn ang="0">
                    <a:pos x="4" y="8"/>
                  </a:cxn>
                  <a:cxn ang="0">
                    <a:pos x="0" y="9"/>
                  </a:cxn>
                  <a:cxn ang="0">
                    <a:pos x="3" y="18"/>
                  </a:cxn>
                  <a:cxn ang="0">
                    <a:pos x="16" y="21"/>
                  </a:cxn>
                  <a:cxn ang="0">
                    <a:pos x="22" y="25"/>
                  </a:cxn>
                  <a:cxn ang="0">
                    <a:pos x="42" y="47"/>
                  </a:cxn>
                  <a:cxn ang="0">
                    <a:pos x="51" y="43"/>
                  </a:cxn>
                  <a:cxn ang="0">
                    <a:pos x="59" y="43"/>
                  </a:cxn>
                  <a:cxn ang="0">
                    <a:pos x="78" y="53"/>
                  </a:cxn>
                  <a:cxn ang="0">
                    <a:pos x="81" y="51"/>
                  </a:cxn>
                  <a:cxn ang="0">
                    <a:pos x="79" y="47"/>
                  </a:cxn>
                  <a:cxn ang="0">
                    <a:pos x="73" y="34"/>
                  </a:cxn>
                  <a:cxn ang="0">
                    <a:pos x="73" y="34"/>
                  </a:cxn>
                  <a:cxn ang="0">
                    <a:pos x="73" y="33"/>
                  </a:cxn>
                  <a:cxn ang="0">
                    <a:pos x="68" y="23"/>
                  </a:cxn>
                  <a:cxn ang="0">
                    <a:pos x="32" y="3"/>
                  </a:cxn>
                  <a:cxn ang="0">
                    <a:pos x="24" y="6"/>
                  </a:cxn>
                  <a:cxn ang="0">
                    <a:pos x="19" y="5"/>
                  </a:cxn>
                  <a:cxn ang="0">
                    <a:pos x="9" y="0"/>
                  </a:cxn>
                  <a:cxn ang="0">
                    <a:pos x="1" y="2"/>
                  </a:cxn>
                  <a:cxn ang="0">
                    <a:pos x="0" y="9"/>
                  </a:cxn>
                </a:cxnLst>
                <a:rect l="0" t="0" r="r" b="b"/>
                <a:pathLst>
                  <a:path w="81" h="53">
                    <a:moveTo>
                      <a:pt x="2" y="9"/>
                    </a:moveTo>
                    <a:cubicBezTo>
                      <a:pt x="4" y="8"/>
                      <a:pt x="4" y="8"/>
                      <a:pt x="4" y="8"/>
                    </a:cubicBezTo>
                    <a:cubicBezTo>
                      <a:pt x="4" y="8"/>
                      <a:pt x="4" y="8"/>
                      <a:pt x="4" y="8"/>
                    </a:cubicBezTo>
                    <a:cubicBezTo>
                      <a:pt x="4" y="7"/>
                      <a:pt x="4" y="6"/>
                      <a:pt x="5" y="5"/>
                    </a:cubicBezTo>
                    <a:cubicBezTo>
                      <a:pt x="5" y="4"/>
                      <a:pt x="6" y="4"/>
                      <a:pt x="6" y="4"/>
                    </a:cubicBezTo>
                    <a:cubicBezTo>
                      <a:pt x="9" y="4"/>
                      <a:pt x="9" y="4"/>
                      <a:pt x="9" y="4"/>
                    </a:cubicBezTo>
                    <a:cubicBezTo>
                      <a:pt x="10" y="4"/>
                      <a:pt x="12" y="5"/>
                      <a:pt x="13" y="5"/>
                    </a:cubicBezTo>
                    <a:cubicBezTo>
                      <a:pt x="14" y="6"/>
                      <a:pt x="15" y="7"/>
                      <a:pt x="16" y="8"/>
                    </a:cubicBezTo>
                    <a:cubicBezTo>
                      <a:pt x="18" y="9"/>
                      <a:pt x="20" y="10"/>
                      <a:pt x="22" y="10"/>
                    </a:cubicBezTo>
                    <a:cubicBezTo>
                      <a:pt x="24" y="10"/>
                      <a:pt x="25" y="10"/>
                      <a:pt x="27" y="9"/>
                    </a:cubicBezTo>
                    <a:cubicBezTo>
                      <a:pt x="28" y="8"/>
                      <a:pt x="28" y="8"/>
                      <a:pt x="28" y="8"/>
                    </a:cubicBezTo>
                    <a:cubicBezTo>
                      <a:pt x="29" y="7"/>
                      <a:pt x="31" y="7"/>
                      <a:pt x="32" y="7"/>
                    </a:cubicBezTo>
                    <a:cubicBezTo>
                      <a:pt x="33" y="7"/>
                      <a:pt x="34" y="7"/>
                      <a:pt x="35" y="8"/>
                    </a:cubicBezTo>
                    <a:cubicBezTo>
                      <a:pt x="66" y="27"/>
                      <a:pt x="66" y="27"/>
                      <a:pt x="66" y="27"/>
                    </a:cubicBezTo>
                    <a:cubicBezTo>
                      <a:pt x="66" y="28"/>
                      <a:pt x="67" y="28"/>
                      <a:pt x="68" y="30"/>
                    </a:cubicBezTo>
                    <a:cubicBezTo>
                      <a:pt x="69" y="31"/>
                      <a:pt x="69" y="32"/>
                      <a:pt x="69" y="33"/>
                    </a:cubicBezTo>
                    <a:cubicBezTo>
                      <a:pt x="69" y="33"/>
                      <a:pt x="69" y="33"/>
                      <a:pt x="69" y="33"/>
                    </a:cubicBezTo>
                    <a:cubicBezTo>
                      <a:pt x="69" y="33"/>
                      <a:pt x="69" y="33"/>
                      <a:pt x="69" y="33"/>
                    </a:cubicBezTo>
                    <a:cubicBezTo>
                      <a:pt x="69" y="33"/>
                      <a:pt x="69" y="33"/>
                      <a:pt x="69" y="33"/>
                    </a:cubicBezTo>
                    <a:cubicBezTo>
                      <a:pt x="69" y="34"/>
                      <a:pt x="69" y="34"/>
                      <a:pt x="69" y="34"/>
                    </a:cubicBezTo>
                    <a:cubicBezTo>
                      <a:pt x="69" y="38"/>
                      <a:pt x="70" y="42"/>
                      <a:pt x="72" y="45"/>
                    </a:cubicBezTo>
                    <a:cubicBezTo>
                      <a:pt x="76" y="50"/>
                      <a:pt x="76" y="50"/>
                      <a:pt x="76" y="50"/>
                    </a:cubicBezTo>
                    <a:cubicBezTo>
                      <a:pt x="76" y="50"/>
                      <a:pt x="77" y="50"/>
                      <a:pt x="77" y="51"/>
                    </a:cubicBezTo>
                    <a:cubicBezTo>
                      <a:pt x="77" y="51"/>
                      <a:pt x="77" y="51"/>
                      <a:pt x="77" y="51"/>
                    </a:cubicBezTo>
                    <a:cubicBezTo>
                      <a:pt x="78" y="51"/>
                      <a:pt x="78" y="51"/>
                      <a:pt x="78" y="51"/>
                    </a:cubicBezTo>
                    <a:cubicBezTo>
                      <a:pt x="77" y="51"/>
                      <a:pt x="77" y="51"/>
                      <a:pt x="77" y="51"/>
                    </a:cubicBezTo>
                    <a:cubicBezTo>
                      <a:pt x="77" y="51"/>
                      <a:pt x="77" y="51"/>
                      <a:pt x="77" y="51"/>
                    </a:cubicBezTo>
                    <a:cubicBezTo>
                      <a:pt x="78" y="51"/>
                      <a:pt x="78" y="51"/>
                      <a:pt x="78" y="51"/>
                    </a:cubicBezTo>
                    <a:cubicBezTo>
                      <a:pt x="77" y="51"/>
                      <a:pt x="77" y="51"/>
                      <a:pt x="77" y="51"/>
                    </a:cubicBezTo>
                    <a:cubicBezTo>
                      <a:pt x="79" y="51"/>
                      <a:pt x="79" y="51"/>
                      <a:pt x="79" y="51"/>
                    </a:cubicBezTo>
                    <a:cubicBezTo>
                      <a:pt x="77" y="49"/>
                      <a:pt x="77" y="49"/>
                      <a:pt x="77" y="49"/>
                    </a:cubicBezTo>
                    <a:cubicBezTo>
                      <a:pt x="77" y="50"/>
                      <a:pt x="77" y="50"/>
                      <a:pt x="77" y="51"/>
                    </a:cubicBezTo>
                    <a:cubicBezTo>
                      <a:pt x="79" y="51"/>
                      <a:pt x="79" y="51"/>
                      <a:pt x="79" y="51"/>
                    </a:cubicBezTo>
                    <a:cubicBezTo>
                      <a:pt x="77" y="49"/>
                      <a:pt x="77" y="49"/>
                      <a:pt x="77" y="49"/>
                    </a:cubicBezTo>
                    <a:cubicBezTo>
                      <a:pt x="78" y="51"/>
                      <a:pt x="78" y="51"/>
                      <a:pt x="78" y="51"/>
                    </a:cubicBezTo>
                    <a:cubicBezTo>
                      <a:pt x="78" y="49"/>
                      <a:pt x="78" y="49"/>
                      <a:pt x="78" y="49"/>
                    </a:cubicBezTo>
                    <a:cubicBezTo>
                      <a:pt x="78" y="49"/>
                      <a:pt x="78" y="49"/>
                      <a:pt x="77" y="49"/>
                    </a:cubicBezTo>
                    <a:cubicBezTo>
                      <a:pt x="78" y="51"/>
                      <a:pt x="78" y="51"/>
                      <a:pt x="78" y="51"/>
                    </a:cubicBezTo>
                    <a:cubicBezTo>
                      <a:pt x="78" y="49"/>
                      <a:pt x="78" y="49"/>
                      <a:pt x="78" y="49"/>
                    </a:cubicBezTo>
                    <a:cubicBezTo>
                      <a:pt x="78" y="49"/>
                      <a:pt x="78" y="49"/>
                      <a:pt x="78" y="49"/>
                    </a:cubicBezTo>
                    <a:cubicBezTo>
                      <a:pt x="79" y="49"/>
                      <a:pt x="79" y="49"/>
                      <a:pt x="79" y="49"/>
                    </a:cubicBezTo>
                    <a:cubicBezTo>
                      <a:pt x="78" y="49"/>
                      <a:pt x="78" y="49"/>
                      <a:pt x="78" y="49"/>
                    </a:cubicBezTo>
                    <a:cubicBezTo>
                      <a:pt x="78" y="49"/>
                      <a:pt x="78" y="49"/>
                      <a:pt x="78" y="49"/>
                    </a:cubicBezTo>
                    <a:cubicBezTo>
                      <a:pt x="79" y="49"/>
                      <a:pt x="79" y="49"/>
                      <a:pt x="79" y="49"/>
                    </a:cubicBezTo>
                    <a:cubicBezTo>
                      <a:pt x="78" y="49"/>
                      <a:pt x="78" y="49"/>
                      <a:pt x="78" y="49"/>
                    </a:cubicBezTo>
                    <a:cubicBezTo>
                      <a:pt x="61" y="39"/>
                      <a:pt x="61" y="39"/>
                      <a:pt x="61" y="39"/>
                    </a:cubicBezTo>
                    <a:cubicBezTo>
                      <a:pt x="59" y="39"/>
                      <a:pt x="57" y="38"/>
                      <a:pt x="55" y="38"/>
                    </a:cubicBezTo>
                    <a:cubicBezTo>
                      <a:pt x="53" y="38"/>
                      <a:pt x="51" y="39"/>
                      <a:pt x="49" y="39"/>
                    </a:cubicBezTo>
                    <a:cubicBezTo>
                      <a:pt x="44" y="43"/>
                      <a:pt x="44" y="43"/>
                      <a:pt x="44" y="43"/>
                    </a:cubicBezTo>
                    <a:cubicBezTo>
                      <a:pt x="43" y="43"/>
                      <a:pt x="43" y="43"/>
                      <a:pt x="42" y="43"/>
                    </a:cubicBezTo>
                    <a:cubicBezTo>
                      <a:pt x="41" y="43"/>
                      <a:pt x="39" y="42"/>
                      <a:pt x="38" y="41"/>
                    </a:cubicBezTo>
                    <a:cubicBezTo>
                      <a:pt x="26" y="23"/>
                      <a:pt x="26" y="23"/>
                      <a:pt x="26" y="23"/>
                    </a:cubicBezTo>
                    <a:cubicBezTo>
                      <a:pt x="25" y="21"/>
                      <a:pt x="23" y="19"/>
                      <a:pt x="21" y="18"/>
                    </a:cubicBezTo>
                    <a:cubicBezTo>
                      <a:pt x="20" y="17"/>
                      <a:pt x="18" y="17"/>
                      <a:pt x="16" y="16"/>
                    </a:cubicBezTo>
                    <a:cubicBezTo>
                      <a:pt x="8" y="16"/>
                      <a:pt x="8" y="16"/>
                      <a:pt x="8" y="16"/>
                    </a:cubicBezTo>
                    <a:cubicBezTo>
                      <a:pt x="7" y="17"/>
                      <a:pt x="6" y="16"/>
                      <a:pt x="6" y="15"/>
                    </a:cubicBezTo>
                    <a:cubicBezTo>
                      <a:pt x="5" y="14"/>
                      <a:pt x="4" y="13"/>
                      <a:pt x="4" y="12"/>
                    </a:cubicBezTo>
                    <a:cubicBezTo>
                      <a:pt x="4" y="8"/>
                      <a:pt x="4" y="8"/>
                      <a:pt x="4" y="8"/>
                    </a:cubicBezTo>
                    <a:cubicBezTo>
                      <a:pt x="2" y="9"/>
                      <a:pt x="2" y="9"/>
                      <a:pt x="2" y="9"/>
                    </a:cubicBezTo>
                    <a:cubicBezTo>
                      <a:pt x="0" y="9"/>
                      <a:pt x="0" y="9"/>
                      <a:pt x="0" y="9"/>
                    </a:cubicBezTo>
                    <a:cubicBezTo>
                      <a:pt x="0" y="12"/>
                      <a:pt x="0" y="12"/>
                      <a:pt x="0" y="12"/>
                    </a:cubicBezTo>
                    <a:cubicBezTo>
                      <a:pt x="0" y="14"/>
                      <a:pt x="1" y="17"/>
                      <a:pt x="3" y="18"/>
                    </a:cubicBezTo>
                    <a:cubicBezTo>
                      <a:pt x="4" y="20"/>
                      <a:pt x="6" y="21"/>
                      <a:pt x="8" y="21"/>
                    </a:cubicBezTo>
                    <a:cubicBezTo>
                      <a:pt x="16" y="21"/>
                      <a:pt x="16" y="21"/>
                      <a:pt x="16" y="21"/>
                    </a:cubicBezTo>
                    <a:cubicBezTo>
                      <a:pt x="17" y="21"/>
                      <a:pt x="18" y="21"/>
                      <a:pt x="19" y="22"/>
                    </a:cubicBezTo>
                    <a:cubicBezTo>
                      <a:pt x="21" y="23"/>
                      <a:pt x="22" y="24"/>
                      <a:pt x="22" y="25"/>
                    </a:cubicBezTo>
                    <a:cubicBezTo>
                      <a:pt x="35" y="43"/>
                      <a:pt x="35" y="43"/>
                      <a:pt x="35" y="43"/>
                    </a:cubicBezTo>
                    <a:cubicBezTo>
                      <a:pt x="36" y="46"/>
                      <a:pt x="39" y="47"/>
                      <a:pt x="42" y="47"/>
                    </a:cubicBezTo>
                    <a:cubicBezTo>
                      <a:pt x="43" y="47"/>
                      <a:pt x="44" y="47"/>
                      <a:pt x="46" y="46"/>
                    </a:cubicBezTo>
                    <a:cubicBezTo>
                      <a:pt x="51" y="43"/>
                      <a:pt x="51" y="43"/>
                      <a:pt x="51" y="43"/>
                    </a:cubicBezTo>
                    <a:cubicBezTo>
                      <a:pt x="52" y="43"/>
                      <a:pt x="54" y="42"/>
                      <a:pt x="55" y="42"/>
                    </a:cubicBezTo>
                    <a:cubicBezTo>
                      <a:pt x="57" y="42"/>
                      <a:pt x="58" y="43"/>
                      <a:pt x="59" y="43"/>
                    </a:cubicBezTo>
                    <a:cubicBezTo>
                      <a:pt x="76" y="52"/>
                      <a:pt x="76" y="52"/>
                      <a:pt x="76" y="52"/>
                    </a:cubicBezTo>
                    <a:cubicBezTo>
                      <a:pt x="77" y="53"/>
                      <a:pt x="77" y="53"/>
                      <a:pt x="78" y="53"/>
                    </a:cubicBezTo>
                    <a:cubicBezTo>
                      <a:pt x="79" y="53"/>
                      <a:pt x="80" y="53"/>
                      <a:pt x="80" y="53"/>
                    </a:cubicBezTo>
                    <a:cubicBezTo>
                      <a:pt x="81" y="52"/>
                      <a:pt x="81" y="51"/>
                      <a:pt x="81" y="51"/>
                    </a:cubicBezTo>
                    <a:cubicBezTo>
                      <a:pt x="81" y="50"/>
                      <a:pt x="81" y="49"/>
                      <a:pt x="81" y="49"/>
                    </a:cubicBezTo>
                    <a:cubicBezTo>
                      <a:pt x="80" y="48"/>
                      <a:pt x="80" y="48"/>
                      <a:pt x="79" y="47"/>
                    </a:cubicBezTo>
                    <a:cubicBezTo>
                      <a:pt x="76" y="42"/>
                      <a:pt x="76" y="42"/>
                      <a:pt x="76" y="42"/>
                    </a:cubicBezTo>
                    <a:cubicBezTo>
                      <a:pt x="74" y="40"/>
                      <a:pt x="73" y="36"/>
                      <a:pt x="73" y="34"/>
                    </a:cubicBezTo>
                    <a:cubicBezTo>
                      <a:pt x="73" y="34"/>
                      <a:pt x="73" y="34"/>
                      <a:pt x="73" y="34"/>
                    </a:cubicBezTo>
                    <a:cubicBezTo>
                      <a:pt x="73" y="34"/>
                      <a:pt x="73" y="34"/>
                      <a:pt x="73" y="34"/>
                    </a:cubicBezTo>
                    <a:cubicBezTo>
                      <a:pt x="73" y="34"/>
                      <a:pt x="73" y="34"/>
                      <a:pt x="73" y="34"/>
                    </a:cubicBezTo>
                    <a:cubicBezTo>
                      <a:pt x="73" y="33"/>
                      <a:pt x="73" y="33"/>
                      <a:pt x="73" y="33"/>
                    </a:cubicBezTo>
                    <a:cubicBezTo>
                      <a:pt x="73" y="31"/>
                      <a:pt x="73" y="29"/>
                      <a:pt x="72" y="28"/>
                    </a:cubicBezTo>
                    <a:cubicBezTo>
                      <a:pt x="71" y="26"/>
                      <a:pt x="70" y="24"/>
                      <a:pt x="68" y="23"/>
                    </a:cubicBezTo>
                    <a:cubicBezTo>
                      <a:pt x="37" y="4"/>
                      <a:pt x="37" y="4"/>
                      <a:pt x="37" y="4"/>
                    </a:cubicBezTo>
                    <a:cubicBezTo>
                      <a:pt x="36" y="3"/>
                      <a:pt x="34" y="3"/>
                      <a:pt x="32" y="3"/>
                    </a:cubicBezTo>
                    <a:cubicBezTo>
                      <a:pt x="30" y="3"/>
                      <a:pt x="28" y="3"/>
                      <a:pt x="26" y="4"/>
                    </a:cubicBezTo>
                    <a:cubicBezTo>
                      <a:pt x="24" y="6"/>
                      <a:pt x="24" y="6"/>
                      <a:pt x="24" y="6"/>
                    </a:cubicBezTo>
                    <a:cubicBezTo>
                      <a:pt x="24" y="6"/>
                      <a:pt x="23" y="6"/>
                      <a:pt x="22" y="6"/>
                    </a:cubicBezTo>
                    <a:cubicBezTo>
                      <a:pt x="21" y="6"/>
                      <a:pt x="20" y="6"/>
                      <a:pt x="19" y="5"/>
                    </a:cubicBezTo>
                    <a:cubicBezTo>
                      <a:pt x="18" y="3"/>
                      <a:pt x="17" y="2"/>
                      <a:pt x="15" y="1"/>
                    </a:cubicBezTo>
                    <a:cubicBezTo>
                      <a:pt x="13" y="0"/>
                      <a:pt x="11" y="0"/>
                      <a:pt x="9" y="0"/>
                    </a:cubicBezTo>
                    <a:cubicBezTo>
                      <a:pt x="6" y="0"/>
                      <a:pt x="6" y="0"/>
                      <a:pt x="6" y="0"/>
                    </a:cubicBezTo>
                    <a:cubicBezTo>
                      <a:pt x="4" y="0"/>
                      <a:pt x="2" y="1"/>
                      <a:pt x="1" y="2"/>
                    </a:cubicBezTo>
                    <a:cubicBezTo>
                      <a:pt x="0" y="4"/>
                      <a:pt x="0" y="6"/>
                      <a:pt x="0" y="8"/>
                    </a:cubicBezTo>
                    <a:cubicBezTo>
                      <a:pt x="0" y="9"/>
                      <a:pt x="0" y="9"/>
                      <a:pt x="0" y="9"/>
                    </a:cubicBezTo>
                    <a:lnTo>
                      <a:pt x="2" y="9"/>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3" name="Freeform 288"/>
              <p:cNvSpPr>
                <a:spLocks/>
              </p:cNvSpPr>
              <p:nvPr/>
            </p:nvSpPr>
            <p:spPr bwMode="auto">
              <a:xfrm>
                <a:off x="-1711326" y="4251321"/>
                <a:ext cx="574674" cy="568324"/>
              </a:xfrm>
              <a:custGeom>
                <a:avLst/>
                <a:gdLst/>
                <a:ahLst/>
                <a:cxnLst>
                  <a:cxn ang="0">
                    <a:pos x="5" y="60"/>
                  </a:cxn>
                  <a:cxn ang="0">
                    <a:pos x="6" y="53"/>
                  </a:cxn>
                  <a:cxn ang="0">
                    <a:pos x="45" y="21"/>
                  </a:cxn>
                  <a:cxn ang="0">
                    <a:pos x="50" y="20"/>
                  </a:cxn>
                  <a:cxn ang="0">
                    <a:pos x="59" y="12"/>
                  </a:cxn>
                  <a:cxn ang="0">
                    <a:pos x="62" y="5"/>
                  </a:cxn>
                  <a:cxn ang="0">
                    <a:pos x="65" y="4"/>
                  </a:cxn>
                  <a:cxn ang="0">
                    <a:pos x="82" y="8"/>
                  </a:cxn>
                  <a:cxn ang="0">
                    <a:pos x="83" y="14"/>
                  </a:cxn>
                  <a:cxn ang="0">
                    <a:pos x="89" y="25"/>
                  </a:cxn>
                  <a:cxn ang="0">
                    <a:pos x="99" y="32"/>
                  </a:cxn>
                  <a:cxn ang="0">
                    <a:pos x="104" y="25"/>
                  </a:cxn>
                  <a:cxn ang="0">
                    <a:pos x="104" y="4"/>
                  </a:cxn>
                  <a:cxn ang="0">
                    <a:pos x="104" y="4"/>
                  </a:cxn>
                  <a:cxn ang="0">
                    <a:pos x="104" y="4"/>
                  </a:cxn>
                  <a:cxn ang="0">
                    <a:pos x="104" y="4"/>
                  </a:cxn>
                  <a:cxn ang="0">
                    <a:pos x="103" y="4"/>
                  </a:cxn>
                  <a:cxn ang="0">
                    <a:pos x="103" y="3"/>
                  </a:cxn>
                  <a:cxn ang="0">
                    <a:pos x="103" y="3"/>
                  </a:cxn>
                  <a:cxn ang="0">
                    <a:pos x="103" y="4"/>
                  </a:cxn>
                  <a:cxn ang="0">
                    <a:pos x="103" y="4"/>
                  </a:cxn>
                  <a:cxn ang="0">
                    <a:pos x="104" y="5"/>
                  </a:cxn>
                  <a:cxn ang="0">
                    <a:pos x="119" y="26"/>
                  </a:cxn>
                  <a:cxn ang="0">
                    <a:pos x="120" y="37"/>
                  </a:cxn>
                  <a:cxn ang="0">
                    <a:pos x="124" y="50"/>
                  </a:cxn>
                  <a:cxn ang="0">
                    <a:pos x="147" y="83"/>
                  </a:cxn>
                  <a:cxn ang="0">
                    <a:pos x="148" y="108"/>
                  </a:cxn>
                  <a:cxn ang="0">
                    <a:pos x="127" y="145"/>
                  </a:cxn>
                  <a:cxn ang="0">
                    <a:pos x="122" y="147"/>
                  </a:cxn>
                  <a:cxn ang="0">
                    <a:pos x="72" y="111"/>
                  </a:cxn>
                  <a:cxn ang="0">
                    <a:pos x="31" y="125"/>
                  </a:cxn>
                  <a:cxn ang="0">
                    <a:pos x="27" y="122"/>
                  </a:cxn>
                  <a:cxn ang="0">
                    <a:pos x="3" y="61"/>
                  </a:cxn>
                  <a:cxn ang="0">
                    <a:pos x="23" y="124"/>
                  </a:cxn>
                  <a:cxn ang="0">
                    <a:pos x="32" y="129"/>
                  </a:cxn>
                  <a:cxn ang="0">
                    <a:pos x="72" y="115"/>
                  </a:cxn>
                  <a:cxn ang="0">
                    <a:pos x="119" y="150"/>
                  </a:cxn>
                  <a:cxn ang="0">
                    <a:pos x="130" y="148"/>
                  </a:cxn>
                  <a:cxn ang="0">
                    <a:pos x="153" y="108"/>
                  </a:cxn>
                  <a:cxn ang="0">
                    <a:pos x="151" y="82"/>
                  </a:cxn>
                  <a:cxn ang="0">
                    <a:pos x="128" y="47"/>
                  </a:cxn>
                  <a:cxn ang="0">
                    <a:pos x="125" y="37"/>
                  </a:cxn>
                  <a:cxn ang="0">
                    <a:pos x="123" y="25"/>
                  </a:cxn>
                  <a:cxn ang="0">
                    <a:pos x="107" y="2"/>
                  </a:cxn>
                  <a:cxn ang="0">
                    <a:pos x="103" y="0"/>
                  </a:cxn>
                  <a:cxn ang="0">
                    <a:pos x="100" y="3"/>
                  </a:cxn>
                  <a:cxn ang="0">
                    <a:pos x="100" y="25"/>
                  </a:cxn>
                  <a:cxn ang="0">
                    <a:pos x="99" y="27"/>
                  </a:cxn>
                  <a:cxn ang="0">
                    <a:pos x="99" y="28"/>
                  </a:cxn>
                  <a:cxn ang="0">
                    <a:pos x="99" y="27"/>
                  </a:cxn>
                  <a:cxn ang="0">
                    <a:pos x="99" y="27"/>
                  </a:cxn>
                  <a:cxn ang="0">
                    <a:pos x="91" y="22"/>
                  </a:cxn>
                  <a:cxn ang="0">
                    <a:pos x="88" y="14"/>
                  </a:cxn>
                  <a:cxn ang="0">
                    <a:pos x="86" y="5"/>
                  </a:cxn>
                  <a:cxn ang="0">
                    <a:pos x="66" y="0"/>
                  </a:cxn>
                  <a:cxn ang="0">
                    <a:pos x="59" y="2"/>
                  </a:cxn>
                  <a:cxn ang="0">
                    <a:pos x="55" y="11"/>
                  </a:cxn>
                  <a:cxn ang="0">
                    <a:pos x="50" y="16"/>
                  </a:cxn>
                  <a:cxn ang="0">
                    <a:pos x="43" y="17"/>
                  </a:cxn>
                  <a:cxn ang="0">
                    <a:pos x="3" y="49"/>
                  </a:cxn>
                  <a:cxn ang="0">
                    <a:pos x="1" y="61"/>
                  </a:cxn>
                </a:cxnLst>
                <a:rect l="0" t="0" r="r" b="b"/>
                <a:pathLst>
                  <a:path w="153" h="151">
                    <a:moveTo>
                      <a:pt x="3" y="61"/>
                    </a:moveTo>
                    <a:cubicBezTo>
                      <a:pt x="5" y="60"/>
                      <a:pt x="5" y="60"/>
                      <a:pt x="5" y="60"/>
                    </a:cubicBezTo>
                    <a:cubicBezTo>
                      <a:pt x="4" y="59"/>
                      <a:pt x="4" y="58"/>
                      <a:pt x="4" y="58"/>
                    </a:cubicBezTo>
                    <a:cubicBezTo>
                      <a:pt x="4" y="55"/>
                      <a:pt x="5" y="53"/>
                      <a:pt x="6" y="53"/>
                    </a:cubicBezTo>
                    <a:cubicBezTo>
                      <a:pt x="41" y="23"/>
                      <a:pt x="41" y="23"/>
                      <a:pt x="41" y="23"/>
                    </a:cubicBezTo>
                    <a:cubicBezTo>
                      <a:pt x="42" y="22"/>
                      <a:pt x="43" y="22"/>
                      <a:pt x="45" y="21"/>
                    </a:cubicBezTo>
                    <a:cubicBezTo>
                      <a:pt x="46" y="20"/>
                      <a:pt x="48" y="20"/>
                      <a:pt x="49" y="20"/>
                    </a:cubicBezTo>
                    <a:cubicBezTo>
                      <a:pt x="50" y="20"/>
                      <a:pt x="50" y="20"/>
                      <a:pt x="50" y="20"/>
                    </a:cubicBezTo>
                    <a:cubicBezTo>
                      <a:pt x="52" y="20"/>
                      <a:pt x="54" y="19"/>
                      <a:pt x="55" y="18"/>
                    </a:cubicBezTo>
                    <a:cubicBezTo>
                      <a:pt x="57" y="16"/>
                      <a:pt x="58" y="14"/>
                      <a:pt x="59" y="12"/>
                    </a:cubicBezTo>
                    <a:cubicBezTo>
                      <a:pt x="60" y="8"/>
                      <a:pt x="60" y="8"/>
                      <a:pt x="60" y="8"/>
                    </a:cubicBezTo>
                    <a:cubicBezTo>
                      <a:pt x="61" y="7"/>
                      <a:pt x="61" y="6"/>
                      <a:pt x="62" y="5"/>
                    </a:cubicBezTo>
                    <a:cubicBezTo>
                      <a:pt x="63" y="4"/>
                      <a:pt x="64" y="4"/>
                      <a:pt x="65" y="4"/>
                    </a:cubicBezTo>
                    <a:cubicBezTo>
                      <a:pt x="65" y="4"/>
                      <a:pt x="65" y="4"/>
                      <a:pt x="65" y="4"/>
                    </a:cubicBezTo>
                    <a:cubicBezTo>
                      <a:pt x="80" y="6"/>
                      <a:pt x="80" y="6"/>
                      <a:pt x="80" y="6"/>
                    </a:cubicBezTo>
                    <a:cubicBezTo>
                      <a:pt x="81" y="6"/>
                      <a:pt x="81" y="7"/>
                      <a:pt x="82" y="8"/>
                    </a:cubicBezTo>
                    <a:cubicBezTo>
                      <a:pt x="83" y="9"/>
                      <a:pt x="83" y="10"/>
                      <a:pt x="83" y="12"/>
                    </a:cubicBezTo>
                    <a:cubicBezTo>
                      <a:pt x="83" y="14"/>
                      <a:pt x="83" y="14"/>
                      <a:pt x="83" y="14"/>
                    </a:cubicBezTo>
                    <a:cubicBezTo>
                      <a:pt x="83" y="16"/>
                      <a:pt x="84" y="18"/>
                      <a:pt x="85" y="20"/>
                    </a:cubicBezTo>
                    <a:cubicBezTo>
                      <a:pt x="86" y="22"/>
                      <a:pt x="87" y="24"/>
                      <a:pt x="89" y="25"/>
                    </a:cubicBezTo>
                    <a:cubicBezTo>
                      <a:pt x="96" y="31"/>
                      <a:pt x="96" y="31"/>
                      <a:pt x="96" y="31"/>
                    </a:cubicBezTo>
                    <a:cubicBezTo>
                      <a:pt x="97" y="31"/>
                      <a:pt x="98" y="32"/>
                      <a:pt x="99" y="32"/>
                    </a:cubicBezTo>
                    <a:cubicBezTo>
                      <a:pt x="101" y="32"/>
                      <a:pt x="102" y="31"/>
                      <a:pt x="103" y="30"/>
                    </a:cubicBezTo>
                    <a:cubicBezTo>
                      <a:pt x="104" y="28"/>
                      <a:pt x="104" y="27"/>
                      <a:pt x="104" y="25"/>
                    </a:cubicBezTo>
                    <a:cubicBezTo>
                      <a:pt x="104" y="6"/>
                      <a:pt x="104" y="6"/>
                      <a:pt x="104" y="6"/>
                    </a:cubicBezTo>
                    <a:cubicBezTo>
                      <a:pt x="104" y="5"/>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3" y="3"/>
                      <a:pt x="103" y="3"/>
                      <a:pt x="103" y="3"/>
                    </a:cubicBezTo>
                    <a:cubicBezTo>
                      <a:pt x="103" y="4"/>
                      <a:pt x="103" y="4"/>
                      <a:pt x="103" y="4"/>
                    </a:cubicBezTo>
                    <a:cubicBezTo>
                      <a:pt x="104" y="4"/>
                      <a:pt x="104" y="4"/>
                      <a:pt x="104" y="4"/>
                    </a:cubicBezTo>
                    <a:cubicBezTo>
                      <a:pt x="103" y="3"/>
                      <a:pt x="103" y="3"/>
                      <a:pt x="103" y="3"/>
                    </a:cubicBezTo>
                    <a:cubicBezTo>
                      <a:pt x="103" y="4"/>
                      <a:pt x="103" y="4"/>
                      <a:pt x="103" y="4"/>
                    </a:cubicBezTo>
                    <a:cubicBezTo>
                      <a:pt x="103" y="3"/>
                      <a:pt x="103" y="3"/>
                      <a:pt x="103" y="3"/>
                    </a:cubicBezTo>
                    <a:cubicBezTo>
                      <a:pt x="103" y="4"/>
                      <a:pt x="103" y="4"/>
                      <a:pt x="103" y="4"/>
                    </a:cubicBezTo>
                    <a:cubicBezTo>
                      <a:pt x="103" y="4"/>
                      <a:pt x="103" y="4"/>
                      <a:pt x="103" y="4"/>
                    </a:cubicBezTo>
                    <a:cubicBezTo>
                      <a:pt x="103" y="3"/>
                      <a:pt x="103" y="3"/>
                      <a:pt x="103" y="3"/>
                    </a:cubicBezTo>
                    <a:cubicBezTo>
                      <a:pt x="103" y="4"/>
                      <a:pt x="103" y="4"/>
                      <a:pt x="103" y="4"/>
                    </a:cubicBezTo>
                    <a:cubicBezTo>
                      <a:pt x="103" y="4"/>
                      <a:pt x="103" y="4"/>
                      <a:pt x="103" y="4"/>
                    </a:cubicBezTo>
                    <a:cubicBezTo>
                      <a:pt x="103" y="4"/>
                      <a:pt x="103" y="4"/>
                      <a:pt x="104" y="5"/>
                    </a:cubicBezTo>
                    <a:cubicBezTo>
                      <a:pt x="117" y="22"/>
                      <a:pt x="117" y="22"/>
                      <a:pt x="117" y="22"/>
                    </a:cubicBezTo>
                    <a:cubicBezTo>
                      <a:pt x="118" y="23"/>
                      <a:pt x="119" y="24"/>
                      <a:pt x="119" y="26"/>
                    </a:cubicBezTo>
                    <a:cubicBezTo>
                      <a:pt x="120" y="28"/>
                      <a:pt x="120" y="30"/>
                      <a:pt x="120" y="32"/>
                    </a:cubicBezTo>
                    <a:cubicBezTo>
                      <a:pt x="120" y="37"/>
                      <a:pt x="120" y="37"/>
                      <a:pt x="120" y="37"/>
                    </a:cubicBezTo>
                    <a:cubicBezTo>
                      <a:pt x="120" y="39"/>
                      <a:pt x="121" y="42"/>
                      <a:pt x="121" y="44"/>
                    </a:cubicBezTo>
                    <a:cubicBezTo>
                      <a:pt x="122" y="46"/>
                      <a:pt x="123" y="48"/>
                      <a:pt x="124" y="50"/>
                    </a:cubicBezTo>
                    <a:cubicBezTo>
                      <a:pt x="145" y="78"/>
                      <a:pt x="145" y="78"/>
                      <a:pt x="145" y="78"/>
                    </a:cubicBezTo>
                    <a:cubicBezTo>
                      <a:pt x="146" y="79"/>
                      <a:pt x="147" y="81"/>
                      <a:pt x="147" y="83"/>
                    </a:cubicBezTo>
                    <a:cubicBezTo>
                      <a:pt x="148" y="85"/>
                      <a:pt x="148" y="87"/>
                      <a:pt x="148" y="89"/>
                    </a:cubicBezTo>
                    <a:cubicBezTo>
                      <a:pt x="148" y="108"/>
                      <a:pt x="148" y="108"/>
                      <a:pt x="148" y="108"/>
                    </a:cubicBezTo>
                    <a:cubicBezTo>
                      <a:pt x="148" y="111"/>
                      <a:pt x="147" y="117"/>
                      <a:pt x="145" y="119"/>
                    </a:cubicBezTo>
                    <a:cubicBezTo>
                      <a:pt x="127" y="145"/>
                      <a:pt x="127" y="145"/>
                      <a:pt x="127" y="145"/>
                    </a:cubicBezTo>
                    <a:cubicBezTo>
                      <a:pt x="126" y="147"/>
                      <a:pt x="125" y="147"/>
                      <a:pt x="124" y="147"/>
                    </a:cubicBezTo>
                    <a:cubicBezTo>
                      <a:pt x="123" y="147"/>
                      <a:pt x="123" y="147"/>
                      <a:pt x="122" y="147"/>
                    </a:cubicBezTo>
                    <a:cubicBezTo>
                      <a:pt x="79" y="113"/>
                      <a:pt x="79" y="113"/>
                      <a:pt x="79" y="113"/>
                    </a:cubicBezTo>
                    <a:cubicBezTo>
                      <a:pt x="77" y="111"/>
                      <a:pt x="74" y="111"/>
                      <a:pt x="72" y="111"/>
                    </a:cubicBezTo>
                    <a:cubicBezTo>
                      <a:pt x="70" y="111"/>
                      <a:pt x="69" y="111"/>
                      <a:pt x="68" y="111"/>
                    </a:cubicBezTo>
                    <a:cubicBezTo>
                      <a:pt x="31" y="125"/>
                      <a:pt x="31" y="125"/>
                      <a:pt x="31" y="125"/>
                    </a:cubicBezTo>
                    <a:cubicBezTo>
                      <a:pt x="30" y="125"/>
                      <a:pt x="30" y="125"/>
                      <a:pt x="30" y="125"/>
                    </a:cubicBezTo>
                    <a:cubicBezTo>
                      <a:pt x="29" y="125"/>
                      <a:pt x="27" y="124"/>
                      <a:pt x="27" y="122"/>
                    </a:cubicBezTo>
                    <a:cubicBezTo>
                      <a:pt x="5" y="60"/>
                      <a:pt x="5" y="60"/>
                      <a:pt x="5" y="60"/>
                    </a:cubicBezTo>
                    <a:cubicBezTo>
                      <a:pt x="3" y="61"/>
                      <a:pt x="3" y="61"/>
                      <a:pt x="3" y="61"/>
                    </a:cubicBezTo>
                    <a:cubicBezTo>
                      <a:pt x="1" y="61"/>
                      <a:pt x="1" y="61"/>
                      <a:pt x="1" y="61"/>
                    </a:cubicBezTo>
                    <a:cubicBezTo>
                      <a:pt x="23" y="124"/>
                      <a:pt x="23" y="124"/>
                      <a:pt x="23" y="124"/>
                    </a:cubicBezTo>
                    <a:cubicBezTo>
                      <a:pt x="24" y="127"/>
                      <a:pt x="27" y="130"/>
                      <a:pt x="30" y="130"/>
                    </a:cubicBezTo>
                    <a:cubicBezTo>
                      <a:pt x="31" y="130"/>
                      <a:pt x="32" y="130"/>
                      <a:pt x="32" y="129"/>
                    </a:cubicBezTo>
                    <a:cubicBezTo>
                      <a:pt x="70" y="115"/>
                      <a:pt x="70" y="115"/>
                      <a:pt x="70" y="115"/>
                    </a:cubicBezTo>
                    <a:cubicBezTo>
                      <a:pt x="70" y="115"/>
                      <a:pt x="71" y="115"/>
                      <a:pt x="72" y="115"/>
                    </a:cubicBezTo>
                    <a:cubicBezTo>
                      <a:pt x="73" y="115"/>
                      <a:pt x="76" y="116"/>
                      <a:pt x="77" y="117"/>
                    </a:cubicBezTo>
                    <a:cubicBezTo>
                      <a:pt x="119" y="150"/>
                      <a:pt x="119" y="150"/>
                      <a:pt x="119" y="150"/>
                    </a:cubicBezTo>
                    <a:cubicBezTo>
                      <a:pt x="121" y="151"/>
                      <a:pt x="122" y="151"/>
                      <a:pt x="124" y="151"/>
                    </a:cubicBezTo>
                    <a:cubicBezTo>
                      <a:pt x="126" y="151"/>
                      <a:pt x="129" y="150"/>
                      <a:pt x="130" y="148"/>
                    </a:cubicBezTo>
                    <a:cubicBezTo>
                      <a:pt x="149" y="121"/>
                      <a:pt x="149" y="121"/>
                      <a:pt x="149" y="121"/>
                    </a:cubicBezTo>
                    <a:cubicBezTo>
                      <a:pt x="151" y="118"/>
                      <a:pt x="152" y="113"/>
                      <a:pt x="153" y="108"/>
                    </a:cubicBezTo>
                    <a:cubicBezTo>
                      <a:pt x="153" y="89"/>
                      <a:pt x="153" y="89"/>
                      <a:pt x="153" y="89"/>
                    </a:cubicBezTo>
                    <a:cubicBezTo>
                      <a:pt x="153" y="86"/>
                      <a:pt x="152" y="84"/>
                      <a:pt x="151" y="82"/>
                    </a:cubicBezTo>
                    <a:cubicBezTo>
                      <a:pt x="151" y="79"/>
                      <a:pt x="150" y="77"/>
                      <a:pt x="149" y="76"/>
                    </a:cubicBezTo>
                    <a:cubicBezTo>
                      <a:pt x="128" y="47"/>
                      <a:pt x="128" y="47"/>
                      <a:pt x="128" y="47"/>
                    </a:cubicBezTo>
                    <a:cubicBezTo>
                      <a:pt x="127" y="46"/>
                      <a:pt x="126" y="45"/>
                      <a:pt x="126" y="43"/>
                    </a:cubicBezTo>
                    <a:cubicBezTo>
                      <a:pt x="125" y="41"/>
                      <a:pt x="125" y="39"/>
                      <a:pt x="125" y="37"/>
                    </a:cubicBezTo>
                    <a:cubicBezTo>
                      <a:pt x="125" y="32"/>
                      <a:pt x="125" y="32"/>
                      <a:pt x="125" y="32"/>
                    </a:cubicBezTo>
                    <a:cubicBezTo>
                      <a:pt x="125" y="30"/>
                      <a:pt x="124" y="27"/>
                      <a:pt x="123" y="25"/>
                    </a:cubicBezTo>
                    <a:cubicBezTo>
                      <a:pt x="123" y="23"/>
                      <a:pt x="122" y="21"/>
                      <a:pt x="120" y="19"/>
                    </a:cubicBezTo>
                    <a:cubicBezTo>
                      <a:pt x="107" y="2"/>
                      <a:pt x="107" y="2"/>
                      <a:pt x="107" y="2"/>
                    </a:cubicBezTo>
                    <a:cubicBezTo>
                      <a:pt x="107" y="2"/>
                      <a:pt x="106" y="1"/>
                      <a:pt x="105" y="1"/>
                    </a:cubicBezTo>
                    <a:cubicBezTo>
                      <a:pt x="105" y="0"/>
                      <a:pt x="104" y="0"/>
                      <a:pt x="103" y="0"/>
                    </a:cubicBezTo>
                    <a:cubicBezTo>
                      <a:pt x="103" y="0"/>
                      <a:pt x="102" y="0"/>
                      <a:pt x="101" y="1"/>
                    </a:cubicBezTo>
                    <a:cubicBezTo>
                      <a:pt x="100" y="1"/>
                      <a:pt x="100" y="2"/>
                      <a:pt x="100" y="3"/>
                    </a:cubicBezTo>
                    <a:cubicBezTo>
                      <a:pt x="100" y="4"/>
                      <a:pt x="100" y="5"/>
                      <a:pt x="100" y="6"/>
                    </a:cubicBezTo>
                    <a:cubicBezTo>
                      <a:pt x="100" y="25"/>
                      <a:pt x="100" y="25"/>
                      <a:pt x="100" y="25"/>
                    </a:cubicBezTo>
                    <a:cubicBezTo>
                      <a:pt x="100" y="26"/>
                      <a:pt x="99" y="27"/>
                      <a:pt x="99" y="27"/>
                    </a:cubicBezTo>
                    <a:cubicBezTo>
                      <a:pt x="99" y="27"/>
                      <a:pt x="99" y="27"/>
                      <a:pt x="99" y="27"/>
                    </a:cubicBezTo>
                    <a:cubicBezTo>
                      <a:pt x="99" y="27"/>
                      <a:pt x="99" y="27"/>
                      <a:pt x="99" y="27"/>
                    </a:cubicBezTo>
                    <a:cubicBezTo>
                      <a:pt x="99" y="28"/>
                      <a:pt x="99" y="28"/>
                      <a:pt x="99" y="28"/>
                    </a:cubicBezTo>
                    <a:cubicBezTo>
                      <a:pt x="99" y="27"/>
                      <a:pt x="99" y="27"/>
                      <a:pt x="99" y="27"/>
                    </a:cubicBezTo>
                    <a:cubicBezTo>
                      <a:pt x="99" y="27"/>
                      <a:pt x="99" y="27"/>
                      <a:pt x="99" y="27"/>
                    </a:cubicBezTo>
                    <a:cubicBezTo>
                      <a:pt x="99" y="28"/>
                      <a:pt x="99" y="28"/>
                      <a:pt x="99" y="28"/>
                    </a:cubicBezTo>
                    <a:cubicBezTo>
                      <a:pt x="99" y="27"/>
                      <a:pt x="99" y="27"/>
                      <a:pt x="99" y="27"/>
                    </a:cubicBezTo>
                    <a:cubicBezTo>
                      <a:pt x="99" y="27"/>
                      <a:pt x="99" y="27"/>
                      <a:pt x="98" y="27"/>
                    </a:cubicBezTo>
                    <a:cubicBezTo>
                      <a:pt x="91" y="22"/>
                      <a:pt x="91" y="22"/>
                      <a:pt x="91" y="22"/>
                    </a:cubicBezTo>
                    <a:cubicBezTo>
                      <a:pt x="90" y="21"/>
                      <a:pt x="89" y="20"/>
                      <a:pt x="89" y="18"/>
                    </a:cubicBezTo>
                    <a:cubicBezTo>
                      <a:pt x="88" y="17"/>
                      <a:pt x="88" y="15"/>
                      <a:pt x="88" y="14"/>
                    </a:cubicBezTo>
                    <a:cubicBezTo>
                      <a:pt x="88" y="12"/>
                      <a:pt x="88" y="12"/>
                      <a:pt x="88" y="12"/>
                    </a:cubicBezTo>
                    <a:cubicBezTo>
                      <a:pt x="88" y="9"/>
                      <a:pt x="87" y="7"/>
                      <a:pt x="86" y="5"/>
                    </a:cubicBezTo>
                    <a:cubicBezTo>
                      <a:pt x="85" y="4"/>
                      <a:pt x="83" y="2"/>
                      <a:pt x="81" y="2"/>
                    </a:cubicBezTo>
                    <a:cubicBezTo>
                      <a:pt x="66" y="0"/>
                      <a:pt x="66" y="0"/>
                      <a:pt x="66" y="0"/>
                    </a:cubicBezTo>
                    <a:cubicBezTo>
                      <a:pt x="65" y="0"/>
                      <a:pt x="65" y="0"/>
                      <a:pt x="65" y="0"/>
                    </a:cubicBezTo>
                    <a:cubicBezTo>
                      <a:pt x="63" y="0"/>
                      <a:pt x="61" y="1"/>
                      <a:pt x="59" y="2"/>
                    </a:cubicBezTo>
                    <a:cubicBezTo>
                      <a:pt x="58" y="3"/>
                      <a:pt x="57" y="5"/>
                      <a:pt x="56" y="7"/>
                    </a:cubicBezTo>
                    <a:cubicBezTo>
                      <a:pt x="55" y="11"/>
                      <a:pt x="55" y="11"/>
                      <a:pt x="55" y="11"/>
                    </a:cubicBezTo>
                    <a:cubicBezTo>
                      <a:pt x="54" y="12"/>
                      <a:pt x="53" y="14"/>
                      <a:pt x="52" y="14"/>
                    </a:cubicBezTo>
                    <a:cubicBezTo>
                      <a:pt x="51" y="15"/>
                      <a:pt x="50" y="16"/>
                      <a:pt x="50" y="16"/>
                    </a:cubicBezTo>
                    <a:cubicBezTo>
                      <a:pt x="49" y="16"/>
                      <a:pt x="49" y="16"/>
                      <a:pt x="49" y="16"/>
                    </a:cubicBezTo>
                    <a:cubicBezTo>
                      <a:pt x="47" y="16"/>
                      <a:pt x="45" y="16"/>
                      <a:pt x="43" y="17"/>
                    </a:cubicBezTo>
                    <a:cubicBezTo>
                      <a:pt x="41" y="18"/>
                      <a:pt x="40" y="19"/>
                      <a:pt x="38" y="20"/>
                    </a:cubicBezTo>
                    <a:cubicBezTo>
                      <a:pt x="3" y="49"/>
                      <a:pt x="3" y="49"/>
                      <a:pt x="3" y="49"/>
                    </a:cubicBezTo>
                    <a:cubicBezTo>
                      <a:pt x="1" y="51"/>
                      <a:pt x="0" y="54"/>
                      <a:pt x="0" y="58"/>
                    </a:cubicBezTo>
                    <a:cubicBezTo>
                      <a:pt x="0" y="59"/>
                      <a:pt x="0" y="60"/>
                      <a:pt x="1" y="61"/>
                    </a:cubicBezTo>
                    <a:lnTo>
                      <a:pt x="3" y="61"/>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4" name="Freeform 289"/>
              <p:cNvSpPr>
                <a:spLocks/>
              </p:cNvSpPr>
              <p:nvPr/>
            </p:nvSpPr>
            <p:spPr bwMode="auto">
              <a:xfrm>
                <a:off x="-5230812" y="2525710"/>
                <a:ext cx="52388" cy="47625"/>
              </a:xfrm>
              <a:custGeom>
                <a:avLst/>
                <a:gdLst/>
                <a:ahLst/>
                <a:cxnLst>
                  <a:cxn ang="0">
                    <a:pos x="4" y="11"/>
                  </a:cxn>
                  <a:cxn ang="0">
                    <a:pos x="5" y="9"/>
                  </a:cxn>
                  <a:cxn ang="0">
                    <a:pos x="4" y="9"/>
                  </a:cxn>
                  <a:cxn ang="0">
                    <a:pos x="4" y="8"/>
                  </a:cxn>
                  <a:cxn ang="0">
                    <a:pos x="5" y="6"/>
                  </a:cxn>
                  <a:cxn ang="0">
                    <a:pos x="8" y="4"/>
                  </a:cxn>
                  <a:cxn ang="0">
                    <a:pos x="9" y="4"/>
                  </a:cxn>
                  <a:cxn ang="0">
                    <a:pos x="10" y="6"/>
                  </a:cxn>
                  <a:cxn ang="0">
                    <a:pos x="9" y="8"/>
                  </a:cxn>
                  <a:cxn ang="0">
                    <a:pos x="6" y="9"/>
                  </a:cxn>
                  <a:cxn ang="0">
                    <a:pos x="5" y="9"/>
                  </a:cxn>
                  <a:cxn ang="0">
                    <a:pos x="4" y="11"/>
                  </a:cxn>
                  <a:cxn ang="0">
                    <a:pos x="3" y="13"/>
                  </a:cxn>
                  <a:cxn ang="0">
                    <a:pos x="6" y="13"/>
                  </a:cxn>
                  <a:cxn ang="0">
                    <a:pos x="13" y="11"/>
                  </a:cxn>
                  <a:cxn ang="0">
                    <a:pos x="14" y="6"/>
                  </a:cxn>
                  <a:cxn ang="0">
                    <a:pos x="12" y="1"/>
                  </a:cxn>
                  <a:cxn ang="0">
                    <a:pos x="8" y="0"/>
                  </a:cxn>
                  <a:cxn ang="0">
                    <a:pos x="2" y="3"/>
                  </a:cxn>
                  <a:cxn ang="0">
                    <a:pos x="0" y="8"/>
                  </a:cxn>
                  <a:cxn ang="0">
                    <a:pos x="1" y="11"/>
                  </a:cxn>
                  <a:cxn ang="0">
                    <a:pos x="3" y="13"/>
                  </a:cxn>
                  <a:cxn ang="0">
                    <a:pos x="4" y="11"/>
                  </a:cxn>
                </a:cxnLst>
                <a:rect l="0" t="0" r="r" b="b"/>
                <a:pathLst>
                  <a:path w="14" h="13">
                    <a:moveTo>
                      <a:pt x="4" y="11"/>
                    </a:moveTo>
                    <a:cubicBezTo>
                      <a:pt x="5" y="9"/>
                      <a:pt x="5" y="9"/>
                      <a:pt x="5" y="9"/>
                    </a:cubicBezTo>
                    <a:cubicBezTo>
                      <a:pt x="4" y="9"/>
                      <a:pt x="4" y="9"/>
                      <a:pt x="4" y="9"/>
                    </a:cubicBezTo>
                    <a:cubicBezTo>
                      <a:pt x="4" y="8"/>
                      <a:pt x="4" y="8"/>
                      <a:pt x="4" y="8"/>
                    </a:cubicBezTo>
                    <a:cubicBezTo>
                      <a:pt x="4" y="7"/>
                      <a:pt x="4" y="7"/>
                      <a:pt x="5" y="6"/>
                    </a:cubicBezTo>
                    <a:cubicBezTo>
                      <a:pt x="6" y="4"/>
                      <a:pt x="7" y="4"/>
                      <a:pt x="8" y="4"/>
                    </a:cubicBezTo>
                    <a:cubicBezTo>
                      <a:pt x="9" y="4"/>
                      <a:pt x="9" y="4"/>
                      <a:pt x="9" y="4"/>
                    </a:cubicBezTo>
                    <a:cubicBezTo>
                      <a:pt x="10" y="5"/>
                      <a:pt x="10" y="5"/>
                      <a:pt x="10" y="6"/>
                    </a:cubicBezTo>
                    <a:cubicBezTo>
                      <a:pt x="10" y="7"/>
                      <a:pt x="10" y="7"/>
                      <a:pt x="9" y="8"/>
                    </a:cubicBezTo>
                    <a:cubicBezTo>
                      <a:pt x="9" y="9"/>
                      <a:pt x="7" y="9"/>
                      <a:pt x="6" y="9"/>
                    </a:cubicBezTo>
                    <a:cubicBezTo>
                      <a:pt x="5" y="9"/>
                      <a:pt x="5" y="9"/>
                      <a:pt x="5" y="9"/>
                    </a:cubicBezTo>
                    <a:cubicBezTo>
                      <a:pt x="4" y="11"/>
                      <a:pt x="4" y="11"/>
                      <a:pt x="4" y="11"/>
                    </a:cubicBezTo>
                    <a:cubicBezTo>
                      <a:pt x="3" y="13"/>
                      <a:pt x="3" y="13"/>
                      <a:pt x="3" y="13"/>
                    </a:cubicBezTo>
                    <a:cubicBezTo>
                      <a:pt x="4" y="13"/>
                      <a:pt x="5" y="13"/>
                      <a:pt x="6" y="13"/>
                    </a:cubicBezTo>
                    <a:cubicBezTo>
                      <a:pt x="8" y="13"/>
                      <a:pt x="11" y="12"/>
                      <a:pt x="13" y="11"/>
                    </a:cubicBezTo>
                    <a:cubicBezTo>
                      <a:pt x="14" y="9"/>
                      <a:pt x="14" y="8"/>
                      <a:pt x="14" y="6"/>
                    </a:cubicBezTo>
                    <a:cubicBezTo>
                      <a:pt x="14" y="4"/>
                      <a:pt x="13" y="2"/>
                      <a:pt x="12" y="1"/>
                    </a:cubicBezTo>
                    <a:cubicBezTo>
                      <a:pt x="11" y="0"/>
                      <a:pt x="9" y="0"/>
                      <a:pt x="8" y="0"/>
                    </a:cubicBezTo>
                    <a:cubicBezTo>
                      <a:pt x="6" y="0"/>
                      <a:pt x="3" y="1"/>
                      <a:pt x="2" y="3"/>
                    </a:cubicBezTo>
                    <a:cubicBezTo>
                      <a:pt x="0" y="5"/>
                      <a:pt x="0" y="6"/>
                      <a:pt x="0" y="8"/>
                    </a:cubicBezTo>
                    <a:cubicBezTo>
                      <a:pt x="0" y="9"/>
                      <a:pt x="0" y="10"/>
                      <a:pt x="1" y="11"/>
                    </a:cubicBezTo>
                    <a:cubicBezTo>
                      <a:pt x="1" y="12"/>
                      <a:pt x="2" y="12"/>
                      <a:pt x="3" y="13"/>
                    </a:cubicBezTo>
                    <a:lnTo>
                      <a:pt x="4" y="11"/>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5" name="Freeform 290"/>
              <p:cNvSpPr>
                <a:spLocks/>
              </p:cNvSpPr>
              <p:nvPr/>
            </p:nvSpPr>
            <p:spPr bwMode="auto">
              <a:xfrm>
                <a:off x="-5172075" y="2559047"/>
                <a:ext cx="87313" cy="55562"/>
              </a:xfrm>
              <a:custGeom>
                <a:avLst/>
                <a:gdLst/>
                <a:ahLst/>
                <a:cxnLst>
                  <a:cxn ang="0">
                    <a:pos x="3" y="6"/>
                  </a:cxn>
                  <a:cxn ang="0">
                    <a:pos x="5" y="6"/>
                  </a:cxn>
                  <a:cxn ang="0">
                    <a:pos x="5" y="5"/>
                  </a:cxn>
                  <a:cxn ang="0">
                    <a:pos x="7" y="4"/>
                  </a:cxn>
                  <a:cxn ang="0">
                    <a:pos x="7" y="4"/>
                  </a:cxn>
                  <a:cxn ang="0">
                    <a:pos x="8" y="5"/>
                  </a:cxn>
                  <a:cxn ang="0">
                    <a:pos x="17" y="8"/>
                  </a:cxn>
                  <a:cxn ang="0">
                    <a:pos x="19" y="10"/>
                  </a:cxn>
                  <a:cxn ang="0">
                    <a:pos x="19" y="10"/>
                  </a:cxn>
                  <a:cxn ang="0">
                    <a:pos x="17" y="11"/>
                  </a:cxn>
                  <a:cxn ang="0">
                    <a:pos x="15" y="11"/>
                  </a:cxn>
                  <a:cxn ang="0">
                    <a:pos x="13" y="11"/>
                  </a:cxn>
                  <a:cxn ang="0">
                    <a:pos x="8" y="10"/>
                  </a:cxn>
                  <a:cxn ang="0">
                    <a:pos x="6" y="8"/>
                  </a:cxn>
                  <a:cxn ang="0">
                    <a:pos x="5" y="6"/>
                  </a:cxn>
                  <a:cxn ang="0">
                    <a:pos x="3" y="6"/>
                  </a:cxn>
                  <a:cxn ang="0">
                    <a:pos x="0" y="6"/>
                  </a:cxn>
                  <a:cxn ang="0">
                    <a:pos x="2" y="11"/>
                  </a:cxn>
                  <a:cxn ang="0">
                    <a:pos x="7" y="14"/>
                  </a:cxn>
                  <a:cxn ang="0">
                    <a:pos x="12" y="15"/>
                  </a:cxn>
                  <a:cxn ang="0">
                    <a:pos x="15" y="15"/>
                  </a:cxn>
                  <a:cxn ang="0">
                    <a:pos x="19" y="15"/>
                  </a:cxn>
                  <a:cxn ang="0">
                    <a:pos x="22" y="13"/>
                  </a:cxn>
                  <a:cxn ang="0">
                    <a:pos x="23" y="10"/>
                  </a:cxn>
                  <a:cxn ang="0">
                    <a:pos x="19" y="4"/>
                  </a:cxn>
                  <a:cxn ang="0">
                    <a:pos x="9" y="0"/>
                  </a:cxn>
                  <a:cxn ang="0">
                    <a:pos x="8" y="0"/>
                  </a:cxn>
                  <a:cxn ang="0">
                    <a:pos x="7" y="0"/>
                  </a:cxn>
                  <a:cxn ang="0">
                    <a:pos x="2" y="2"/>
                  </a:cxn>
                  <a:cxn ang="0">
                    <a:pos x="0" y="6"/>
                  </a:cxn>
                  <a:cxn ang="0">
                    <a:pos x="3" y="6"/>
                  </a:cxn>
                </a:cxnLst>
                <a:rect l="0" t="0" r="r" b="b"/>
                <a:pathLst>
                  <a:path w="23" h="15">
                    <a:moveTo>
                      <a:pt x="3" y="6"/>
                    </a:moveTo>
                    <a:cubicBezTo>
                      <a:pt x="5" y="6"/>
                      <a:pt x="5" y="6"/>
                      <a:pt x="5" y="6"/>
                    </a:cubicBezTo>
                    <a:cubicBezTo>
                      <a:pt x="5" y="5"/>
                      <a:pt x="5" y="5"/>
                      <a:pt x="5" y="5"/>
                    </a:cubicBezTo>
                    <a:cubicBezTo>
                      <a:pt x="5" y="5"/>
                      <a:pt x="6" y="4"/>
                      <a:pt x="7" y="4"/>
                    </a:cubicBezTo>
                    <a:cubicBezTo>
                      <a:pt x="7" y="4"/>
                      <a:pt x="7" y="4"/>
                      <a:pt x="7" y="4"/>
                    </a:cubicBezTo>
                    <a:cubicBezTo>
                      <a:pt x="8" y="5"/>
                      <a:pt x="8" y="5"/>
                      <a:pt x="8" y="5"/>
                    </a:cubicBezTo>
                    <a:cubicBezTo>
                      <a:pt x="10" y="5"/>
                      <a:pt x="15" y="7"/>
                      <a:pt x="17" y="8"/>
                    </a:cubicBezTo>
                    <a:cubicBezTo>
                      <a:pt x="18" y="9"/>
                      <a:pt x="19" y="10"/>
                      <a:pt x="19" y="10"/>
                    </a:cubicBezTo>
                    <a:cubicBezTo>
                      <a:pt x="19" y="10"/>
                      <a:pt x="19" y="10"/>
                      <a:pt x="19" y="10"/>
                    </a:cubicBezTo>
                    <a:cubicBezTo>
                      <a:pt x="18" y="10"/>
                      <a:pt x="18" y="11"/>
                      <a:pt x="17" y="11"/>
                    </a:cubicBezTo>
                    <a:cubicBezTo>
                      <a:pt x="17" y="11"/>
                      <a:pt x="16" y="11"/>
                      <a:pt x="15" y="11"/>
                    </a:cubicBezTo>
                    <a:cubicBezTo>
                      <a:pt x="14" y="11"/>
                      <a:pt x="14" y="11"/>
                      <a:pt x="13" y="11"/>
                    </a:cubicBezTo>
                    <a:cubicBezTo>
                      <a:pt x="8" y="10"/>
                      <a:pt x="8" y="10"/>
                      <a:pt x="8" y="10"/>
                    </a:cubicBezTo>
                    <a:cubicBezTo>
                      <a:pt x="7" y="10"/>
                      <a:pt x="6" y="9"/>
                      <a:pt x="6" y="8"/>
                    </a:cubicBezTo>
                    <a:cubicBezTo>
                      <a:pt x="5" y="8"/>
                      <a:pt x="5" y="7"/>
                      <a:pt x="5" y="6"/>
                    </a:cubicBezTo>
                    <a:cubicBezTo>
                      <a:pt x="3" y="6"/>
                      <a:pt x="3" y="6"/>
                      <a:pt x="3" y="6"/>
                    </a:cubicBezTo>
                    <a:cubicBezTo>
                      <a:pt x="0" y="6"/>
                      <a:pt x="0" y="6"/>
                      <a:pt x="0" y="6"/>
                    </a:cubicBezTo>
                    <a:cubicBezTo>
                      <a:pt x="0" y="8"/>
                      <a:pt x="1" y="10"/>
                      <a:pt x="2" y="11"/>
                    </a:cubicBezTo>
                    <a:cubicBezTo>
                      <a:pt x="4" y="12"/>
                      <a:pt x="5" y="14"/>
                      <a:pt x="7" y="14"/>
                    </a:cubicBezTo>
                    <a:cubicBezTo>
                      <a:pt x="12" y="15"/>
                      <a:pt x="12" y="15"/>
                      <a:pt x="12" y="15"/>
                    </a:cubicBezTo>
                    <a:cubicBezTo>
                      <a:pt x="13" y="15"/>
                      <a:pt x="14" y="15"/>
                      <a:pt x="15" y="15"/>
                    </a:cubicBezTo>
                    <a:cubicBezTo>
                      <a:pt x="16" y="15"/>
                      <a:pt x="18" y="15"/>
                      <a:pt x="19" y="15"/>
                    </a:cubicBezTo>
                    <a:cubicBezTo>
                      <a:pt x="20" y="14"/>
                      <a:pt x="21" y="14"/>
                      <a:pt x="22" y="13"/>
                    </a:cubicBezTo>
                    <a:cubicBezTo>
                      <a:pt x="23" y="12"/>
                      <a:pt x="23" y="11"/>
                      <a:pt x="23" y="10"/>
                    </a:cubicBezTo>
                    <a:cubicBezTo>
                      <a:pt x="23" y="7"/>
                      <a:pt x="21" y="5"/>
                      <a:pt x="19" y="4"/>
                    </a:cubicBezTo>
                    <a:cubicBezTo>
                      <a:pt x="16" y="3"/>
                      <a:pt x="12" y="1"/>
                      <a:pt x="9" y="0"/>
                    </a:cubicBezTo>
                    <a:cubicBezTo>
                      <a:pt x="8" y="0"/>
                      <a:pt x="8" y="0"/>
                      <a:pt x="8" y="0"/>
                    </a:cubicBezTo>
                    <a:cubicBezTo>
                      <a:pt x="7" y="0"/>
                      <a:pt x="7" y="0"/>
                      <a:pt x="7" y="0"/>
                    </a:cubicBezTo>
                    <a:cubicBezTo>
                      <a:pt x="5" y="0"/>
                      <a:pt x="3" y="1"/>
                      <a:pt x="2" y="2"/>
                    </a:cubicBezTo>
                    <a:cubicBezTo>
                      <a:pt x="1" y="3"/>
                      <a:pt x="0" y="4"/>
                      <a:pt x="0" y="6"/>
                    </a:cubicBezTo>
                    <a:lnTo>
                      <a:pt x="3"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6" name="Freeform 291"/>
              <p:cNvSpPr>
                <a:spLocks/>
              </p:cNvSpPr>
              <p:nvPr/>
            </p:nvSpPr>
            <p:spPr bwMode="auto">
              <a:xfrm>
                <a:off x="-5029199" y="2419349"/>
                <a:ext cx="79374" cy="90487"/>
              </a:xfrm>
              <a:custGeom>
                <a:avLst/>
                <a:gdLst/>
                <a:ahLst/>
                <a:cxnLst>
                  <a:cxn ang="0">
                    <a:pos x="4" y="13"/>
                  </a:cxn>
                  <a:cxn ang="0">
                    <a:pos x="5" y="12"/>
                  </a:cxn>
                  <a:cxn ang="0">
                    <a:pos x="5" y="10"/>
                  </a:cxn>
                  <a:cxn ang="0">
                    <a:pos x="6" y="9"/>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5"/>
                  </a:cxn>
                  <a:cxn ang="0">
                    <a:pos x="16" y="6"/>
                  </a:cxn>
                  <a:cxn ang="0">
                    <a:pos x="14" y="18"/>
                  </a:cxn>
                  <a:cxn ang="0">
                    <a:pos x="13" y="20"/>
                  </a:cxn>
                  <a:cxn ang="0">
                    <a:pos x="13" y="20"/>
                  </a:cxn>
                  <a:cxn ang="0">
                    <a:pos x="13" y="20"/>
                  </a:cxn>
                  <a:cxn ang="0">
                    <a:pos x="13" y="20"/>
                  </a:cxn>
                  <a:cxn ang="0">
                    <a:pos x="13" y="20"/>
                  </a:cxn>
                  <a:cxn ang="0">
                    <a:pos x="13" y="20"/>
                  </a:cxn>
                  <a:cxn ang="0">
                    <a:pos x="13" y="20"/>
                  </a:cxn>
                  <a:cxn ang="0">
                    <a:pos x="13" y="20"/>
                  </a:cxn>
                  <a:cxn ang="0">
                    <a:pos x="12" y="19"/>
                  </a:cxn>
                  <a:cxn ang="0">
                    <a:pos x="5" y="12"/>
                  </a:cxn>
                  <a:cxn ang="0">
                    <a:pos x="4" y="13"/>
                  </a:cxn>
                  <a:cxn ang="0">
                    <a:pos x="2" y="14"/>
                  </a:cxn>
                  <a:cxn ang="0">
                    <a:pos x="9" y="22"/>
                  </a:cxn>
                  <a:cxn ang="0">
                    <a:pos x="13" y="24"/>
                  </a:cxn>
                  <a:cxn ang="0">
                    <a:pos x="16" y="23"/>
                  </a:cxn>
                  <a:cxn ang="0">
                    <a:pos x="18" y="19"/>
                  </a:cxn>
                  <a:cxn ang="0">
                    <a:pos x="20" y="7"/>
                  </a:cxn>
                  <a:cxn ang="0">
                    <a:pos x="21" y="5"/>
                  </a:cxn>
                  <a:cxn ang="0">
                    <a:pos x="20" y="2"/>
                  </a:cxn>
                  <a:cxn ang="0">
                    <a:pos x="16" y="0"/>
                  </a:cxn>
                  <a:cxn ang="0">
                    <a:pos x="14" y="0"/>
                  </a:cxn>
                  <a:cxn ang="0">
                    <a:pos x="4" y="5"/>
                  </a:cxn>
                  <a:cxn ang="0">
                    <a:pos x="0" y="10"/>
                  </a:cxn>
                  <a:cxn ang="0">
                    <a:pos x="2" y="14"/>
                  </a:cxn>
                  <a:cxn ang="0">
                    <a:pos x="4" y="13"/>
                  </a:cxn>
                </a:cxnLst>
                <a:rect l="0" t="0" r="r" b="b"/>
                <a:pathLst>
                  <a:path w="21" h="24">
                    <a:moveTo>
                      <a:pt x="4" y="13"/>
                    </a:moveTo>
                    <a:cubicBezTo>
                      <a:pt x="5" y="12"/>
                      <a:pt x="5" y="12"/>
                      <a:pt x="5" y="12"/>
                    </a:cubicBezTo>
                    <a:cubicBezTo>
                      <a:pt x="5" y="11"/>
                      <a:pt x="5" y="10"/>
                      <a:pt x="5" y="10"/>
                    </a:cubicBezTo>
                    <a:cubicBezTo>
                      <a:pt x="5" y="9"/>
                      <a:pt x="5" y="9"/>
                      <a:pt x="6" y="9"/>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5"/>
                      <a:pt x="16" y="5"/>
                      <a:pt x="16" y="5"/>
                    </a:cubicBezTo>
                    <a:cubicBezTo>
                      <a:pt x="16" y="6"/>
                      <a:pt x="16" y="6"/>
                      <a:pt x="16" y="6"/>
                    </a:cubicBezTo>
                    <a:cubicBezTo>
                      <a:pt x="14" y="18"/>
                      <a:pt x="14" y="18"/>
                      <a:pt x="14" y="18"/>
                    </a:cubicBezTo>
                    <a:cubicBezTo>
                      <a:pt x="13" y="19"/>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2" y="19"/>
                      <a:pt x="12" y="19"/>
                      <a:pt x="12" y="19"/>
                    </a:cubicBezTo>
                    <a:cubicBezTo>
                      <a:pt x="5" y="12"/>
                      <a:pt x="5" y="12"/>
                      <a:pt x="5" y="12"/>
                    </a:cubicBezTo>
                    <a:cubicBezTo>
                      <a:pt x="4" y="13"/>
                      <a:pt x="4" y="13"/>
                      <a:pt x="4" y="13"/>
                    </a:cubicBezTo>
                    <a:cubicBezTo>
                      <a:pt x="2" y="14"/>
                      <a:pt x="2" y="14"/>
                      <a:pt x="2" y="14"/>
                    </a:cubicBezTo>
                    <a:cubicBezTo>
                      <a:pt x="9" y="22"/>
                      <a:pt x="9" y="22"/>
                      <a:pt x="9" y="22"/>
                    </a:cubicBezTo>
                    <a:cubicBezTo>
                      <a:pt x="10" y="23"/>
                      <a:pt x="11" y="24"/>
                      <a:pt x="13" y="24"/>
                    </a:cubicBezTo>
                    <a:cubicBezTo>
                      <a:pt x="14" y="24"/>
                      <a:pt x="15" y="24"/>
                      <a:pt x="16" y="23"/>
                    </a:cubicBezTo>
                    <a:cubicBezTo>
                      <a:pt x="17" y="22"/>
                      <a:pt x="17" y="21"/>
                      <a:pt x="18" y="19"/>
                    </a:cubicBezTo>
                    <a:cubicBezTo>
                      <a:pt x="20" y="7"/>
                      <a:pt x="20" y="7"/>
                      <a:pt x="20" y="7"/>
                    </a:cubicBezTo>
                    <a:cubicBezTo>
                      <a:pt x="21" y="7"/>
                      <a:pt x="21" y="6"/>
                      <a:pt x="21" y="5"/>
                    </a:cubicBezTo>
                    <a:cubicBezTo>
                      <a:pt x="21" y="4"/>
                      <a:pt x="20" y="3"/>
                      <a:pt x="20" y="2"/>
                    </a:cubicBezTo>
                    <a:cubicBezTo>
                      <a:pt x="19" y="1"/>
                      <a:pt x="17" y="0"/>
                      <a:pt x="16" y="0"/>
                    </a:cubicBezTo>
                    <a:cubicBezTo>
                      <a:pt x="15" y="0"/>
                      <a:pt x="15" y="0"/>
                      <a:pt x="14" y="0"/>
                    </a:cubicBezTo>
                    <a:cubicBezTo>
                      <a:pt x="4" y="5"/>
                      <a:pt x="4" y="5"/>
                      <a:pt x="4" y="5"/>
                    </a:cubicBezTo>
                    <a:cubicBezTo>
                      <a:pt x="2" y="6"/>
                      <a:pt x="0" y="8"/>
                      <a:pt x="0" y="10"/>
                    </a:cubicBezTo>
                    <a:cubicBezTo>
                      <a:pt x="0" y="12"/>
                      <a:pt x="1" y="13"/>
                      <a:pt x="2" y="14"/>
                    </a:cubicBezTo>
                    <a:lnTo>
                      <a:pt x="4" y="13"/>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7" name="Freeform 292"/>
              <p:cNvSpPr>
                <a:spLocks/>
              </p:cNvSpPr>
              <p:nvPr/>
            </p:nvSpPr>
            <p:spPr bwMode="auto">
              <a:xfrm>
                <a:off x="-5054600" y="2554285"/>
                <a:ext cx="112712" cy="128587"/>
              </a:xfrm>
              <a:custGeom>
                <a:avLst/>
                <a:gdLst/>
                <a:ahLst/>
                <a:cxnLst>
                  <a:cxn ang="0">
                    <a:pos x="7" y="6"/>
                  </a:cxn>
                  <a:cxn ang="0">
                    <a:pos x="7" y="4"/>
                  </a:cxn>
                  <a:cxn ang="0">
                    <a:pos x="7" y="4"/>
                  </a:cxn>
                  <a:cxn ang="0">
                    <a:pos x="6" y="3"/>
                  </a:cxn>
                  <a:cxn ang="0">
                    <a:pos x="6" y="3"/>
                  </a:cxn>
                  <a:cxn ang="0">
                    <a:pos x="7" y="4"/>
                  </a:cxn>
                  <a:cxn ang="0">
                    <a:pos x="6" y="5"/>
                  </a:cxn>
                  <a:cxn ang="0">
                    <a:pos x="5" y="4"/>
                  </a:cxn>
                  <a:cxn ang="0">
                    <a:pos x="6" y="3"/>
                  </a:cxn>
                  <a:cxn ang="0">
                    <a:pos x="6" y="3"/>
                  </a:cxn>
                  <a:cxn ang="0">
                    <a:pos x="5" y="4"/>
                  </a:cxn>
                  <a:cxn ang="0">
                    <a:pos x="4" y="4"/>
                  </a:cxn>
                  <a:cxn ang="0">
                    <a:pos x="4" y="4"/>
                  </a:cxn>
                  <a:cxn ang="0">
                    <a:pos x="4" y="4"/>
                  </a:cxn>
                  <a:cxn ang="0">
                    <a:pos x="5" y="6"/>
                  </a:cxn>
                  <a:cxn ang="0">
                    <a:pos x="7" y="14"/>
                  </a:cxn>
                  <a:cxn ang="0">
                    <a:pos x="15" y="21"/>
                  </a:cxn>
                  <a:cxn ang="0">
                    <a:pos x="23" y="24"/>
                  </a:cxn>
                  <a:cxn ang="0">
                    <a:pos x="24" y="24"/>
                  </a:cxn>
                  <a:cxn ang="0">
                    <a:pos x="24" y="24"/>
                  </a:cxn>
                  <a:cxn ang="0">
                    <a:pos x="24" y="24"/>
                  </a:cxn>
                  <a:cxn ang="0">
                    <a:pos x="24" y="24"/>
                  </a:cxn>
                  <a:cxn ang="0">
                    <a:pos x="24" y="24"/>
                  </a:cxn>
                  <a:cxn ang="0">
                    <a:pos x="24" y="24"/>
                  </a:cxn>
                  <a:cxn ang="0">
                    <a:pos x="25" y="27"/>
                  </a:cxn>
                  <a:cxn ang="0">
                    <a:pos x="25" y="29"/>
                  </a:cxn>
                  <a:cxn ang="0">
                    <a:pos x="19" y="29"/>
                  </a:cxn>
                  <a:cxn ang="0">
                    <a:pos x="7" y="22"/>
                  </a:cxn>
                  <a:cxn ang="0">
                    <a:pos x="5" y="17"/>
                  </a:cxn>
                  <a:cxn ang="0">
                    <a:pos x="7" y="6"/>
                  </a:cxn>
                  <a:cxn ang="0">
                    <a:pos x="3" y="5"/>
                  </a:cxn>
                  <a:cxn ang="0">
                    <a:pos x="0" y="17"/>
                  </a:cxn>
                  <a:cxn ang="0">
                    <a:pos x="5" y="26"/>
                  </a:cxn>
                  <a:cxn ang="0">
                    <a:pos x="18" y="33"/>
                  </a:cxn>
                  <a:cxn ang="0">
                    <a:pos x="28" y="32"/>
                  </a:cxn>
                  <a:cxn ang="0">
                    <a:pos x="30" y="26"/>
                  </a:cxn>
                  <a:cxn ang="0">
                    <a:pos x="24" y="20"/>
                  </a:cxn>
                  <a:cxn ang="0">
                    <a:pos x="23" y="20"/>
                  </a:cxn>
                  <a:cxn ang="0">
                    <a:pos x="20" y="19"/>
                  </a:cxn>
                  <a:cxn ang="0">
                    <a:pos x="13" y="15"/>
                  </a:cxn>
                  <a:cxn ang="0">
                    <a:pos x="9" y="7"/>
                  </a:cxn>
                  <a:cxn ang="0">
                    <a:pos x="8" y="3"/>
                  </a:cxn>
                  <a:cxn ang="0">
                    <a:pos x="7" y="1"/>
                  </a:cxn>
                  <a:cxn ang="0">
                    <a:pos x="5" y="1"/>
                  </a:cxn>
                  <a:cxn ang="0">
                    <a:pos x="3" y="5"/>
                  </a:cxn>
                </a:cxnLst>
                <a:rect l="0" t="0" r="r" b="b"/>
                <a:pathLst>
                  <a:path w="30" h="34">
                    <a:moveTo>
                      <a:pt x="5" y="5"/>
                    </a:moveTo>
                    <a:cubicBezTo>
                      <a:pt x="7" y="6"/>
                      <a:pt x="7" y="6"/>
                      <a:pt x="7" y="6"/>
                    </a:cubicBezTo>
                    <a:cubicBezTo>
                      <a:pt x="7" y="5"/>
                      <a:pt x="7" y="4"/>
                      <a:pt x="7" y="4"/>
                    </a:cubicBezTo>
                    <a:cubicBezTo>
                      <a:pt x="7" y="4"/>
                      <a:pt x="7" y="4"/>
                      <a:pt x="7" y="4"/>
                    </a:cubicBezTo>
                    <a:cubicBezTo>
                      <a:pt x="6" y="3"/>
                      <a:pt x="6" y="3"/>
                      <a:pt x="6" y="3"/>
                    </a:cubicBezTo>
                    <a:cubicBezTo>
                      <a:pt x="7" y="4"/>
                      <a:pt x="7" y="4"/>
                      <a:pt x="7" y="4"/>
                    </a:cubicBezTo>
                    <a:cubicBezTo>
                      <a:pt x="7" y="4"/>
                      <a:pt x="7" y="4"/>
                      <a:pt x="7" y="4"/>
                    </a:cubicBezTo>
                    <a:cubicBezTo>
                      <a:pt x="6" y="3"/>
                      <a:pt x="6" y="3"/>
                      <a:pt x="6" y="3"/>
                    </a:cubicBezTo>
                    <a:cubicBezTo>
                      <a:pt x="7" y="4"/>
                      <a:pt x="7" y="4"/>
                      <a:pt x="7" y="4"/>
                    </a:cubicBezTo>
                    <a:cubicBezTo>
                      <a:pt x="6" y="3"/>
                      <a:pt x="6" y="3"/>
                      <a:pt x="6" y="3"/>
                    </a:cubicBezTo>
                    <a:cubicBezTo>
                      <a:pt x="6" y="5"/>
                      <a:pt x="6" y="5"/>
                      <a:pt x="6" y="5"/>
                    </a:cubicBezTo>
                    <a:cubicBezTo>
                      <a:pt x="7" y="4"/>
                      <a:pt x="7" y="4"/>
                      <a:pt x="7" y="4"/>
                    </a:cubicBezTo>
                    <a:cubicBezTo>
                      <a:pt x="6" y="3"/>
                      <a:pt x="6" y="3"/>
                      <a:pt x="6" y="3"/>
                    </a:cubicBezTo>
                    <a:cubicBezTo>
                      <a:pt x="6" y="5"/>
                      <a:pt x="6" y="5"/>
                      <a:pt x="6" y="5"/>
                    </a:cubicBezTo>
                    <a:cubicBezTo>
                      <a:pt x="6" y="3"/>
                      <a:pt x="6" y="3"/>
                      <a:pt x="6" y="3"/>
                    </a:cubicBezTo>
                    <a:cubicBezTo>
                      <a:pt x="5" y="4"/>
                      <a:pt x="5" y="4"/>
                      <a:pt x="5" y="4"/>
                    </a:cubicBezTo>
                    <a:cubicBezTo>
                      <a:pt x="5" y="5"/>
                      <a:pt x="5" y="5"/>
                      <a:pt x="6" y="5"/>
                    </a:cubicBezTo>
                    <a:cubicBezTo>
                      <a:pt x="6" y="3"/>
                      <a:pt x="6" y="3"/>
                      <a:pt x="6" y="3"/>
                    </a:cubicBezTo>
                    <a:cubicBezTo>
                      <a:pt x="5" y="4"/>
                      <a:pt x="5" y="4"/>
                      <a:pt x="5" y="4"/>
                    </a:cubicBezTo>
                    <a:cubicBezTo>
                      <a:pt x="6" y="3"/>
                      <a:pt x="6" y="3"/>
                      <a:pt x="6" y="3"/>
                    </a:cubicBezTo>
                    <a:cubicBezTo>
                      <a:pt x="4" y="4"/>
                      <a:pt x="4" y="4"/>
                      <a:pt x="4" y="4"/>
                    </a:cubicBezTo>
                    <a:cubicBezTo>
                      <a:pt x="4" y="4"/>
                      <a:pt x="4" y="4"/>
                      <a:pt x="5" y="4"/>
                    </a:cubicBezTo>
                    <a:cubicBezTo>
                      <a:pt x="6" y="3"/>
                      <a:pt x="6" y="3"/>
                      <a:pt x="6" y="3"/>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5"/>
                      <a:pt x="5" y="6"/>
                    </a:cubicBezTo>
                    <a:cubicBezTo>
                      <a:pt x="5" y="8"/>
                      <a:pt x="5" y="8"/>
                      <a:pt x="5" y="8"/>
                    </a:cubicBezTo>
                    <a:cubicBezTo>
                      <a:pt x="5" y="10"/>
                      <a:pt x="6" y="12"/>
                      <a:pt x="7" y="14"/>
                    </a:cubicBezTo>
                    <a:cubicBezTo>
                      <a:pt x="8" y="16"/>
                      <a:pt x="9" y="18"/>
                      <a:pt x="11" y="19"/>
                    </a:cubicBezTo>
                    <a:cubicBezTo>
                      <a:pt x="15" y="21"/>
                      <a:pt x="15" y="21"/>
                      <a:pt x="15" y="21"/>
                    </a:cubicBezTo>
                    <a:cubicBezTo>
                      <a:pt x="16" y="22"/>
                      <a:pt x="17" y="23"/>
                      <a:pt x="19" y="23"/>
                    </a:cubicBezTo>
                    <a:cubicBezTo>
                      <a:pt x="20" y="24"/>
                      <a:pt x="22" y="24"/>
                      <a:pt x="23"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5" y="25"/>
                    </a:cubicBezTo>
                    <a:cubicBezTo>
                      <a:pt x="25" y="25"/>
                      <a:pt x="25" y="26"/>
                      <a:pt x="25" y="27"/>
                    </a:cubicBezTo>
                    <a:cubicBezTo>
                      <a:pt x="26" y="27"/>
                      <a:pt x="26" y="27"/>
                      <a:pt x="26" y="27"/>
                    </a:cubicBezTo>
                    <a:cubicBezTo>
                      <a:pt x="26" y="28"/>
                      <a:pt x="25" y="29"/>
                      <a:pt x="25" y="29"/>
                    </a:cubicBezTo>
                    <a:cubicBezTo>
                      <a:pt x="25" y="30"/>
                      <a:pt x="24" y="30"/>
                      <a:pt x="24" y="30"/>
                    </a:cubicBezTo>
                    <a:cubicBezTo>
                      <a:pt x="22" y="30"/>
                      <a:pt x="21" y="29"/>
                      <a:pt x="19" y="29"/>
                    </a:cubicBezTo>
                    <a:cubicBezTo>
                      <a:pt x="18" y="29"/>
                      <a:pt x="16" y="28"/>
                      <a:pt x="15" y="27"/>
                    </a:cubicBezTo>
                    <a:cubicBezTo>
                      <a:pt x="7" y="22"/>
                      <a:pt x="7" y="22"/>
                      <a:pt x="7" y="22"/>
                    </a:cubicBezTo>
                    <a:cubicBezTo>
                      <a:pt x="7" y="22"/>
                      <a:pt x="6" y="21"/>
                      <a:pt x="5" y="20"/>
                    </a:cubicBezTo>
                    <a:cubicBezTo>
                      <a:pt x="5" y="19"/>
                      <a:pt x="5" y="18"/>
                      <a:pt x="5" y="17"/>
                    </a:cubicBezTo>
                    <a:cubicBezTo>
                      <a:pt x="5" y="16"/>
                      <a:pt x="5" y="16"/>
                      <a:pt x="5" y="15"/>
                    </a:cubicBezTo>
                    <a:cubicBezTo>
                      <a:pt x="7" y="6"/>
                      <a:pt x="7" y="6"/>
                      <a:pt x="7" y="6"/>
                    </a:cubicBezTo>
                    <a:cubicBezTo>
                      <a:pt x="5" y="5"/>
                      <a:pt x="5" y="5"/>
                      <a:pt x="5" y="5"/>
                    </a:cubicBezTo>
                    <a:cubicBezTo>
                      <a:pt x="3" y="5"/>
                      <a:pt x="3" y="5"/>
                      <a:pt x="3" y="5"/>
                    </a:cubicBezTo>
                    <a:cubicBezTo>
                      <a:pt x="1" y="14"/>
                      <a:pt x="1" y="14"/>
                      <a:pt x="1" y="14"/>
                    </a:cubicBezTo>
                    <a:cubicBezTo>
                      <a:pt x="0" y="15"/>
                      <a:pt x="0" y="16"/>
                      <a:pt x="0" y="17"/>
                    </a:cubicBezTo>
                    <a:cubicBezTo>
                      <a:pt x="0" y="18"/>
                      <a:pt x="1" y="20"/>
                      <a:pt x="2" y="22"/>
                    </a:cubicBezTo>
                    <a:cubicBezTo>
                      <a:pt x="2" y="24"/>
                      <a:pt x="3" y="25"/>
                      <a:pt x="5" y="26"/>
                    </a:cubicBezTo>
                    <a:cubicBezTo>
                      <a:pt x="13" y="31"/>
                      <a:pt x="13" y="31"/>
                      <a:pt x="13" y="31"/>
                    </a:cubicBezTo>
                    <a:cubicBezTo>
                      <a:pt x="14" y="32"/>
                      <a:pt x="16" y="33"/>
                      <a:pt x="18" y="33"/>
                    </a:cubicBezTo>
                    <a:cubicBezTo>
                      <a:pt x="20" y="34"/>
                      <a:pt x="22" y="34"/>
                      <a:pt x="24" y="34"/>
                    </a:cubicBezTo>
                    <a:cubicBezTo>
                      <a:pt x="25" y="34"/>
                      <a:pt x="27" y="33"/>
                      <a:pt x="28" y="32"/>
                    </a:cubicBezTo>
                    <a:cubicBezTo>
                      <a:pt x="29" y="31"/>
                      <a:pt x="30" y="29"/>
                      <a:pt x="30" y="27"/>
                    </a:cubicBezTo>
                    <a:cubicBezTo>
                      <a:pt x="30" y="27"/>
                      <a:pt x="30" y="27"/>
                      <a:pt x="30" y="26"/>
                    </a:cubicBezTo>
                    <a:cubicBezTo>
                      <a:pt x="29" y="25"/>
                      <a:pt x="29" y="23"/>
                      <a:pt x="28" y="22"/>
                    </a:cubicBezTo>
                    <a:cubicBezTo>
                      <a:pt x="27" y="21"/>
                      <a:pt x="26" y="20"/>
                      <a:pt x="24" y="20"/>
                    </a:cubicBezTo>
                    <a:cubicBezTo>
                      <a:pt x="23" y="20"/>
                      <a:pt x="23" y="20"/>
                      <a:pt x="23" y="20"/>
                    </a:cubicBezTo>
                    <a:cubicBezTo>
                      <a:pt x="23" y="20"/>
                      <a:pt x="23" y="20"/>
                      <a:pt x="23" y="20"/>
                    </a:cubicBezTo>
                    <a:cubicBezTo>
                      <a:pt x="23" y="20"/>
                      <a:pt x="23" y="20"/>
                      <a:pt x="23" y="20"/>
                    </a:cubicBezTo>
                    <a:cubicBezTo>
                      <a:pt x="22" y="20"/>
                      <a:pt x="21" y="20"/>
                      <a:pt x="20" y="19"/>
                    </a:cubicBezTo>
                    <a:cubicBezTo>
                      <a:pt x="19" y="19"/>
                      <a:pt x="18" y="18"/>
                      <a:pt x="17" y="18"/>
                    </a:cubicBezTo>
                    <a:cubicBezTo>
                      <a:pt x="13" y="15"/>
                      <a:pt x="13" y="15"/>
                      <a:pt x="13" y="15"/>
                    </a:cubicBezTo>
                    <a:cubicBezTo>
                      <a:pt x="13" y="15"/>
                      <a:pt x="12" y="14"/>
                      <a:pt x="11" y="12"/>
                    </a:cubicBezTo>
                    <a:cubicBezTo>
                      <a:pt x="10" y="10"/>
                      <a:pt x="9" y="9"/>
                      <a:pt x="9" y="7"/>
                    </a:cubicBezTo>
                    <a:cubicBezTo>
                      <a:pt x="9" y="5"/>
                      <a:pt x="9" y="5"/>
                      <a:pt x="9" y="5"/>
                    </a:cubicBezTo>
                    <a:cubicBezTo>
                      <a:pt x="9" y="4"/>
                      <a:pt x="9" y="3"/>
                      <a:pt x="8" y="3"/>
                    </a:cubicBezTo>
                    <a:cubicBezTo>
                      <a:pt x="8" y="2"/>
                      <a:pt x="8" y="2"/>
                      <a:pt x="8" y="1"/>
                    </a:cubicBezTo>
                    <a:cubicBezTo>
                      <a:pt x="7" y="1"/>
                      <a:pt x="7" y="1"/>
                      <a:pt x="7" y="1"/>
                    </a:cubicBezTo>
                    <a:cubicBezTo>
                      <a:pt x="6" y="0"/>
                      <a:pt x="6" y="0"/>
                      <a:pt x="6" y="0"/>
                    </a:cubicBezTo>
                    <a:cubicBezTo>
                      <a:pt x="5" y="0"/>
                      <a:pt x="5" y="1"/>
                      <a:pt x="5" y="1"/>
                    </a:cubicBezTo>
                    <a:cubicBezTo>
                      <a:pt x="4" y="1"/>
                      <a:pt x="4" y="1"/>
                      <a:pt x="4" y="2"/>
                    </a:cubicBezTo>
                    <a:cubicBezTo>
                      <a:pt x="3" y="3"/>
                      <a:pt x="3" y="4"/>
                      <a:pt x="3" y="5"/>
                    </a:cubicBezTo>
                    <a:lnTo>
                      <a:pt x="5" y="5"/>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8" name="Freeform 293"/>
              <p:cNvSpPr>
                <a:spLocks/>
              </p:cNvSpPr>
              <p:nvPr/>
            </p:nvSpPr>
            <p:spPr bwMode="auto">
              <a:xfrm>
                <a:off x="-5126037" y="2482848"/>
                <a:ext cx="52388" cy="60325"/>
              </a:xfrm>
              <a:custGeom>
                <a:avLst/>
                <a:gdLst/>
                <a:ahLst/>
                <a:cxnLst>
                  <a:cxn ang="0">
                    <a:pos x="2" y="8"/>
                  </a:cxn>
                  <a:cxn ang="0">
                    <a:pos x="4" y="8"/>
                  </a:cxn>
                  <a:cxn ang="0">
                    <a:pos x="5" y="6"/>
                  </a:cxn>
                  <a:cxn ang="0">
                    <a:pos x="7" y="4"/>
                  </a:cxn>
                  <a:cxn ang="0">
                    <a:pos x="9" y="5"/>
                  </a:cxn>
                  <a:cxn ang="0">
                    <a:pos x="10" y="8"/>
                  </a:cxn>
                  <a:cxn ang="0">
                    <a:pos x="10" y="8"/>
                  </a:cxn>
                  <a:cxn ang="0">
                    <a:pos x="8" y="11"/>
                  </a:cxn>
                  <a:cxn ang="0">
                    <a:pos x="6" y="12"/>
                  </a:cxn>
                  <a:cxn ang="0">
                    <a:pos x="5" y="11"/>
                  </a:cxn>
                  <a:cxn ang="0">
                    <a:pos x="4" y="9"/>
                  </a:cxn>
                  <a:cxn ang="0">
                    <a:pos x="4" y="8"/>
                  </a:cxn>
                  <a:cxn ang="0">
                    <a:pos x="2" y="8"/>
                  </a:cxn>
                  <a:cxn ang="0">
                    <a:pos x="0" y="8"/>
                  </a:cxn>
                  <a:cxn ang="0">
                    <a:pos x="0" y="9"/>
                  </a:cxn>
                  <a:cxn ang="0">
                    <a:pos x="2" y="14"/>
                  </a:cxn>
                  <a:cxn ang="0">
                    <a:pos x="6" y="16"/>
                  </a:cxn>
                  <a:cxn ang="0">
                    <a:pos x="12" y="14"/>
                  </a:cxn>
                  <a:cxn ang="0">
                    <a:pos x="14" y="8"/>
                  </a:cxn>
                  <a:cxn ang="0">
                    <a:pos x="14" y="8"/>
                  </a:cxn>
                  <a:cxn ang="0">
                    <a:pos x="12" y="3"/>
                  </a:cxn>
                  <a:cxn ang="0">
                    <a:pos x="7" y="0"/>
                  </a:cxn>
                  <a:cxn ang="0">
                    <a:pos x="2" y="3"/>
                  </a:cxn>
                  <a:cxn ang="0">
                    <a:pos x="0" y="8"/>
                  </a:cxn>
                  <a:cxn ang="0">
                    <a:pos x="2" y="8"/>
                  </a:cxn>
                </a:cxnLst>
                <a:rect l="0" t="0" r="r" b="b"/>
                <a:pathLst>
                  <a:path w="14" h="16">
                    <a:moveTo>
                      <a:pt x="2" y="8"/>
                    </a:moveTo>
                    <a:cubicBezTo>
                      <a:pt x="4" y="8"/>
                      <a:pt x="4" y="8"/>
                      <a:pt x="4" y="8"/>
                    </a:cubicBezTo>
                    <a:cubicBezTo>
                      <a:pt x="4" y="7"/>
                      <a:pt x="5" y="6"/>
                      <a:pt x="5" y="6"/>
                    </a:cubicBezTo>
                    <a:cubicBezTo>
                      <a:pt x="6" y="5"/>
                      <a:pt x="7" y="4"/>
                      <a:pt x="7" y="4"/>
                    </a:cubicBezTo>
                    <a:cubicBezTo>
                      <a:pt x="8" y="4"/>
                      <a:pt x="8" y="5"/>
                      <a:pt x="9" y="5"/>
                    </a:cubicBezTo>
                    <a:cubicBezTo>
                      <a:pt x="9" y="6"/>
                      <a:pt x="10" y="7"/>
                      <a:pt x="10" y="8"/>
                    </a:cubicBezTo>
                    <a:cubicBezTo>
                      <a:pt x="10" y="8"/>
                      <a:pt x="10" y="8"/>
                      <a:pt x="10" y="8"/>
                    </a:cubicBezTo>
                    <a:cubicBezTo>
                      <a:pt x="10" y="9"/>
                      <a:pt x="9" y="10"/>
                      <a:pt x="8" y="11"/>
                    </a:cubicBezTo>
                    <a:cubicBezTo>
                      <a:pt x="8" y="12"/>
                      <a:pt x="7" y="12"/>
                      <a:pt x="6" y="12"/>
                    </a:cubicBezTo>
                    <a:cubicBezTo>
                      <a:pt x="6" y="12"/>
                      <a:pt x="5" y="12"/>
                      <a:pt x="5" y="11"/>
                    </a:cubicBezTo>
                    <a:cubicBezTo>
                      <a:pt x="4" y="11"/>
                      <a:pt x="4" y="10"/>
                      <a:pt x="4" y="9"/>
                    </a:cubicBezTo>
                    <a:cubicBezTo>
                      <a:pt x="4" y="8"/>
                      <a:pt x="4" y="8"/>
                      <a:pt x="4" y="8"/>
                    </a:cubicBezTo>
                    <a:cubicBezTo>
                      <a:pt x="2" y="8"/>
                      <a:pt x="2" y="8"/>
                      <a:pt x="2" y="8"/>
                    </a:cubicBezTo>
                    <a:cubicBezTo>
                      <a:pt x="0" y="8"/>
                      <a:pt x="0" y="8"/>
                      <a:pt x="0" y="8"/>
                    </a:cubicBezTo>
                    <a:cubicBezTo>
                      <a:pt x="0" y="9"/>
                      <a:pt x="0" y="9"/>
                      <a:pt x="0" y="9"/>
                    </a:cubicBezTo>
                    <a:cubicBezTo>
                      <a:pt x="0" y="11"/>
                      <a:pt x="0" y="13"/>
                      <a:pt x="2" y="14"/>
                    </a:cubicBezTo>
                    <a:cubicBezTo>
                      <a:pt x="3" y="15"/>
                      <a:pt x="4" y="16"/>
                      <a:pt x="6" y="16"/>
                    </a:cubicBezTo>
                    <a:cubicBezTo>
                      <a:pt x="9" y="16"/>
                      <a:pt x="10" y="15"/>
                      <a:pt x="12" y="14"/>
                    </a:cubicBezTo>
                    <a:cubicBezTo>
                      <a:pt x="13" y="12"/>
                      <a:pt x="14" y="11"/>
                      <a:pt x="14" y="8"/>
                    </a:cubicBezTo>
                    <a:cubicBezTo>
                      <a:pt x="14" y="8"/>
                      <a:pt x="14" y="8"/>
                      <a:pt x="14" y="8"/>
                    </a:cubicBezTo>
                    <a:cubicBezTo>
                      <a:pt x="14" y="6"/>
                      <a:pt x="13" y="4"/>
                      <a:pt x="12" y="3"/>
                    </a:cubicBezTo>
                    <a:cubicBezTo>
                      <a:pt x="11" y="1"/>
                      <a:pt x="9" y="0"/>
                      <a:pt x="7" y="0"/>
                    </a:cubicBezTo>
                    <a:cubicBezTo>
                      <a:pt x="5" y="0"/>
                      <a:pt x="3" y="1"/>
                      <a:pt x="2" y="3"/>
                    </a:cubicBezTo>
                    <a:cubicBezTo>
                      <a:pt x="1" y="4"/>
                      <a:pt x="0" y="6"/>
                      <a:pt x="0" y="8"/>
                    </a:cubicBezTo>
                    <a:lnTo>
                      <a:pt x="2" y="8"/>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9" name="Freeform 294"/>
              <p:cNvSpPr>
                <a:spLocks/>
              </p:cNvSpPr>
              <p:nvPr/>
            </p:nvSpPr>
            <p:spPr bwMode="auto">
              <a:xfrm>
                <a:off x="-4845050" y="3506786"/>
                <a:ext cx="117475" cy="98425"/>
              </a:xfrm>
              <a:custGeom>
                <a:avLst/>
                <a:gdLst/>
                <a:ahLst/>
                <a:cxnLst>
                  <a:cxn ang="0">
                    <a:pos x="4" y="6"/>
                  </a:cxn>
                  <a:cxn ang="0">
                    <a:pos x="5" y="4"/>
                  </a:cxn>
                  <a:cxn ang="0">
                    <a:pos x="4" y="4"/>
                  </a:cxn>
                  <a:cxn ang="0">
                    <a:pos x="4" y="3"/>
                  </a:cxn>
                  <a:cxn ang="0">
                    <a:pos x="4" y="4"/>
                  </a:cxn>
                  <a:cxn ang="0">
                    <a:pos x="4" y="4"/>
                  </a:cxn>
                  <a:cxn ang="0">
                    <a:pos x="4" y="3"/>
                  </a:cxn>
                  <a:cxn ang="0">
                    <a:pos x="4" y="4"/>
                  </a:cxn>
                  <a:cxn ang="0">
                    <a:pos x="4" y="4"/>
                  </a:cxn>
                  <a:cxn ang="0">
                    <a:pos x="3" y="4"/>
                  </a:cxn>
                  <a:cxn ang="0">
                    <a:pos x="4" y="5"/>
                  </a:cxn>
                  <a:cxn ang="0">
                    <a:pos x="4" y="4"/>
                  </a:cxn>
                  <a:cxn ang="0">
                    <a:pos x="3" y="4"/>
                  </a:cxn>
                  <a:cxn ang="0">
                    <a:pos x="4" y="5"/>
                  </a:cxn>
                  <a:cxn ang="0">
                    <a:pos x="3" y="4"/>
                  </a:cxn>
                  <a:cxn ang="0">
                    <a:pos x="4" y="5"/>
                  </a:cxn>
                  <a:cxn ang="0">
                    <a:pos x="4" y="5"/>
                  </a:cxn>
                  <a:cxn ang="0">
                    <a:pos x="3" y="4"/>
                  </a:cxn>
                  <a:cxn ang="0">
                    <a:pos x="4" y="5"/>
                  </a:cxn>
                  <a:cxn ang="0">
                    <a:pos x="4" y="5"/>
                  </a:cxn>
                  <a:cxn ang="0">
                    <a:pos x="4" y="5"/>
                  </a:cxn>
                  <a:cxn ang="0">
                    <a:pos x="15" y="6"/>
                  </a:cxn>
                  <a:cxn ang="0">
                    <a:pos x="18" y="8"/>
                  </a:cxn>
                  <a:cxn ang="0">
                    <a:pos x="22" y="11"/>
                  </a:cxn>
                  <a:cxn ang="0">
                    <a:pos x="26" y="17"/>
                  </a:cxn>
                  <a:cxn ang="0">
                    <a:pos x="27" y="19"/>
                  </a:cxn>
                  <a:cxn ang="0">
                    <a:pos x="26" y="21"/>
                  </a:cxn>
                  <a:cxn ang="0">
                    <a:pos x="25" y="22"/>
                  </a:cxn>
                  <a:cxn ang="0">
                    <a:pos x="21" y="20"/>
                  </a:cxn>
                  <a:cxn ang="0">
                    <a:pos x="5" y="4"/>
                  </a:cxn>
                  <a:cxn ang="0">
                    <a:pos x="4" y="6"/>
                  </a:cxn>
                  <a:cxn ang="0">
                    <a:pos x="2" y="7"/>
                  </a:cxn>
                  <a:cxn ang="0">
                    <a:pos x="18" y="23"/>
                  </a:cxn>
                  <a:cxn ang="0">
                    <a:pos x="25" y="26"/>
                  </a:cxn>
                  <a:cxn ang="0">
                    <a:pos x="29" y="25"/>
                  </a:cxn>
                  <a:cxn ang="0">
                    <a:pos x="31" y="19"/>
                  </a:cxn>
                  <a:cxn ang="0">
                    <a:pos x="30" y="14"/>
                  </a:cxn>
                  <a:cxn ang="0">
                    <a:pos x="25" y="9"/>
                  </a:cxn>
                  <a:cxn ang="0">
                    <a:pos x="21" y="4"/>
                  </a:cxn>
                  <a:cxn ang="0">
                    <a:pos x="15" y="2"/>
                  </a:cxn>
                  <a:cxn ang="0">
                    <a:pos x="5" y="1"/>
                  </a:cxn>
                  <a:cxn ang="0">
                    <a:pos x="4" y="0"/>
                  </a:cxn>
                  <a:cxn ang="0">
                    <a:pos x="1" y="1"/>
                  </a:cxn>
                  <a:cxn ang="0">
                    <a:pos x="0" y="4"/>
                  </a:cxn>
                  <a:cxn ang="0">
                    <a:pos x="1" y="6"/>
                  </a:cxn>
                  <a:cxn ang="0">
                    <a:pos x="2" y="7"/>
                  </a:cxn>
                  <a:cxn ang="0">
                    <a:pos x="4" y="6"/>
                  </a:cxn>
                </a:cxnLst>
                <a:rect l="0" t="0" r="r" b="b"/>
                <a:pathLst>
                  <a:path w="31" h="26">
                    <a:moveTo>
                      <a:pt x="4" y="6"/>
                    </a:moveTo>
                    <a:cubicBezTo>
                      <a:pt x="5" y="4"/>
                      <a:pt x="5" y="4"/>
                      <a:pt x="5" y="4"/>
                    </a:cubicBezTo>
                    <a:cubicBezTo>
                      <a:pt x="5" y="4"/>
                      <a:pt x="5" y="4"/>
                      <a:pt x="4" y="4"/>
                    </a:cubicBezTo>
                    <a:cubicBezTo>
                      <a:pt x="4" y="3"/>
                      <a:pt x="4" y="3"/>
                      <a:pt x="4" y="3"/>
                    </a:cubicBezTo>
                    <a:cubicBezTo>
                      <a:pt x="4" y="4"/>
                      <a:pt x="4" y="4"/>
                      <a:pt x="4" y="4"/>
                    </a:cubicBezTo>
                    <a:cubicBezTo>
                      <a:pt x="4" y="4"/>
                      <a:pt x="4" y="4"/>
                      <a:pt x="4" y="4"/>
                    </a:cubicBezTo>
                    <a:cubicBezTo>
                      <a:pt x="4" y="3"/>
                      <a:pt x="4" y="3"/>
                      <a:pt x="4" y="3"/>
                    </a:cubicBezTo>
                    <a:cubicBezTo>
                      <a:pt x="4" y="4"/>
                      <a:pt x="4" y="4"/>
                      <a:pt x="4" y="4"/>
                    </a:cubicBezTo>
                    <a:cubicBezTo>
                      <a:pt x="4" y="4"/>
                      <a:pt x="4" y="4"/>
                      <a:pt x="4" y="4"/>
                    </a:cubicBezTo>
                    <a:cubicBezTo>
                      <a:pt x="3" y="4"/>
                      <a:pt x="3" y="4"/>
                      <a:pt x="3" y="4"/>
                    </a:cubicBezTo>
                    <a:cubicBezTo>
                      <a:pt x="4" y="5"/>
                      <a:pt x="4" y="5"/>
                      <a:pt x="4" y="5"/>
                    </a:cubicBezTo>
                    <a:cubicBezTo>
                      <a:pt x="4" y="4"/>
                      <a:pt x="4" y="4"/>
                      <a:pt x="4" y="4"/>
                    </a:cubicBezTo>
                    <a:cubicBezTo>
                      <a:pt x="3" y="4"/>
                      <a:pt x="3" y="4"/>
                      <a:pt x="3" y="4"/>
                    </a:cubicBezTo>
                    <a:cubicBezTo>
                      <a:pt x="4" y="5"/>
                      <a:pt x="4" y="5"/>
                      <a:pt x="4" y="5"/>
                    </a:cubicBezTo>
                    <a:cubicBezTo>
                      <a:pt x="3" y="4"/>
                      <a:pt x="3" y="4"/>
                      <a:pt x="3" y="4"/>
                    </a:cubicBezTo>
                    <a:cubicBezTo>
                      <a:pt x="4" y="5"/>
                      <a:pt x="4" y="5"/>
                      <a:pt x="4" y="5"/>
                    </a:cubicBezTo>
                    <a:cubicBezTo>
                      <a:pt x="4" y="5"/>
                      <a:pt x="4" y="5"/>
                      <a:pt x="4" y="5"/>
                    </a:cubicBezTo>
                    <a:cubicBezTo>
                      <a:pt x="3" y="4"/>
                      <a:pt x="3" y="4"/>
                      <a:pt x="3" y="4"/>
                    </a:cubicBezTo>
                    <a:cubicBezTo>
                      <a:pt x="4" y="5"/>
                      <a:pt x="4" y="5"/>
                      <a:pt x="4" y="5"/>
                    </a:cubicBezTo>
                    <a:cubicBezTo>
                      <a:pt x="4" y="5"/>
                      <a:pt x="4" y="5"/>
                      <a:pt x="4" y="5"/>
                    </a:cubicBezTo>
                    <a:cubicBezTo>
                      <a:pt x="4" y="5"/>
                      <a:pt x="4" y="5"/>
                      <a:pt x="4" y="5"/>
                    </a:cubicBezTo>
                    <a:cubicBezTo>
                      <a:pt x="15" y="6"/>
                      <a:pt x="15" y="6"/>
                      <a:pt x="15" y="6"/>
                    </a:cubicBezTo>
                    <a:cubicBezTo>
                      <a:pt x="16" y="7"/>
                      <a:pt x="17" y="7"/>
                      <a:pt x="18" y="8"/>
                    </a:cubicBezTo>
                    <a:cubicBezTo>
                      <a:pt x="20" y="9"/>
                      <a:pt x="21" y="10"/>
                      <a:pt x="22" y="11"/>
                    </a:cubicBezTo>
                    <a:cubicBezTo>
                      <a:pt x="26" y="17"/>
                      <a:pt x="26" y="17"/>
                      <a:pt x="26" y="17"/>
                    </a:cubicBezTo>
                    <a:cubicBezTo>
                      <a:pt x="27" y="18"/>
                      <a:pt x="27" y="18"/>
                      <a:pt x="27" y="19"/>
                    </a:cubicBezTo>
                    <a:cubicBezTo>
                      <a:pt x="27" y="20"/>
                      <a:pt x="27" y="21"/>
                      <a:pt x="26" y="21"/>
                    </a:cubicBezTo>
                    <a:cubicBezTo>
                      <a:pt x="25" y="22"/>
                      <a:pt x="25" y="22"/>
                      <a:pt x="25" y="22"/>
                    </a:cubicBezTo>
                    <a:cubicBezTo>
                      <a:pt x="23" y="22"/>
                      <a:pt x="22" y="21"/>
                      <a:pt x="21" y="20"/>
                    </a:cubicBezTo>
                    <a:cubicBezTo>
                      <a:pt x="5" y="4"/>
                      <a:pt x="5" y="4"/>
                      <a:pt x="5" y="4"/>
                    </a:cubicBezTo>
                    <a:cubicBezTo>
                      <a:pt x="4" y="6"/>
                      <a:pt x="4" y="6"/>
                      <a:pt x="4" y="6"/>
                    </a:cubicBezTo>
                    <a:cubicBezTo>
                      <a:pt x="2" y="7"/>
                      <a:pt x="2" y="7"/>
                      <a:pt x="2" y="7"/>
                    </a:cubicBezTo>
                    <a:cubicBezTo>
                      <a:pt x="18" y="23"/>
                      <a:pt x="18" y="23"/>
                      <a:pt x="18" y="23"/>
                    </a:cubicBezTo>
                    <a:cubicBezTo>
                      <a:pt x="20" y="25"/>
                      <a:pt x="22" y="26"/>
                      <a:pt x="25" y="26"/>
                    </a:cubicBezTo>
                    <a:cubicBezTo>
                      <a:pt x="26" y="26"/>
                      <a:pt x="28" y="25"/>
                      <a:pt x="29" y="25"/>
                    </a:cubicBezTo>
                    <a:cubicBezTo>
                      <a:pt x="31" y="23"/>
                      <a:pt x="31" y="21"/>
                      <a:pt x="31" y="19"/>
                    </a:cubicBezTo>
                    <a:cubicBezTo>
                      <a:pt x="31" y="17"/>
                      <a:pt x="31" y="16"/>
                      <a:pt x="30" y="14"/>
                    </a:cubicBezTo>
                    <a:cubicBezTo>
                      <a:pt x="25" y="9"/>
                      <a:pt x="25" y="9"/>
                      <a:pt x="25" y="9"/>
                    </a:cubicBezTo>
                    <a:cubicBezTo>
                      <a:pt x="24" y="7"/>
                      <a:pt x="23" y="6"/>
                      <a:pt x="21" y="4"/>
                    </a:cubicBezTo>
                    <a:cubicBezTo>
                      <a:pt x="19" y="3"/>
                      <a:pt x="17" y="2"/>
                      <a:pt x="15" y="2"/>
                    </a:cubicBezTo>
                    <a:cubicBezTo>
                      <a:pt x="5" y="1"/>
                      <a:pt x="5" y="1"/>
                      <a:pt x="5" y="1"/>
                    </a:cubicBezTo>
                    <a:cubicBezTo>
                      <a:pt x="4" y="0"/>
                      <a:pt x="4" y="0"/>
                      <a:pt x="4" y="0"/>
                    </a:cubicBezTo>
                    <a:cubicBezTo>
                      <a:pt x="3" y="0"/>
                      <a:pt x="2" y="1"/>
                      <a:pt x="1" y="1"/>
                    </a:cubicBezTo>
                    <a:cubicBezTo>
                      <a:pt x="1" y="2"/>
                      <a:pt x="0" y="3"/>
                      <a:pt x="0" y="4"/>
                    </a:cubicBezTo>
                    <a:cubicBezTo>
                      <a:pt x="0" y="4"/>
                      <a:pt x="0" y="5"/>
                      <a:pt x="1" y="6"/>
                    </a:cubicBezTo>
                    <a:cubicBezTo>
                      <a:pt x="2" y="7"/>
                      <a:pt x="2" y="7"/>
                      <a:pt x="2" y="7"/>
                    </a:cubicBezTo>
                    <a:lnTo>
                      <a:pt x="4"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0" name="Freeform 295"/>
              <p:cNvSpPr>
                <a:spLocks/>
              </p:cNvSpPr>
              <p:nvPr/>
            </p:nvSpPr>
            <p:spPr bwMode="auto">
              <a:xfrm>
                <a:off x="-4454525" y="2663823"/>
                <a:ext cx="95250" cy="57150"/>
              </a:xfrm>
              <a:custGeom>
                <a:avLst/>
                <a:gdLst/>
                <a:ahLst/>
                <a:cxnLst>
                  <a:cxn ang="0">
                    <a:pos x="3" y="7"/>
                  </a:cxn>
                  <a:cxn ang="0">
                    <a:pos x="5" y="7"/>
                  </a:cxn>
                  <a:cxn ang="0">
                    <a:pos x="5" y="6"/>
                  </a:cxn>
                  <a:cxn ang="0">
                    <a:pos x="5" y="4"/>
                  </a:cxn>
                  <a:cxn ang="0">
                    <a:pos x="7" y="4"/>
                  </a:cxn>
                  <a:cxn ang="0">
                    <a:pos x="17" y="4"/>
                  </a:cxn>
                  <a:cxn ang="0">
                    <a:pos x="19" y="5"/>
                  </a:cxn>
                  <a:cxn ang="0">
                    <a:pos x="20" y="7"/>
                  </a:cxn>
                  <a:cxn ang="0">
                    <a:pos x="20" y="8"/>
                  </a:cxn>
                  <a:cxn ang="0">
                    <a:pos x="20" y="10"/>
                  </a:cxn>
                  <a:cxn ang="0">
                    <a:pos x="18" y="11"/>
                  </a:cxn>
                  <a:cxn ang="0">
                    <a:pos x="9" y="11"/>
                  </a:cxn>
                  <a:cxn ang="0">
                    <a:pos x="6" y="10"/>
                  </a:cxn>
                  <a:cxn ang="0">
                    <a:pos x="5" y="7"/>
                  </a:cxn>
                  <a:cxn ang="0">
                    <a:pos x="3" y="7"/>
                  </a:cxn>
                  <a:cxn ang="0">
                    <a:pos x="1" y="8"/>
                  </a:cxn>
                  <a:cxn ang="0">
                    <a:pos x="4" y="13"/>
                  </a:cxn>
                  <a:cxn ang="0">
                    <a:pos x="9" y="15"/>
                  </a:cxn>
                  <a:cxn ang="0">
                    <a:pos x="18" y="15"/>
                  </a:cxn>
                  <a:cxn ang="0">
                    <a:pos x="23" y="13"/>
                  </a:cxn>
                  <a:cxn ang="0">
                    <a:pos x="25" y="8"/>
                  </a:cxn>
                  <a:cxn ang="0">
                    <a:pos x="25" y="7"/>
                  </a:cxn>
                  <a:cxn ang="0">
                    <a:pos x="22" y="2"/>
                  </a:cxn>
                  <a:cxn ang="0">
                    <a:pos x="17" y="0"/>
                  </a:cxn>
                  <a:cxn ang="0">
                    <a:pos x="7" y="0"/>
                  </a:cxn>
                  <a:cxn ang="0">
                    <a:pos x="2" y="1"/>
                  </a:cxn>
                  <a:cxn ang="0">
                    <a:pos x="0" y="6"/>
                  </a:cxn>
                  <a:cxn ang="0">
                    <a:pos x="1" y="8"/>
                  </a:cxn>
                  <a:cxn ang="0">
                    <a:pos x="3" y="7"/>
                  </a:cxn>
                </a:cxnLst>
                <a:rect l="0" t="0" r="r" b="b"/>
                <a:pathLst>
                  <a:path w="25" h="15">
                    <a:moveTo>
                      <a:pt x="3" y="7"/>
                    </a:moveTo>
                    <a:cubicBezTo>
                      <a:pt x="5" y="7"/>
                      <a:pt x="5" y="7"/>
                      <a:pt x="5" y="7"/>
                    </a:cubicBezTo>
                    <a:cubicBezTo>
                      <a:pt x="5" y="6"/>
                      <a:pt x="5" y="6"/>
                      <a:pt x="5" y="6"/>
                    </a:cubicBezTo>
                    <a:cubicBezTo>
                      <a:pt x="5" y="5"/>
                      <a:pt x="5" y="5"/>
                      <a:pt x="5" y="4"/>
                    </a:cubicBezTo>
                    <a:cubicBezTo>
                      <a:pt x="6" y="4"/>
                      <a:pt x="6" y="4"/>
                      <a:pt x="7" y="4"/>
                    </a:cubicBezTo>
                    <a:cubicBezTo>
                      <a:pt x="17" y="4"/>
                      <a:pt x="17" y="4"/>
                      <a:pt x="17" y="4"/>
                    </a:cubicBezTo>
                    <a:cubicBezTo>
                      <a:pt x="18" y="4"/>
                      <a:pt x="18" y="4"/>
                      <a:pt x="19" y="5"/>
                    </a:cubicBezTo>
                    <a:cubicBezTo>
                      <a:pt x="20" y="6"/>
                      <a:pt x="20" y="6"/>
                      <a:pt x="20" y="7"/>
                    </a:cubicBezTo>
                    <a:cubicBezTo>
                      <a:pt x="20" y="8"/>
                      <a:pt x="20" y="8"/>
                      <a:pt x="20" y="8"/>
                    </a:cubicBezTo>
                    <a:cubicBezTo>
                      <a:pt x="20" y="9"/>
                      <a:pt x="20" y="9"/>
                      <a:pt x="20" y="10"/>
                    </a:cubicBezTo>
                    <a:cubicBezTo>
                      <a:pt x="19" y="10"/>
                      <a:pt x="19" y="11"/>
                      <a:pt x="18" y="11"/>
                    </a:cubicBezTo>
                    <a:cubicBezTo>
                      <a:pt x="9" y="11"/>
                      <a:pt x="9" y="11"/>
                      <a:pt x="9" y="11"/>
                    </a:cubicBezTo>
                    <a:cubicBezTo>
                      <a:pt x="8" y="11"/>
                      <a:pt x="7" y="10"/>
                      <a:pt x="6" y="10"/>
                    </a:cubicBezTo>
                    <a:cubicBezTo>
                      <a:pt x="6" y="9"/>
                      <a:pt x="5" y="8"/>
                      <a:pt x="5" y="7"/>
                    </a:cubicBezTo>
                    <a:cubicBezTo>
                      <a:pt x="3" y="7"/>
                      <a:pt x="3" y="7"/>
                      <a:pt x="3" y="7"/>
                    </a:cubicBezTo>
                    <a:cubicBezTo>
                      <a:pt x="1" y="8"/>
                      <a:pt x="1" y="8"/>
                      <a:pt x="1" y="8"/>
                    </a:cubicBezTo>
                    <a:cubicBezTo>
                      <a:pt x="1" y="10"/>
                      <a:pt x="2" y="11"/>
                      <a:pt x="4" y="13"/>
                    </a:cubicBezTo>
                    <a:cubicBezTo>
                      <a:pt x="5" y="14"/>
                      <a:pt x="7" y="15"/>
                      <a:pt x="9" y="15"/>
                    </a:cubicBezTo>
                    <a:cubicBezTo>
                      <a:pt x="18" y="15"/>
                      <a:pt x="18" y="15"/>
                      <a:pt x="18" y="15"/>
                    </a:cubicBezTo>
                    <a:cubicBezTo>
                      <a:pt x="20" y="15"/>
                      <a:pt x="22" y="14"/>
                      <a:pt x="23" y="13"/>
                    </a:cubicBezTo>
                    <a:cubicBezTo>
                      <a:pt x="24" y="12"/>
                      <a:pt x="25" y="10"/>
                      <a:pt x="25" y="8"/>
                    </a:cubicBezTo>
                    <a:cubicBezTo>
                      <a:pt x="25" y="7"/>
                      <a:pt x="25" y="7"/>
                      <a:pt x="25" y="7"/>
                    </a:cubicBezTo>
                    <a:cubicBezTo>
                      <a:pt x="24" y="5"/>
                      <a:pt x="24" y="3"/>
                      <a:pt x="22" y="2"/>
                    </a:cubicBezTo>
                    <a:cubicBezTo>
                      <a:pt x="21" y="0"/>
                      <a:pt x="19" y="0"/>
                      <a:pt x="17" y="0"/>
                    </a:cubicBezTo>
                    <a:cubicBezTo>
                      <a:pt x="7" y="0"/>
                      <a:pt x="7" y="0"/>
                      <a:pt x="7" y="0"/>
                    </a:cubicBezTo>
                    <a:cubicBezTo>
                      <a:pt x="5" y="0"/>
                      <a:pt x="3" y="0"/>
                      <a:pt x="2" y="1"/>
                    </a:cubicBezTo>
                    <a:cubicBezTo>
                      <a:pt x="1" y="3"/>
                      <a:pt x="0" y="4"/>
                      <a:pt x="0" y="6"/>
                    </a:cubicBezTo>
                    <a:cubicBezTo>
                      <a:pt x="0" y="7"/>
                      <a:pt x="0" y="7"/>
                      <a:pt x="1" y="8"/>
                    </a:cubicBezTo>
                    <a:lnTo>
                      <a:pt x="3" y="7"/>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1" name="Freeform 296"/>
              <p:cNvSpPr>
                <a:spLocks/>
              </p:cNvSpPr>
              <p:nvPr/>
            </p:nvSpPr>
            <p:spPr bwMode="auto">
              <a:xfrm>
                <a:off x="-3432175" y="2822573"/>
                <a:ext cx="87313" cy="165100"/>
              </a:xfrm>
              <a:custGeom>
                <a:avLst/>
                <a:gdLst/>
                <a:ahLst/>
                <a:cxnLst>
                  <a:cxn ang="0">
                    <a:pos x="3" y="9"/>
                  </a:cxn>
                  <a:cxn ang="0">
                    <a:pos x="1" y="15"/>
                  </a:cxn>
                  <a:cxn ang="0">
                    <a:pos x="6" y="21"/>
                  </a:cxn>
                  <a:cxn ang="0">
                    <a:pos x="6" y="23"/>
                  </a:cxn>
                  <a:cxn ang="0">
                    <a:pos x="2" y="34"/>
                  </a:cxn>
                  <a:cxn ang="0">
                    <a:pos x="0" y="40"/>
                  </a:cxn>
                  <a:cxn ang="0">
                    <a:pos x="0" y="42"/>
                  </a:cxn>
                  <a:cxn ang="0">
                    <a:pos x="2" y="44"/>
                  </a:cxn>
                  <a:cxn ang="0">
                    <a:pos x="4" y="43"/>
                  </a:cxn>
                  <a:cxn ang="0">
                    <a:pos x="15" y="37"/>
                  </a:cxn>
                  <a:cxn ang="0">
                    <a:pos x="23" y="24"/>
                  </a:cxn>
                  <a:cxn ang="0">
                    <a:pos x="14" y="7"/>
                  </a:cxn>
                  <a:cxn ang="0">
                    <a:pos x="12" y="4"/>
                  </a:cxn>
                  <a:cxn ang="0">
                    <a:pos x="12" y="4"/>
                  </a:cxn>
                  <a:cxn ang="0">
                    <a:pos x="12" y="4"/>
                  </a:cxn>
                  <a:cxn ang="0">
                    <a:pos x="12" y="4"/>
                  </a:cxn>
                  <a:cxn ang="0">
                    <a:pos x="12" y="4"/>
                  </a:cxn>
                  <a:cxn ang="0">
                    <a:pos x="12" y="3"/>
                  </a:cxn>
                  <a:cxn ang="0">
                    <a:pos x="10" y="0"/>
                  </a:cxn>
                  <a:cxn ang="0">
                    <a:pos x="4" y="4"/>
                  </a:cxn>
                  <a:cxn ang="0">
                    <a:pos x="5" y="9"/>
                  </a:cxn>
                  <a:cxn ang="0">
                    <a:pos x="8" y="6"/>
                  </a:cxn>
                  <a:cxn ang="0">
                    <a:pos x="10" y="5"/>
                  </a:cxn>
                  <a:cxn ang="0">
                    <a:pos x="10" y="4"/>
                  </a:cxn>
                  <a:cxn ang="0">
                    <a:pos x="10" y="5"/>
                  </a:cxn>
                  <a:cxn ang="0">
                    <a:pos x="10" y="5"/>
                  </a:cxn>
                  <a:cxn ang="0">
                    <a:pos x="9" y="4"/>
                  </a:cxn>
                  <a:cxn ang="0">
                    <a:pos x="10" y="3"/>
                  </a:cxn>
                  <a:cxn ang="0">
                    <a:pos x="10" y="3"/>
                  </a:cxn>
                  <a:cxn ang="0">
                    <a:pos x="9" y="4"/>
                  </a:cxn>
                  <a:cxn ang="0">
                    <a:pos x="8" y="3"/>
                  </a:cxn>
                  <a:cxn ang="0">
                    <a:pos x="8" y="3"/>
                  </a:cxn>
                  <a:cxn ang="0">
                    <a:pos x="9" y="3"/>
                  </a:cxn>
                  <a:cxn ang="0">
                    <a:pos x="8" y="3"/>
                  </a:cxn>
                  <a:cxn ang="0">
                    <a:pos x="9" y="7"/>
                  </a:cxn>
                  <a:cxn ang="0">
                    <a:pos x="19" y="24"/>
                  </a:cxn>
                  <a:cxn ang="0">
                    <a:pos x="10" y="35"/>
                  </a:cxn>
                  <a:cxn ang="0">
                    <a:pos x="2" y="40"/>
                  </a:cxn>
                  <a:cxn ang="0">
                    <a:pos x="2" y="41"/>
                  </a:cxn>
                  <a:cxn ang="0">
                    <a:pos x="2" y="40"/>
                  </a:cxn>
                  <a:cxn ang="0">
                    <a:pos x="2" y="40"/>
                  </a:cxn>
                  <a:cxn ang="0">
                    <a:pos x="4" y="41"/>
                  </a:cxn>
                  <a:cxn ang="0">
                    <a:pos x="2" y="42"/>
                  </a:cxn>
                  <a:cxn ang="0">
                    <a:pos x="2" y="42"/>
                  </a:cxn>
                  <a:cxn ang="0">
                    <a:pos x="4" y="41"/>
                  </a:cxn>
                  <a:cxn ang="0">
                    <a:pos x="4" y="42"/>
                  </a:cxn>
                  <a:cxn ang="0">
                    <a:pos x="4" y="42"/>
                  </a:cxn>
                  <a:cxn ang="0">
                    <a:pos x="3" y="42"/>
                  </a:cxn>
                  <a:cxn ang="0">
                    <a:pos x="5" y="41"/>
                  </a:cxn>
                  <a:cxn ang="0">
                    <a:pos x="7" y="34"/>
                  </a:cxn>
                  <a:cxn ang="0">
                    <a:pos x="10" y="23"/>
                  </a:cxn>
                  <a:cxn ang="0">
                    <a:pos x="9" y="18"/>
                  </a:cxn>
                  <a:cxn ang="0">
                    <a:pos x="6" y="16"/>
                  </a:cxn>
                  <a:cxn ang="0">
                    <a:pos x="6" y="13"/>
                  </a:cxn>
                  <a:cxn ang="0">
                    <a:pos x="5" y="9"/>
                  </a:cxn>
                </a:cxnLst>
                <a:rect l="0" t="0" r="r" b="b"/>
                <a:pathLst>
                  <a:path w="23" h="44">
                    <a:moveTo>
                      <a:pt x="5" y="9"/>
                    </a:moveTo>
                    <a:cubicBezTo>
                      <a:pt x="3" y="9"/>
                      <a:pt x="3" y="9"/>
                      <a:pt x="3" y="9"/>
                    </a:cubicBezTo>
                    <a:cubicBezTo>
                      <a:pt x="3" y="10"/>
                      <a:pt x="2" y="11"/>
                      <a:pt x="2" y="11"/>
                    </a:cubicBezTo>
                    <a:cubicBezTo>
                      <a:pt x="2" y="12"/>
                      <a:pt x="1" y="13"/>
                      <a:pt x="1" y="15"/>
                    </a:cubicBezTo>
                    <a:cubicBezTo>
                      <a:pt x="1" y="16"/>
                      <a:pt x="2" y="18"/>
                      <a:pt x="3" y="19"/>
                    </a:cubicBezTo>
                    <a:cubicBezTo>
                      <a:pt x="4" y="20"/>
                      <a:pt x="5" y="21"/>
                      <a:pt x="6" y="21"/>
                    </a:cubicBezTo>
                    <a:cubicBezTo>
                      <a:pt x="6" y="21"/>
                      <a:pt x="6" y="21"/>
                      <a:pt x="6" y="21"/>
                    </a:cubicBezTo>
                    <a:cubicBezTo>
                      <a:pt x="6" y="22"/>
                      <a:pt x="6" y="22"/>
                      <a:pt x="6" y="23"/>
                    </a:cubicBezTo>
                    <a:cubicBezTo>
                      <a:pt x="6" y="24"/>
                      <a:pt x="5" y="26"/>
                      <a:pt x="4" y="28"/>
                    </a:cubicBezTo>
                    <a:cubicBezTo>
                      <a:pt x="3" y="30"/>
                      <a:pt x="2" y="32"/>
                      <a:pt x="2" y="34"/>
                    </a:cubicBezTo>
                    <a:cubicBezTo>
                      <a:pt x="2" y="35"/>
                      <a:pt x="2" y="36"/>
                      <a:pt x="1" y="38"/>
                    </a:cubicBezTo>
                    <a:cubicBezTo>
                      <a:pt x="1" y="38"/>
                      <a:pt x="1" y="39"/>
                      <a:pt x="0" y="40"/>
                    </a:cubicBezTo>
                    <a:cubicBezTo>
                      <a:pt x="0" y="41"/>
                      <a:pt x="0" y="41"/>
                      <a:pt x="0" y="41"/>
                    </a:cubicBezTo>
                    <a:cubicBezTo>
                      <a:pt x="0" y="41"/>
                      <a:pt x="0" y="41"/>
                      <a:pt x="0" y="42"/>
                    </a:cubicBezTo>
                    <a:cubicBezTo>
                      <a:pt x="0" y="43"/>
                      <a:pt x="0" y="43"/>
                      <a:pt x="0" y="43"/>
                    </a:cubicBezTo>
                    <a:cubicBezTo>
                      <a:pt x="1" y="44"/>
                      <a:pt x="2" y="44"/>
                      <a:pt x="2" y="44"/>
                    </a:cubicBezTo>
                    <a:cubicBezTo>
                      <a:pt x="3" y="44"/>
                      <a:pt x="3" y="44"/>
                      <a:pt x="3" y="44"/>
                    </a:cubicBezTo>
                    <a:cubicBezTo>
                      <a:pt x="4" y="43"/>
                      <a:pt x="4" y="43"/>
                      <a:pt x="4" y="43"/>
                    </a:cubicBezTo>
                    <a:cubicBezTo>
                      <a:pt x="5" y="43"/>
                      <a:pt x="6" y="42"/>
                      <a:pt x="7" y="41"/>
                    </a:cubicBezTo>
                    <a:cubicBezTo>
                      <a:pt x="10" y="40"/>
                      <a:pt x="12" y="39"/>
                      <a:pt x="15" y="37"/>
                    </a:cubicBezTo>
                    <a:cubicBezTo>
                      <a:pt x="18" y="35"/>
                      <a:pt x="20" y="33"/>
                      <a:pt x="21" y="31"/>
                    </a:cubicBezTo>
                    <a:cubicBezTo>
                      <a:pt x="23" y="29"/>
                      <a:pt x="23" y="26"/>
                      <a:pt x="23" y="24"/>
                    </a:cubicBezTo>
                    <a:cubicBezTo>
                      <a:pt x="23" y="19"/>
                      <a:pt x="22" y="15"/>
                      <a:pt x="19" y="12"/>
                    </a:cubicBezTo>
                    <a:cubicBezTo>
                      <a:pt x="17" y="10"/>
                      <a:pt x="16" y="9"/>
                      <a:pt x="14" y="7"/>
                    </a:cubicBezTo>
                    <a:cubicBezTo>
                      <a:pt x="14" y="6"/>
                      <a:pt x="13" y="5"/>
                      <a:pt x="13" y="5"/>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3"/>
                      <a:pt x="12" y="3"/>
                      <a:pt x="12" y="3"/>
                    </a:cubicBezTo>
                    <a:cubicBezTo>
                      <a:pt x="12" y="2"/>
                      <a:pt x="12" y="2"/>
                      <a:pt x="12" y="1"/>
                    </a:cubicBezTo>
                    <a:cubicBezTo>
                      <a:pt x="11" y="1"/>
                      <a:pt x="10" y="0"/>
                      <a:pt x="10" y="0"/>
                    </a:cubicBezTo>
                    <a:cubicBezTo>
                      <a:pt x="9" y="1"/>
                      <a:pt x="8" y="1"/>
                      <a:pt x="7" y="1"/>
                    </a:cubicBezTo>
                    <a:cubicBezTo>
                      <a:pt x="6" y="2"/>
                      <a:pt x="5" y="3"/>
                      <a:pt x="4" y="4"/>
                    </a:cubicBezTo>
                    <a:cubicBezTo>
                      <a:pt x="3" y="6"/>
                      <a:pt x="3" y="7"/>
                      <a:pt x="3" y="9"/>
                    </a:cubicBezTo>
                    <a:cubicBezTo>
                      <a:pt x="5" y="9"/>
                      <a:pt x="5" y="9"/>
                      <a:pt x="5" y="9"/>
                    </a:cubicBezTo>
                    <a:cubicBezTo>
                      <a:pt x="7" y="9"/>
                      <a:pt x="7" y="9"/>
                      <a:pt x="7" y="9"/>
                    </a:cubicBezTo>
                    <a:cubicBezTo>
                      <a:pt x="7" y="8"/>
                      <a:pt x="8" y="7"/>
                      <a:pt x="8" y="6"/>
                    </a:cubicBezTo>
                    <a:cubicBezTo>
                      <a:pt x="9" y="6"/>
                      <a:pt x="9" y="5"/>
                      <a:pt x="10" y="5"/>
                    </a:cubicBezTo>
                    <a:cubicBezTo>
                      <a:pt x="10" y="5"/>
                      <a:pt x="10" y="5"/>
                      <a:pt x="10" y="5"/>
                    </a:cubicBezTo>
                    <a:cubicBezTo>
                      <a:pt x="10" y="5"/>
                      <a:pt x="10" y="5"/>
                      <a:pt x="10" y="5"/>
                    </a:cubicBezTo>
                    <a:cubicBezTo>
                      <a:pt x="10" y="4"/>
                      <a:pt x="10" y="4"/>
                      <a:pt x="10" y="4"/>
                    </a:cubicBezTo>
                    <a:cubicBezTo>
                      <a:pt x="10" y="5"/>
                      <a:pt x="10" y="5"/>
                      <a:pt x="10" y="5"/>
                    </a:cubicBezTo>
                    <a:cubicBezTo>
                      <a:pt x="10" y="5"/>
                      <a:pt x="10" y="5"/>
                      <a:pt x="10" y="5"/>
                    </a:cubicBezTo>
                    <a:cubicBezTo>
                      <a:pt x="10" y="4"/>
                      <a:pt x="10" y="4"/>
                      <a:pt x="10" y="4"/>
                    </a:cubicBezTo>
                    <a:cubicBezTo>
                      <a:pt x="10" y="5"/>
                      <a:pt x="10" y="5"/>
                      <a:pt x="10" y="5"/>
                    </a:cubicBezTo>
                    <a:cubicBezTo>
                      <a:pt x="10" y="3"/>
                      <a:pt x="10" y="3"/>
                      <a:pt x="10" y="3"/>
                    </a:cubicBezTo>
                    <a:cubicBezTo>
                      <a:pt x="9" y="4"/>
                      <a:pt x="9" y="4"/>
                      <a:pt x="9" y="4"/>
                    </a:cubicBezTo>
                    <a:cubicBezTo>
                      <a:pt x="9" y="5"/>
                      <a:pt x="10" y="5"/>
                      <a:pt x="10" y="5"/>
                    </a:cubicBezTo>
                    <a:cubicBezTo>
                      <a:pt x="10" y="3"/>
                      <a:pt x="10" y="3"/>
                      <a:pt x="10" y="3"/>
                    </a:cubicBezTo>
                    <a:cubicBezTo>
                      <a:pt x="9" y="4"/>
                      <a:pt x="9" y="4"/>
                      <a:pt x="9" y="4"/>
                    </a:cubicBezTo>
                    <a:cubicBezTo>
                      <a:pt x="10" y="3"/>
                      <a:pt x="10" y="3"/>
                      <a:pt x="10" y="3"/>
                    </a:cubicBezTo>
                    <a:cubicBezTo>
                      <a:pt x="8" y="3"/>
                      <a:pt x="8" y="3"/>
                      <a:pt x="8" y="3"/>
                    </a:cubicBezTo>
                    <a:cubicBezTo>
                      <a:pt x="8" y="3"/>
                      <a:pt x="8" y="4"/>
                      <a:pt x="9" y="4"/>
                    </a:cubicBezTo>
                    <a:cubicBezTo>
                      <a:pt x="10" y="3"/>
                      <a:pt x="10" y="3"/>
                      <a:pt x="10" y="3"/>
                    </a:cubicBezTo>
                    <a:cubicBezTo>
                      <a:pt x="8" y="3"/>
                      <a:pt x="8" y="3"/>
                      <a:pt x="8" y="3"/>
                    </a:cubicBezTo>
                    <a:cubicBezTo>
                      <a:pt x="9" y="3"/>
                      <a:pt x="9" y="3"/>
                      <a:pt x="9" y="3"/>
                    </a:cubicBezTo>
                    <a:cubicBezTo>
                      <a:pt x="8" y="3"/>
                      <a:pt x="8" y="3"/>
                      <a:pt x="8" y="3"/>
                    </a:cubicBezTo>
                    <a:cubicBezTo>
                      <a:pt x="8" y="3"/>
                      <a:pt x="8" y="3"/>
                      <a:pt x="8" y="3"/>
                    </a:cubicBezTo>
                    <a:cubicBezTo>
                      <a:pt x="9" y="3"/>
                      <a:pt x="9" y="3"/>
                      <a:pt x="9" y="3"/>
                    </a:cubicBezTo>
                    <a:cubicBezTo>
                      <a:pt x="8" y="3"/>
                      <a:pt x="8" y="3"/>
                      <a:pt x="8" y="3"/>
                    </a:cubicBezTo>
                    <a:cubicBezTo>
                      <a:pt x="8" y="3"/>
                      <a:pt x="8" y="3"/>
                      <a:pt x="8" y="3"/>
                    </a:cubicBezTo>
                    <a:cubicBezTo>
                      <a:pt x="8" y="4"/>
                      <a:pt x="8" y="4"/>
                      <a:pt x="8" y="4"/>
                    </a:cubicBezTo>
                    <a:cubicBezTo>
                      <a:pt x="8" y="5"/>
                      <a:pt x="8" y="6"/>
                      <a:pt x="9" y="7"/>
                    </a:cubicBezTo>
                    <a:cubicBezTo>
                      <a:pt x="10" y="9"/>
                      <a:pt x="13" y="12"/>
                      <a:pt x="16" y="15"/>
                    </a:cubicBezTo>
                    <a:cubicBezTo>
                      <a:pt x="18" y="17"/>
                      <a:pt x="19" y="20"/>
                      <a:pt x="19" y="24"/>
                    </a:cubicBezTo>
                    <a:cubicBezTo>
                      <a:pt x="19" y="26"/>
                      <a:pt x="19" y="27"/>
                      <a:pt x="18" y="29"/>
                    </a:cubicBezTo>
                    <a:cubicBezTo>
                      <a:pt x="17" y="30"/>
                      <a:pt x="13" y="33"/>
                      <a:pt x="10" y="35"/>
                    </a:cubicBezTo>
                    <a:cubicBezTo>
                      <a:pt x="9" y="36"/>
                      <a:pt x="7" y="37"/>
                      <a:pt x="5" y="38"/>
                    </a:cubicBezTo>
                    <a:cubicBezTo>
                      <a:pt x="4" y="39"/>
                      <a:pt x="3" y="39"/>
                      <a:pt x="2" y="40"/>
                    </a:cubicBezTo>
                    <a:cubicBezTo>
                      <a:pt x="2" y="40"/>
                      <a:pt x="2" y="40"/>
                      <a:pt x="2" y="40"/>
                    </a:cubicBezTo>
                    <a:cubicBezTo>
                      <a:pt x="2" y="41"/>
                      <a:pt x="2" y="41"/>
                      <a:pt x="2" y="41"/>
                    </a:cubicBezTo>
                    <a:cubicBezTo>
                      <a:pt x="2" y="40"/>
                      <a:pt x="2" y="40"/>
                      <a:pt x="2" y="40"/>
                    </a:cubicBezTo>
                    <a:cubicBezTo>
                      <a:pt x="2" y="40"/>
                      <a:pt x="2" y="40"/>
                      <a:pt x="2" y="40"/>
                    </a:cubicBezTo>
                    <a:cubicBezTo>
                      <a:pt x="2" y="41"/>
                      <a:pt x="2" y="41"/>
                      <a:pt x="2" y="41"/>
                    </a:cubicBezTo>
                    <a:cubicBezTo>
                      <a:pt x="2" y="40"/>
                      <a:pt x="2" y="40"/>
                      <a:pt x="2" y="40"/>
                    </a:cubicBezTo>
                    <a:cubicBezTo>
                      <a:pt x="2" y="42"/>
                      <a:pt x="2" y="42"/>
                      <a:pt x="2" y="42"/>
                    </a:cubicBezTo>
                    <a:cubicBezTo>
                      <a:pt x="4" y="41"/>
                      <a:pt x="4" y="41"/>
                      <a:pt x="4" y="41"/>
                    </a:cubicBezTo>
                    <a:cubicBezTo>
                      <a:pt x="3" y="40"/>
                      <a:pt x="3" y="40"/>
                      <a:pt x="2" y="40"/>
                    </a:cubicBezTo>
                    <a:cubicBezTo>
                      <a:pt x="2" y="42"/>
                      <a:pt x="2" y="42"/>
                      <a:pt x="2" y="42"/>
                    </a:cubicBezTo>
                    <a:cubicBezTo>
                      <a:pt x="4" y="41"/>
                      <a:pt x="4" y="41"/>
                      <a:pt x="4" y="41"/>
                    </a:cubicBezTo>
                    <a:cubicBezTo>
                      <a:pt x="2" y="42"/>
                      <a:pt x="2" y="42"/>
                      <a:pt x="2" y="42"/>
                    </a:cubicBezTo>
                    <a:cubicBezTo>
                      <a:pt x="4" y="42"/>
                      <a:pt x="4" y="42"/>
                      <a:pt x="4" y="42"/>
                    </a:cubicBezTo>
                    <a:cubicBezTo>
                      <a:pt x="4" y="41"/>
                      <a:pt x="4" y="41"/>
                      <a:pt x="4" y="41"/>
                    </a:cubicBezTo>
                    <a:cubicBezTo>
                      <a:pt x="2" y="42"/>
                      <a:pt x="2" y="42"/>
                      <a:pt x="2" y="42"/>
                    </a:cubicBezTo>
                    <a:cubicBezTo>
                      <a:pt x="4" y="42"/>
                      <a:pt x="4" y="42"/>
                      <a:pt x="4" y="42"/>
                    </a:cubicBezTo>
                    <a:cubicBezTo>
                      <a:pt x="3" y="42"/>
                      <a:pt x="3" y="42"/>
                      <a:pt x="3" y="42"/>
                    </a:cubicBezTo>
                    <a:cubicBezTo>
                      <a:pt x="4" y="42"/>
                      <a:pt x="4" y="42"/>
                      <a:pt x="4" y="42"/>
                    </a:cubicBezTo>
                    <a:cubicBezTo>
                      <a:pt x="4" y="42"/>
                      <a:pt x="4" y="42"/>
                      <a:pt x="4" y="42"/>
                    </a:cubicBezTo>
                    <a:cubicBezTo>
                      <a:pt x="3" y="42"/>
                      <a:pt x="3" y="42"/>
                      <a:pt x="3" y="42"/>
                    </a:cubicBezTo>
                    <a:cubicBezTo>
                      <a:pt x="4" y="42"/>
                      <a:pt x="4" y="42"/>
                      <a:pt x="4" y="42"/>
                    </a:cubicBezTo>
                    <a:cubicBezTo>
                      <a:pt x="4" y="42"/>
                      <a:pt x="4" y="42"/>
                      <a:pt x="5" y="41"/>
                    </a:cubicBezTo>
                    <a:cubicBezTo>
                      <a:pt x="5" y="40"/>
                      <a:pt x="5" y="39"/>
                      <a:pt x="6" y="38"/>
                    </a:cubicBezTo>
                    <a:cubicBezTo>
                      <a:pt x="6" y="37"/>
                      <a:pt x="7" y="36"/>
                      <a:pt x="7" y="34"/>
                    </a:cubicBezTo>
                    <a:cubicBezTo>
                      <a:pt x="7" y="33"/>
                      <a:pt x="7" y="32"/>
                      <a:pt x="8" y="30"/>
                    </a:cubicBezTo>
                    <a:cubicBezTo>
                      <a:pt x="9" y="28"/>
                      <a:pt x="10" y="26"/>
                      <a:pt x="10" y="23"/>
                    </a:cubicBezTo>
                    <a:cubicBezTo>
                      <a:pt x="10" y="22"/>
                      <a:pt x="10" y="21"/>
                      <a:pt x="10" y="20"/>
                    </a:cubicBezTo>
                    <a:cubicBezTo>
                      <a:pt x="10" y="20"/>
                      <a:pt x="9" y="19"/>
                      <a:pt x="9" y="18"/>
                    </a:cubicBezTo>
                    <a:cubicBezTo>
                      <a:pt x="8" y="18"/>
                      <a:pt x="8" y="17"/>
                      <a:pt x="7" y="17"/>
                    </a:cubicBezTo>
                    <a:cubicBezTo>
                      <a:pt x="6" y="16"/>
                      <a:pt x="6" y="16"/>
                      <a:pt x="6" y="16"/>
                    </a:cubicBezTo>
                    <a:cubicBezTo>
                      <a:pt x="5" y="15"/>
                      <a:pt x="5" y="15"/>
                      <a:pt x="5" y="15"/>
                    </a:cubicBezTo>
                    <a:cubicBezTo>
                      <a:pt x="5" y="15"/>
                      <a:pt x="5" y="14"/>
                      <a:pt x="6" y="13"/>
                    </a:cubicBezTo>
                    <a:cubicBezTo>
                      <a:pt x="6" y="12"/>
                      <a:pt x="7" y="11"/>
                      <a:pt x="7" y="9"/>
                    </a:cubicBezTo>
                    <a:lnTo>
                      <a:pt x="5" y="9"/>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2" name="Freeform 297"/>
              <p:cNvSpPr>
                <a:spLocks/>
              </p:cNvSpPr>
              <p:nvPr/>
            </p:nvSpPr>
            <p:spPr bwMode="auto">
              <a:xfrm>
                <a:off x="-3487738" y="2889248"/>
                <a:ext cx="66675" cy="65087"/>
              </a:xfrm>
              <a:custGeom>
                <a:avLst/>
                <a:gdLst/>
                <a:ahLst/>
                <a:cxnLst>
                  <a:cxn ang="0">
                    <a:pos x="10" y="2"/>
                  </a:cxn>
                  <a:cxn ang="0">
                    <a:pos x="10" y="4"/>
                  </a:cxn>
                  <a:cxn ang="0">
                    <a:pos x="13" y="5"/>
                  </a:cxn>
                  <a:cxn ang="0">
                    <a:pos x="14" y="6"/>
                  </a:cxn>
                  <a:cxn ang="0">
                    <a:pos x="14" y="6"/>
                  </a:cxn>
                  <a:cxn ang="0">
                    <a:pos x="14" y="6"/>
                  </a:cxn>
                  <a:cxn ang="0">
                    <a:pos x="14" y="6"/>
                  </a:cxn>
                  <a:cxn ang="0">
                    <a:pos x="14" y="6"/>
                  </a:cxn>
                  <a:cxn ang="0">
                    <a:pos x="14" y="6"/>
                  </a:cxn>
                  <a:cxn ang="0">
                    <a:pos x="14" y="6"/>
                  </a:cxn>
                  <a:cxn ang="0">
                    <a:pos x="14" y="6"/>
                  </a:cxn>
                  <a:cxn ang="0">
                    <a:pos x="12" y="10"/>
                  </a:cxn>
                  <a:cxn ang="0">
                    <a:pos x="11" y="11"/>
                  </a:cxn>
                  <a:cxn ang="0">
                    <a:pos x="10" y="12"/>
                  </a:cxn>
                  <a:cxn ang="0">
                    <a:pos x="6" y="12"/>
                  </a:cxn>
                  <a:cxn ang="0">
                    <a:pos x="4" y="12"/>
                  </a:cxn>
                  <a:cxn ang="0">
                    <a:pos x="4" y="12"/>
                  </a:cxn>
                  <a:cxn ang="0">
                    <a:pos x="4" y="11"/>
                  </a:cxn>
                  <a:cxn ang="0">
                    <a:pos x="7" y="6"/>
                  </a:cxn>
                  <a:cxn ang="0">
                    <a:pos x="10" y="4"/>
                  </a:cxn>
                  <a:cxn ang="0">
                    <a:pos x="10" y="2"/>
                  </a:cxn>
                  <a:cxn ang="0">
                    <a:pos x="10" y="0"/>
                  </a:cxn>
                  <a:cxn ang="0">
                    <a:pos x="4" y="3"/>
                  </a:cxn>
                  <a:cxn ang="0">
                    <a:pos x="0" y="10"/>
                  </a:cxn>
                  <a:cxn ang="0">
                    <a:pos x="0" y="12"/>
                  </a:cxn>
                  <a:cxn ang="0">
                    <a:pos x="2" y="16"/>
                  </a:cxn>
                  <a:cxn ang="0">
                    <a:pos x="6" y="17"/>
                  </a:cxn>
                  <a:cxn ang="0">
                    <a:pos x="11" y="16"/>
                  </a:cxn>
                  <a:cxn ang="0">
                    <a:pos x="14" y="14"/>
                  </a:cxn>
                  <a:cxn ang="0">
                    <a:pos x="16" y="11"/>
                  </a:cxn>
                  <a:cxn ang="0">
                    <a:pos x="18" y="8"/>
                  </a:cxn>
                  <a:cxn ang="0">
                    <a:pos x="18" y="6"/>
                  </a:cxn>
                  <a:cxn ang="0">
                    <a:pos x="17" y="3"/>
                  </a:cxn>
                  <a:cxn ang="0">
                    <a:pos x="13" y="1"/>
                  </a:cxn>
                  <a:cxn ang="0">
                    <a:pos x="10" y="0"/>
                  </a:cxn>
                  <a:cxn ang="0">
                    <a:pos x="10" y="2"/>
                  </a:cxn>
                </a:cxnLst>
                <a:rect l="0" t="0" r="r" b="b"/>
                <a:pathLst>
                  <a:path w="18" h="17">
                    <a:moveTo>
                      <a:pt x="10" y="2"/>
                    </a:moveTo>
                    <a:cubicBezTo>
                      <a:pt x="10" y="4"/>
                      <a:pt x="10" y="4"/>
                      <a:pt x="10" y="4"/>
                    </a:cubicBezTo>
                    <a:cubicBezTo>
                      <a:pt x="10" y="4"/>
                      <a:pt x="12" y="4"/>
                      <a:pt x="13" y="5"/>
                    </a:cubicBezTo>
                    <a:cubicBezTo>
                      <a:pt x="13" y="5"/>
                      <a:pt x="14" y="5"/>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3" y="8"/>
                      <a:pt x="12" y="9"/>
                      <a:pt x="12" y="10"/>
                    </a:cubicBezTo>
                    <a:cubicBezTo>
                      <a:pt x="12" y="10"/>
                      <a:pt x="12" y="11"/>
                      <a:pt x="11" y="11"/>
                    </a:cubicBezTo>
                    <a:cubicBezTo>
                      <a:pt x="11" y="11"/>
                      <a:pt x="11" y="11"/>
                      <a:pt x="10" y="12"/>
                    </a:cubicBezTo>
                    <a:cubicBezTo>
                      <a:pt x="8" y="12"/>
                      <a:pt x="7" y="12"/>
                      <a:pt x="6" y="12"/>
                    </a:cubicBezTo>
                    <a:cubicBezTo>
                      <a:pt x="5" y="12"/>
                      <a:pt x="4" y="12"/>
                      <a:pt x="4" y="12"/>
                    </a:cubicBezTo>
                    <a:cubicBezTo>
                      <a:pt x="4" y="12"/>
                      <a:pt x="4" y="12"/>
                      <a:pt x="4" y="12"/>
                    </a:cubicBezTo>
                    <a:cubicBezTo>
                      <a:pt x="4" y="11"/>
                      <a:pt x="4" y="11"/>
                      <a:pt x="4" y="11"/>
                    </a:cubicBezTo>
                    <a:cubicBezTo>
                      <a:pt x="5" y="9"/>
                      <a:pt x="6" y="7"/>
                      <a:pt x="7" y="6"/>
                    </a:cubicBezTo>
                    <a:cubicBezTo>
                      <a:pt x="8" y="5"/>
                      <a:pt x="9" y="4"/>
                      <a:pt x="10" y="4"/>
                    </a:cubicBezTo>
                    <a:cubicBezTo>
                      <a:pt x="10" y="2"/>
                      <a:pt x="10" y="2"/>
                      <a:pt x="10" y="2"/>
                    </a:cubicBezTo>
                    <a:cubicBezTo>
                      <a:pt x="10" y="0"/>
                      <a:pt x="10" y="0"/>
                      <a:pt x="10" y="0"/>
                    </a:cubicBezTo>
                    <a:cubicBezTo>
                      <a:pt x="8" y="0"/>
                      <a:pt x="6" y="1"/>
                      <a:pt x="4" y="3"/>
                    </a:cubicBezTo>
                    <a:cubicBezTo>
                      <a:pt x="2" y="4"/>
                      <a:pt x="1" y="7"/>
                      <a:pt x="0" y="10"/>
                    </a:cubicBezTo>
                    <a:cubicBezTo>
                      <a:pt x="0" y="10"/>
                      <a:pt x="0" y="11"/>
                      <a:pt x="0" y="12"/>
                    </a:cubicBezTo>
                    <a:cubicBezTo>
                      <a:pt x="0" y="13"/>
                      <a:pt x="1" y="15"/>
                      <a:pt x="2" y="16"/>
                    </a:cubicBezTo>
                    <a:cubicBezTo>
                      <a:pt x="3" y="17"/>
                      <a:pt x="5" y="17"/>
                      <a:pt x="6" y="17"/>
                    </a:cubicBezTo>
                    <a:cubicBezTo>
                      <a:pt x="8" y="17"/>
                      <a:pt x="9" y="16"/>
                      <a:pt x="11" y="16"/>
                    </a:cubicBezTo>
                    <a:cubicBezTo>
                      <a:pt x="12" y="15"/>
                      <a:pt x="13" y="15"/>
                      <a:pt x="14" y="14"/>
                    </a:cubicBezTo>
                    <a:cubicBezTo>
                      <a:pt x="15" y="13"/>
                      <a:pt x="16" y="12"/>
                      <a:pt x="16" y="11"/>
                    </a:cubicBezTo>
                    <a:cubicBezTo>
                      <a:pt x="17" y="10"/>
                      <a:pt x="17" y="9"/>
                      <a:pt x="18" y="8"/>
                    </a:cubicBezTo>
                    <a:cubicBezTo>
                      <a:pt x="18" y="7"/>
                      <a:pt x="18" y="7"/>
                      <a:pt x="18" y="6"/>
                    </a:cubicBezTo>
                    <a:cubicBezTo>
                      <a:pt x="18" y="5"/>
                      <a:pt x="18" y="3"/>
                      <a:pt x="17" y="3"/>
                    </a:cubicBezTo>
                    <a:cubicBezTo>
                      <a:pt x="16" y="2"/>
                      <a:pt x="15" y="1"/>
                      <a:pt x="13" y="1"/>
                    </a:cubicBezTo>
                    <a:cubicBezTo>
                      <a:pt x="12" y="0"/>
                      <a:pt x="11" y="0"/>
                      <a:pt x="10" y="0"/>
                    </a:cubicBezTo>
                    <a:lnTo>
                      <a:pt x="10" y="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3" name="Freeform 298"/>
              <p:cNvSpPr>
                <a:spLocks/>
              </p:cNvSpPr>
              <p:nvPr/>
            </p:nvSpPr>
            <p:spPr bwMode="auto">
              <a:xfrm>
                <a:off x="-5084763" y="2419350"/>
                <a:ext cx="7937" cy="1584325"/>
              </a:xfrm>
              <a:custGeom>
                <a:avLst/>
                <a:gdLst/>
                <a:ahLst/>
                <a:cxnLst>
                  <a:cxn ang="0">
                    <a:pos x="2" y="421"/>
                  </a:cxn>
                  <a:cxn ang="0">
                    <a:pos x="0" y="0"/>
                  </a:cxn>
                </a:cxnLst>
                <a:rect l="0" t="0" r="r" b="b"/>
                <a:pathLst>
                  <a:path w="2" h="421">
                    <a:moveTo>
                      <a:pt x="2" y="421"/>
                    </a:moveTo>
                    <a:cubicBezTo>
                      <a:pt x="0" y="340"/>
                      <a:pt x="0" y="0"/>
                      <a:pt x="0" y="0"/>
                    </a:cubicBezTo>
                  </a:path>
                </a:pathLst>
              </a:custGeom>
              <a:no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4" name="Freeform 299"/>
              <p:cNvSpPr>
                <a:spLocks/>
              </p:cNvSpPr>
              <p:nvPr/>
            </p:nvSpPr>
            <p:spPr bwMode="auto">
              <a:xfrm>
                <a:off x="-2901950" y="2419351"/>
                <a:ext cx="646113" cy="1647825"/>
              </a:xfrm>
              <a:custGeom>
                <a:avLst/>
                <a:gdLst/>
                <a:ahLst/>
                <a:cxnLst>
                  <a:cxn ang="0">
                    <a:pos x="0" y="0"/>
                  </a:cxn>
                  <a:cxn ang="0">
                    <a:pos x="136" y="198"/>
                  </a:cxn>
                  <a:cxn ang="0">
                    <a:pos x="170" y="438"/>
                  </a:cxn>
                </a:cxnLst>
                <a:rect l="0" t="0" r="r" b="b"/>
                <a:pathLst>
                  <a:path w="172" h="438">
                    <a:moveTo>
                      <a:pt x="0" y="0"/>
                    </a:moveTo>
                    <a:cubicBezTo>
                      <a:pt x="73" y="63"/>
                      <a:pt x="120" y="122"/>
                      <a:pt x="136" y="198"/>
                    </a:cubicBezTo>
                    <a:cubicBezTo>
                      <a:pt x="152" y="274"/>
                      <a:pt x="172" y="418"/>
                      <a:pt x="170" y="438"/>
                    </a:cubicBezTo>
                  </a:path>
                </a:pathLst>
              </a:custGeom>
              <a:no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5" name="Group 21"/>
            <p:cNvGrpSpPr/>
            <p:nvPr userDrawn="1">
              <p:custDataLst>
                <p:tags r:id="rId7"/>
              </p:custDataLst>
            </p:nvPr>
          </p:nvGrpSpPr>
          <p:grpSpPr>
            <a:xfrm>
              <a:off x="6450012" y="3926681"/>
              <a:ext cx="3425033" cy="1653383"/>
              <a:chOff x="6450011" y="3926681"/>
              <a:chExt cx="3425034" cy="1653383"/>
            </a:xfrm>
          </p:grpSpPr>
          <p:sp>
            <p:nvSpPr>
              <p:cNvPr id="8" name="Oval 22"/>
              <p:cNvSpPr/>
              <p:nvPr/>
            </p:nvSpPr>
            <p:spPr>
              <a:xfrm>
                <a:off x="6821486" y="4043362"/>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9" name="Oval 23"/>
              <p:cNvSpPr/>
              <p:nvPr/>
            </p:nvSpPr>
            <p:spPr>
              <a:xfrm>
                <a:off x="6450011" y="4283868"/>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0" name="Oval 24"/>
              <p:cNvSpPr/>
              <p:nvPr/>
            </p:nvSpPr>
            <p:spPr>
              <a:xfrm>
                <a:off x="6528592" y="4500562"/>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1" name="Oval 25"/>
              <p:cNvSpPr/>
              <p:nvPr/>
            </p:nvSpPr>
            <p:spPr>
              <a:xfrm>
                <a:off x="6685755" y="468153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2" name="Oval 26"/>
              <p:cNvSpPr/>
              <p:nvPr/>
            </p:nvSpPr>
            <p:spPr>
              <a:xfrm>
                <a:off x="7235824" y="5150643"/>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3" name="Oval 27"/>
              <p:cNvSpPr/>
              <p:nvPr/>
            </p:nvSpPr>
            <p:spPr>
              <a:xfrm>
                <a:off x="6969124" y="5484018"/>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4" name="Oval 28"/>
              <p:cNvSpPr/>
              <p:nvPr/>
            </p:nvSpPr>
            <p:spPr>
              <a:xfrm>
                <a:off x="7121524" y="5524500"/>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5" name="Oval 29"/>
              <p:cNvSpPr/>
              <p:nvPr/>
            </p:nvSpPr>
            <p:spPr>
              <a:xfrm>
                <a:off x="9819481" y="547687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6" name="Oval 30"/>
              <p:cNvSpPr/>
              <p:nvPr/>
            </p:nvSpPr>
            <p:spPr>
              <a:xfrm>
                <a:off x="9271793" y="496490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7" name="Oval 31"/>
              <p:cNvSpPr/>
              <p:nvPr/>
            </p:nvSpPr>
            <p:spPr>
              <a:xfrm>
                <a:off x="9324181" y="469820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8" name="Oval 32"/>
              <p:cNvSpPr/>
              <p:nvPr/>
            </p:nvSpPr>
            <p:spPr>
              <a:xfrm>
                <a:off x="9409906" y="472678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9" name="Oval 33"/>
              <p:cNvSpPr/>
              <p:nvPr/>
            </p:nvSpPr>
            <p:spPr>
              <a:xfrm>
                <a:off x="9419431" y="4588669"/>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0" name="Oval 34"/>
              <p:cNvSpPr/>
              <p:nvPr/>
            </p:nvSpPr>
            <p:spPr>
              <a:xfrm>
                <a:off x="9095581" y="4400550"/>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1" name="Oval 35"/>
              <p:cNvSpPr/>
              <p:nvPr/>
            </p:nvSpPr>
            <p:spPr>
              <a:xfrm>
                <a:off x="8933656" y="4683919"/>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2" name="Oval 36"/>
              <p:cNvSpPr/>
              <p:nvPr/>
            </p:nvSpPr>
            <p:spPr>
              <a:xfrm>
                <a:off x="8600281" y="454818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3" name="Oval 37"/>
              <p:cNvSpPr/>
              <p:nvPr/>
            </p:nvSpPr>
            <p:spPr>
              <a:xfrm>
                <a:off x="8612187" y="4674394"/>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4" name="Oval 38"/>
              <p:cNvSpPr/>
              <p:nvPr/>
            </p:nvSpPr>
            <p:spPr>
              <a:xfrm>
                <a:off x="8369300" y="4379119"/>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5" name="Oval 39"/>
              <p:cNvSpPr/>
              <p:nvPr/>
            </p:nvSpPr>
            <p:spPr>
              <a:xfrm>
                <a:off x="7845425" y="4438650"/>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6" name="Oval 40"/>
              <p:cNvSpPr/>
              <p:nvPr/>
            </p:nvSpPr>
            <p:spPr>
              <a:xfrm>
                <a:off x="7914482" y="426005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7" name="Oval 41"/>
              <p:cNvSpPr/>
              <p:nvPr/>
            </p:nvSpPr>
            <p:spPr>
              <a:xfrm>
                <a:off x="7983538" y="426005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8" name="Oval 42"/>
              <p:cNvSpPr/>
              <p:nvPr/>
            </p:nvSpPr>
            <p:spPr>
              <a:xfrm>
                <a:off x="8052595" y="417433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9" name="Oval 43"/>
              <p:cNvSpPr/>
              <p:nvPr/>
            </p:nvSpPr>
            <p:spPr>
              <a:xfrm>
                <a:off x="8031163" y="404812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0" name="Oval 44"/>
              <p:cNvSpPr/>
              <p:nvPr/>
            </p:nvSpPr>
            <p:spPr>
              <a:xfrm>
                <a:off x="8138320" y="392668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1" name="Oval 45"/>
              <p:cNvSpPr/>
              <p:nvPr/>
            </p:nvSpPr>
            <p:spPr>
              <a:xfrm>
                <a:off x="8212138" y="3967162"/>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2" name="Oval 46"/>
              <p:cNvSpPr/>
              <p:nvPr/>
            </p:nvSpPr>
            <p:spPr>
              <a:xfrm>
                <a:off x="8145463" y="403383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3" name="Oval 47"/>
              <p:cNvSpPr/>
              <p:nvPr/>
            </p:nvSpPr>
            <p:spPr>
              <a:xfrm>
                <a:off x="8085932" y="412432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4" name="Oval 48"/>
              <p:cNvSpPr/>
              <p:nvPr/>
            </p:nvSpPr>
            <p:spPr>
              <a:xfrm>
                <a:off x="8150226" y="411718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5" name="Oval 49"/>
              <p:cNvSpPr/>
              <p:nvPr/>
            </p:nvSpPr>
            <p:spPr>
              <a:xfrm>
                <a:off x="8204995" y="414813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6" name="Oval 50"/>
              <p:cNvSpPr/>
              <p:nvPr/>
            </p:nvSpPr>
            <p:spPr>
              <a:xfrm>
                <a:off x="8240713" y="4198143"/>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7" name="Oval 51"/>
              <p:cNvSpPr/>
              <p:nvPr/>
            </p:nvSpPr>
            <p:spPr>
              <a:xfrm>
                <a:off x="8243095" y="426005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8" name="Oval 52"/>
              <p:cNvSpPr/>
              <p:nvPr/>
            </p:nvSpPr>
            <p:spPr>
              <a:xfrm>
                <a:off x="8171657" y="427672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9" name="Oval 53"/>
              <p:cNvSpPr/>
              <p:nvPr/>
            </p:nvSpPr>
            <p:spPr>
              <a:xfrm>
                <a:off x="8128795" y="420290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grpSp>
      </p:grpSp>
      <p:sp>
        <p:nvSpPr>
          <p:cNvPr id="335" name="Rectangle 9"/>
          <p:cNvSpPr>
            <a:spLocks noChangeArrowheads="1"/>
          </p:cNvSpPr>
          <p:nvPr userDrawn="1">
            <p:custDataLst>
              <p:tags r:id="rId4"/>
            </p:custDataLst>
          </p:nvPr>
        </p:nvSpPr>
        <p:spPr bwMode="gray">
          <a:xfrm>
            <a:off x="1117963" y="3617149"/>
            <a:ext cx="4259840" cy="2376667"/>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60000" tIns="50951" rIns="216000" bIns="144000" rtlCol="0" anchor="b"/>
          <a:lstStyle/>
          <a:p>
            <a:pPr marL="0" marR="0" indent="0" algn="just" defTabSz="1042966" rtl="0" eaLnBrk="1" fontAlgn="auto" latinLnBrk="0" hangingPunct="1">
              <a:lnSpc>
                <a:spcPct val="100000"/>
              </a:lnSpc>
              <a:spcBef>
                <a:spcPts val="0"/>
              </a:spcBef>
              <a:spcAft>
                <a:spcPts val="600"/>
              </a:spcAft>
              <a:buClrTx/>
              <a:buSzTx/>
              <a:buFontTx/>
              <a:buNone/>
              <a:tabLst/>
              <a:defRPr/>
            </a:pPr>
            <a:r>
              <a:rPr lang="en-US" sz="1800" b="1" dirty="0" err="1" smtClean="0">
                <a:solidFill>
                  <a:schemeClr val="bg1"/>
                </a:solidFill>
                <a:latin typeface="Arial"/>
                <a:cs typeface="Arial"/>
              </a:rPr>
              <a:t>Über</a:t>
            </a:r>
            <a:r>
              <a:rPr lang="en-US" sz="1800" b="1" dirty="0" smtClean="0">
                <a:solidFill>
                  <a:schemeClr val="bg1"/>
                </a:solidFill>
                <a:latin typeface="Arial"/>
                <a:cs typeface="Arial"/>
              </a:rPr>
              <a:t> </a:t>
            </a:r>
            <a:r>
              <a:rPr lang="en-US" sz="1800" b="1" dirty="0" err="1" smtClean="0">
                <a:solidFill>
                  <a:schemeClr val="bg1"/>
                </a:solidFill>
                <a:latin typeface="Arial"/>
                <a:cs typeface="Arial"/>
              </a:rPr>
              <a:t>Capgemini</a:t>
            </a:r>
            <a:endParaRPr lang="en-US" sz="1000" dirty="0" smtClean="0">
              <a:solidFill>
                <a:schemeClr val="bg1"/>
              </a:solidFill>
              <a:latin typeface="Arial" pitchFamily="34" charset="0"/>
              <a:cs typeface="Arial" pitchFamily="34" charset="0"/>
            </a:endParaRPr>
          </a:p>
          <a:p>
            <a:pPr marL="0" indent="0" algn="just">
              <a:spcAft>
                <a:spcPts val="600"/>
              </a:spcAft>
            </a:pPr>
            <a:r>
              <a:rPr lang="de-DE" sz="1000" dirty="0" smtClean="0">
                <a:solidFill>
                  <a:schemeClr val="bg1"/>
                </a:solidFill>
                <a:latin typeface="Arial" pitchFamily="34" charset="0"/>
                <a:cs typeface="Arial" pitchFamily="34" charset="0"/>
              </a:rPr>
              <a:t>Mit über 120.000 Mitarbeitern in 40 Ländern ist Capgemini einer der weltweit führenden Anbieter von Management- und IT-Beratung, Technologie-Services sowie Outsourcing-Dienst-</a:t>
            </a:r>
            <a:r>
              <a:rPr lang="de-DE" sz="1000" dirty="0" err="1" smtClean="0">
                <a:solidFill>
                  <a:schemeClr val="bg1"/>
                </a:solidFill>
                <a:latin typeface="Arial" pitchFamily="34" charset="0"/>
                <a:cs typeface="Arial" pitchFamily="34" charset="0"/>
              </a:rPr>
              <a:t>leistungen</a:t>
            </a:r>
            <a:r>
              <a:rPr lang="de-DE" sz="1000" dirty="0" smtClean="0">
                <a:solidFill>
                  <a:schemeClr val="bg1"/>
                </a:solidFill>
                <a:latin typeface="Arial" pitchFamily="34" charset="0"/>
                <a:cs typeface="Arial" pitchFamily="34" charset="0"/>
              </a:rPr>
              <a:t>. Im Jahr 2011 betrug der Umsatz der </a:t>
            </a:r>
            <a:r>
              <a:rPr lang="de-DE" sz="1000" dirty="0" err="1" smtClean="0">
                <a:solidFill>
                  <a:schemeClr val="bg1"/>
                </a:solidFill>
                <a:latin typeface="Arial" pitchFamily="34" charset="0"/>
                <a:cs typeface="Arial" pitchFamily="34" charset="0"/>
              </a:rPr>
              <a:t>Capgemini</a:t>
            </a:r>
            <a:r>
              <a:rPr lang="de-DE" sz="1000" dirty="0" smtClean="0">
                <a:solidFill>
                  <a:schemeClr val="bg1"/>
                </a:solidFill>
                <a:latin typeface="Arial" pitchFamily="34" charset="0"/>
                <a:cs typeface="Arial" pitchFamily="34" charset="0"/>
              </a:rPr>
              <a:t>-Gruppe 9,7 Milliarden Euro. </a:t>
            </a:r>
          </a:p>
          <a:p>
            <a:pPr marL="0" indent="0" algn="just">
              <a:spcAft>
                <a:spcPts val="600"/>
              </a:spcAft>
            </a:pPr>
            <a:r>
              <a:rPr lang="de-DE" sz="1000" dirty="0" smtClean="0">
                <a:solidFill>
                  <a:schemeClr val="bg1"/>
                </a:solidFill>
                <a:latin typeface="Arial" pitchFamily="34" charset="0"/>
                <a:cs typeface="Arial" pitchFamily="34" charset="0"/>
              </a:rPr>
              <a:t>Gemeinsam mit seinen Kunden erstellt </a:t>
            </a:r>
            <a:r>
              <a:rPr lang="de-DE" sz="1000" dirty="0" err="1" smtClean="0">
                <a:solidFill>
                  <a:schemeClr val="bg1"/>
                </a:solidFill>
                <a:latin typeface="Arial" pitchFamily="34" charset="0"/>
                <a:cs typeface="Arial" pitchFamily="34" charset="0"/>
              </a:rPr>
              <a:t>Capgemini</a:t>
            </a:r>
            <a:r>
              <a:rPr lang="de-DE" sz="1000" dirty="0" smtClean="0">
                <a:solidFill>
                  <a:schemeClr val="bg1"/>
                </a:solidFill>
                <a:latin typeface="Arial" pitchFamily="34" charset="0"/>
                <a:cs typeface="Arial" pitchFamily="34" charset="0"/>
              </a:rPr>
              <a:t> Geschäfts-</a:t>
            </a:r>
            <a:r>
              <a:rPr lang="de-DE" sz="1000" baseline="0" dirty="0" smtClean="0">
                <a:solidFill>
                  <a:schemeClr val="bg1"/>
                </a:solidFill>
                <a:latin typeface="Arial" pitchFamily="34" charset="0"/>
                <a:cs typeface="Arial" pitchFamily="34" charset="0"/>
              </a:rPr>
              <a:t> </a:t>
            </a:r>
            <a:r>
              <a:rPr lang="de-DE" sz="1000" dirty="0" smtClean="0">
                <a:solidFill>
                  <a:schemeClr val="bg1"/>
                </a:solidFill>
                <a:latin typeface="Arial" pitchFamily="34" charset="0"/>
                <a:cs typeface="Arial" pitchFamily="34" charset="0"/>
              </a:rPr>
              <a:t>wie auch Technologielösungen, die passgenau auf die individuellen Anforderungen zugeschnitten sind. Auf der Grundlage seines weltweiten Liefermodells </a:t>
            </a:r>
            <a:r>
              <a:rPr lang="de-DE" sz="1000" dirty="0" err="1" smtClean="0">
                <a:solidFill>
                  <a:schemeClr val="bg1"/>
                </a:solidFill>
                <a:latin typeface="Arial" pitchFamily="34" charset="0"/>
                <a:cs typeface="Arial" pitchFamily="34" charset="0"/>
              </a:rPr>
              <a:t>Rightshore</a:t>
            </a:r>
            <a:r>
              <a:rPr lang="de-DE" sz="1000" baseline="30000" dirty="0" smtClean="0">
                <a:solidFill>
                  <a:schemeClr val="bg1"/>
                </a:solidFill>
                <a:latin typeface="Arial" pitchFamily="34" charset="0"/>
                <a:cs typeface="Arial" pitchFamily="34" charset="0"/>
              </a:rPr>
              <a:t>®</a:t>
            </a:r>
            <a:r>
              <a:rPr lang="de-DE" sz="1000" dirty="0" smtClean="0">
                <a:solidFill>
                  <a:schemeClr val="bg1"/>
                </a:solidFill>
                <a:latin typeface="Arial" pitchFamily="34" charset="0"/>
                <a:cs typeface="Arial" pitchFamily="34" charset="0"/>
              </a:rPr>
              <a:t> zeichnet sich </a:t>
            </a:r>
            <a:r>
              <a:rPr lang="de-DE" sz="1000" dirty="0" err="1" smtClean="0">
                <a:solidFill>
                  <a:schemeClr val="bg1"/>
                </a:solidFill>
                <a:latin typeface="Arial" pitchFamily="34" charset="0"/>
                <a:cs typeface="Arial" pitchFamily="34" charset="0"/>
              </a:rPr>
              <a:t>Capgemini</a:t>
            </a:r>
            <a:r>
              <a:rPr lang="de-DE" sz="1000" dirty="0" smtClean="0">
                <a:solidFill>
                  <a:schemeClr val="bg1"/>
                </a:solidFill>
                <a:latin typeface="Arial" pitchFamily="34" charset="0"/>
                <a:cs typeface="Arial" pitchFamily="34" charset="0"/>
              </a:rPr>
              <a:t> als multinationale Organisation durch seine besondere Art der Zusammenarbeit aus – die Collaborative Business </a:t>
            </a:r>
            <a:r>
              <a:rPr lang="de-DE" sz="1000" dirty="0" err="1" smtClean="0">
                <a:solidFill>
                  <a:schemeClr val="bg1"/>
                </a:solidFill>
                <a:latin typeface="Arial" pitchFamily="34" charset="0"/>
                <a:cs typeface="Arial" pitchFamily="34" charset="0"/>
              </a:rPr>
              <a:t>Experience</a:t>
            </a:r>
            <a:r>
              <a:rPr lang="de-DE" sz="1000" baseline="30000" dirty="0" err="1" smtClean="0">
                <a:solidFill>
                  <a:schemeClr val="bg1"/>
                </a:solidFill>
                <a:latin typeface="Arial" pitchFamily="34" charset="0"/>
                <a:cs typeface="Arial" pitchFamily="34" charset="0"/>
              </a:rPr>
              <a:t>TM</a:t>
            </a:r>
            <a:r>
              <a:rPr lang="de-DE" sz="1000" baseline="0" dirty="0" smtClean="0">
                <a:solidFill>
                  <a:schemeClr val="bg1"/>
                </a:solidFill>
                <a:latin typeface="Arial" pitchFamily="34" charset="0"/>
                <a:cs typeface="Arial" pitchFamily="34" charset="0"/>
              </a:rPr>
              <a:t>.</a:t>
            </a:r>
          </a:p>
          <a:p>
            <a:pPr marL="0" indent="0" algn="just">
              <a:spcAft>
                <a:spcPts val="600"/>
              </a:spcAft>
            </a:pPr>
            <a:r>
              <a:rPr lang="de-DE" sz="1000" dirty="0" smtClean="0">
                <a:solidFill>
                  <a:schemeClr val="bg1"/>
                </a:solidFill>
                <a:latin typeface="Arial" pitchFamily="34" charset="0"/>
                <a:cs typeface="Arial" pitchFamily="34" charset="0"/>
              </a:rPr>
              <a:t> </a:t>
            </a:r>
            <a:r>
              <a:rPr lang="en-US" sz="900" i="1" dirty="0" err="1" smtClean="0">
                <a:solidFill>
                  <a:schemeClr val="bg1"/>
                </a:solidFill>
                <a:latin typeface="Arial" pitchFamily="34" charset="0"/>
                <a:cs typeface="Arial" pitchFamily="34" charset="0"/>
              </a:rPr>
              <a:t>Rightshore</a:t>
            </a:r>
            <a:r>
              <a:rPr lang="en-US" sz="900" i="1" baseline="30000" dirty="0">
                <a:solidFill>
                  <a:schemeClr val="bg1"/>
                </a:solidFill>
                <a:latin typeface="Arial" pitchFamily="34" charset="0"/>
                <a:cs typeface="Arial" pitchFamily="34" charset="0"/>
              </a:rPr>
              <a:t>®</a:t>
            </a:r>
            <a:r>
              <a:rPr lang="en-US" sz="900" i="1" dirty="0">
                <a:solidFill>
                  <a:schemeClr val="bg1"/>
                </a:solidFill>
                <a:latin typeface="Arial" pitchFamily="34" charset="0"/>
                <a:cs typeface="Arial" pitchFamily="34" charset="0"/>
              </a:rPr>
              <a:t> </a:t>
            </a:r>
            <a:r>
              <a:rPr lang="de-DE" sz="900" i="1" dirty="0" smtClean="0">
                <a:solidFill>
                  <a:schemeClr val="bg1"/>
                </a:solidFill>
                <a:latin typeface="Arial" pitchFamily="34" charset="0"/>
                <a:cs typeface="Arial" pitchFamily="34" charset="0"/>
              </a:rPr>
              <a:t>ist eine eingetragene Marke von </a:t>
            </a:r>
            <a:r>
              <a:rPr lang="de-DE" sz="900" i="1" dirty="0" err="1" smtClean="0">
                <a:solidFill>
                  <a:schemeClr val="bg1"/>
                </a:solidFill>
                <a:latin typeface="Arial" pitchFamily="34" charset="0"/>
                <a:cs typeface="Arial" pitchFamily="34" charset="0"/>
              </a:rPr>
              <a:t>Capgemini</a:t>
            </a:r>
            <a:endParaRPr lang="en-US" sz="900" b="1" kern="0" noProof="1">
              <a:solidFill>
                <a:schemeClr val="bg1"/>
              </a:solidFill>
              <a:latin typeface="Arial" pitchFamily="34" charset="0"/>
              <a:cs typeface="Arial" pitchFamily="34" charset="0"/>
            </a:endParaRPr>
          </a:p>
        </p:txBody>
      </p:sp>
      <p:pic>
        <p:nvPicPr>
          <p:cNvPr id="338" name="Image 337" descr="CBE_Label_ppt.png"/>
          <p:cNvPicPr>
            <a:picLocks noChangeAspect="1"/>
          </p:cNvPicPr>
          <p:nvPr userDrawn="1"/>
        </p:nvPicPr>
        <p:blipFill>
          <a:blip r:embed="rId11" cstate="print"/>
          <a:stretch>
            <a:fillRect/>
          </a:stretch>
        </p:blipFill>
        <p:spPr>
          <a:xfrm>
            <a:off x="867725" y="3468294"/>
            <a:ext cx="519572" cy="522508"/>
          </a:xfrm>
          <a:prstGeom prst="rect">
            <a:avLst/>
          </a:prstGeom>
        </p:spPr>
      </p:pic>
      <p:sp>
        <p:nvSpPr>
          <p:cNvPr id="336" name="Rectangle 335"/>
          <p:cNvSpPr/>
          <p:nvPr userDrawn="1">
            <p:custDataLst>
              <p:tags r:id="rId5"/>
            </p:custDataLst>
          </p:nvPr>
        </p:nvSpPr>
        <p:spPr>
          <a:xfrm>
            <a:off x="5523917" y="6387243"/>
            <a:ext cx="4382083" cy="282207"/>
          </a:xfrm>
          <a:prstGeom prst="rect">
            <a:avLst/>
          </a:prstGeom>
        </p:spPr>
        <p:txBody>
          <a:bodyPr wrap="square" lIns="33059" tIns="33059" rIns="330588" bIns="33059" anchor="b" anchorCtr="0">
            <a:spAutoFit/>
          </a:bodyPr>
          <a:lstStyle/>
          <a:p>
            <a:pPr algn="r"/>
            <a:r>
              <a:rPr lang="de-DE" sz="700" noProof="0" dirty="0" smtClean="0">
                <a:solidFill>
                  <a:schemeClr val="bg1"/>
                </a:solidFill>
                <a:latin typeface="Arial"/>
                <a:cs typeface="Arial"/>
              </a:rPr>
              <a:t>Die in der Präsentation</a:t>
            </a:r>
            <a:r>
              <a:rPr lang="de-DE" sz="700" baseline="0" noProof="0" dirty="0" smtClean="0">
                <a:solidFill>
                  <a:schemeClr val="bg1"/>
                </a:solidFill>
                <a:latin typeface="Arial"/>
                <a:cs typeface="Arial"/>
              </a:rPr>
              <a:t> enthaltenen Informationen sind Eigentum.</a:t>
            </a:r>
            <a:br>
              <a:rPr lang="de-DE" sz="700" baseline="0" noProof="0" dirty="0" smtClean="0">
                <a:solidFill>
                  <a:schemeClr val="bg1"/>
                </a:solidFill>
                <a:latin typeface="Arial"/>
                <a:cs typeface="Arial"/>
              </a:rPr>
            </a:br>
            <a:r>
              <a:rPr lang="de-DE" sz="700" baseline="0" noProof="0" dirty="0" smtClean="0">
                <a:solidFill>
                  <a:schemeClr val="bg1"/>
                </a:solidFill>
                <a:latin typeface="Arial"/>
                <a:cs typeface="Arial"/>
              </a:rPr>
              <a:t>Copyright © 2013 Capgemini. Alle Rechte vorbehalten.</a:t>
            </a:r>
            <a:endParaRPr lang="de-DE" sz="700" noProof="0" dirty="0" smtClean="0">
              <a:solidFill>
                <a:schemeClr val="bg1"/>
              </a:solidFill>
              <a:latin typeface="Arial"/>
              <a:cs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2 german">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2"/>
            </p:custDataLst>
          </p:nvPr>
        </p:nvGraphicFramePr>
        <p:xfrm>
          <a:off x="0" y="0"/>
          <a:ext cx="147061" cy="143985"/>
        </p:xfrm>
        <a:graphic>
          <a:graphicData uri="http://schemas.openxmlformats.org/presentationml/2006/ole">
            <mc:AlternateContent xmlns:mc="http://schemas.openxmlformats.org/markup-compatibility/2006">
              <mc:Choice xmlns:v="urn:schemas-microsoft-com:vml" Requires="v">
                <p:oleObj spid="_x0000_s162851" name="think-cell Slide" r:id="rId6" imgW="360" imgH="360" progId="">
                  <p:embed/>
                </p:oleObj>
              </mc:Choice>
              <mc:Fallback>
                <p:oleObj name="think-cell Slide" r:id="rId6" imgW="360" imgH="360" progId="">
                  <p:embed/>
                  <p:pic>
                    <p:nvPicPr>
                      <p:cNvPr id="0" name="Picture 2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47061"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Rectangle 9"/>
          <p:cNvSpPr>
            <a:spLocks noChangeArrowheads="1"/>
          </p:cNvSpPr>
          <p:nvPr userDrawn="1">
            <p:custDataLst>
              <p:tags r:id="rId3"/>
            </p:custDataLst>
          </p:nvPr>
        </p:nvSpPr>
        <p:spPr bwMode="gray">
          <a:xfrm>
            <a:off x="5286202" y="2940255"/>
            <a:ext cx="4259840" cy="2376667"/>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60000" tIns="50951" rIns="216000" bIns="144000" rtlCol="0" anchor="b"/>
          <a:lstStyle/>
          <a:p>
            <a:pPr marL="0" marR="0" indent="0" algn="just" defTabSz="1042966" rtl="0" eaLnBrk="1" fontAlgn="auto" latinLnBrk="0" hangingPunct="1">
              <a:lnSpc>
                <a:spcPct val="100000"/>
              </a:lnSpc>
              <a:spcBef>
                <a:spcPts val="0"/>
              </a:spcBef>
              <a:spcAft>
                <a:spcPts val="600"/>
              </a:spcAft>
              <a:buClrTx/>
              <a:buSzTx/>
              <a:buFontTx/>
              <a:buNone/>
              <a:tabLst/>
              <a:defRPr/>
            </a:pPr>
            <a:r>
              <a:rPr lang="en-US" sz="1800" b="1" dirty="0" err="1" smtClean="0">
                <a:solidFill>
                  <a:schemeClr val="bg1"/>
                </a:solidFill>
                <a:latin typeface="Arial"/>
                <a:cs typeface="Arial"/>
              </a:rPr>
              <a:t>Über</a:t>
            </a:r>
            <a:r>
              <a:rPr lang="en-US" sz="1800" b="1" dirty="0" smtClean="0">
                <a:solidFill>
                  <a:schemeClr val="bg1"/>
                </a:solidFill>
                <a:latin typeface="Arial"/>
                <a:cs typeface="Arial"/>
              </a:rPr>
              <a:t> </a:t>
            </a:r>
            <a:r>
              <a:rPr lang="en-US" sz="1800" b="1" dirty="0" err="1" smtClean="0">
                <a:solidFill>
                  <a:schemeClr val="bg1"/>
                </a:solidFill>
                <a:latin typeface="Arial"/>
                <a:cs typeface="Arial"/>
              </a:rPr>
              <a:t>Capgemini</a:t>
            </a:r>
            <a:endParaRPr lang="en-US" sz="1000" dirty="0" smtClean="0">
              <a:solidFill>
                <a:schemeClr val="bg1"/>
              </a:solidFill>
              <a:latin typeface="Arial" pitchFamily="34" charset="0"/>
              <a:cs typeface="Arial" pitchFamily="34" charset="0"/>
            </a:endParaRPr>
          </a:p>
          <a:p>
            <a:pPr marL="0" indent="0" algn="just">
              <a:spcAft>
                <a:spcPts val="600"/>
              </a:spcAft>
            </a:pPr>
            <a:r>
              <a:rPr lang="de-DE" sz="1000" dirty="0" smtClean="0">
                <a:solidFill>
                  <a:schemeClr val="bg1"/>
                </a:solidFill>
                <a:latin typeface="Arial" pitchFamily="34" charset="0"/>
                <a:cs typeface="Arial" pitchFamily="34" charset="0"/>
              </a:rPr>
              <a:t>Mit über 120.000 Mitarbeitern in 40 Ländern ist Capgemini einer der weltweit führenden Anbieter von Management- und IT-Beratung, Technologie-Services sowie Outsourcing-Dienst-</a:t>
            </a:r>
            <a:r>
              <a:rPr lang="de-DE" sz="1000" dirty="0" err="1" smtClean="0">
                <a:solidFill>
                  <a:schemeClr val="bg1"/>
                </a:solidFill>
                <a:latin typeface="Arial" pitchFamily="34" charset="0"/>
                <a:cs typeface="Arial" pitchFamily="34" charset="0"/>
              </a:rPr>
              <a:t>leistungen</a:t>
            </a:r>
            <a:r>
              <a:rPr lang="de-DE" sz="1000" dirty="0" smtClean="0">
                <a:solidFill>
                  <a:schemeClr val="bg1"/>
                </a:solidFill>
                <a:latin typeface="Arial" pitchFamily="34" charset="0"/>
                <a:cs typeface="Arial" pitchFamily="34" charset="0"/>
              </a:rPr>
              <a:t>. Im Jahr 2011 betrug der Umsatz der </a:t>
            </a:r>
            <a:r>
              <a:rPr lang="de-DE" sz="1000" dirty="0" err="1" smtClean="0">
                <a:solidFill>
                  <a:schemeClr val="bg1"/>
                </a:solidFill>
                <a:latin typeface="Arial" pitchFamily="34" charset="0"/>
                <a:cs typeface="Arial" pitchFamily="34" charset="0"/>
              </a:rPr>
              <a:t>Capgemini</a:t>
            </a:r>
            <a:r>
              <a:rPr lang="de-DE" sz="1000" dirty="0" smtClean="0">
                <a:solidFill>
                  <a:schemeClr val="bg1"/>
                </a:solidFill>
                <a:latin typeface="Arial" pitchFamily="34" charset="0"/>
                <a:cs typeface="Arial" pitchFamily="34" charset="0"/>
              </a:rPr>
              <a:t>-Gruppe 9,7 Milliarden Euro. </a:t>
            </a:r>
          </a:p>
          <a:p>
            <a:pPr marL="0" indent="0" algn="just">
              <a:spcAft>
                <a:spcPts val="600"/>
              </a:spcAft>
            </a:pPr>
            <a:r>
              <a:rPr lang="de-DE" sz="1000" dirty="0" smtClean="0">
                <a:solidFill>
                  <a:schemeClr val="bg1"/>
                </a:solidFill>
                <a:latin typeface="Arial" pitchFamily="34" charset="0"/>
                <a:cs typeface="Arial" pitchFamily="34" charset="0"/>
              </a:rPr>
              <a:t>Gemeinsam mit seinen Kunden erstellt </a:t>
            </a:r>
            <a:r>
              <a:rPr lang="de-DE" sz="1000" dirty="0" err="1" smtClean="0">
                <a:solidFill>
                  <a:schemeClr val="bg1"/>
                </a:solidFill>
                <a:latin typeface="Arial" pitchFamily="34" charset="0"/>
                <a:cs typeface="Arial" pitchFamily="34" charset="0"/>
              </a:rPr>
              <a:t>Capgemini</a:t>
            </a:r>
            <a:r>
              <a:rPr lang="de-DE" sz="1000" dirty="0" smtClean="0">
                <a:solidFill>
                  <a:schemeClr val="bg1"/>
                </a:solidFill>
                <a:latin typeface="Arial" pitchFamily="34" charset="0"/>
                <a:cs typeface="Arial" pitchFamily="34" charset="0"/>
              </a:rPr>
              <a:t> Geschäfts-</a:t>
            </a:r>
            <a:r>
              <a:rPr lang="de-DE" sz="1000" baseline="0" dirty="0" smtClean="0">
                <a:solidFill>
                  <a:schemeClr val="bg1"/>
                </a:solidFill>
                <a:latin typeface="Arial" pitchFamily="34" charset="0"/>
                <a:cs typeface="Arial" pitchFamily="34" charset="0"/>
              </a:rPr>
              <a:t> </a:t>
            </a:r>
            <a:r>
              <a:rPr lang="de-DE" sz="1000" dirty="0" smtClean="0">
                <a:solidFill>
                  <a:schemeClr val="bg1"/>
                </a:solidFill>
                <a:latin typeface="Arial" pitchFamily="34" charset="0"/>
                <a:cs typeface="Arial" pitchFamily="34" charset="0"/>
              </a:rPr>
              <a:t>wie auch Technologielösungen, die passgenau auf die individuellen Anforderungen zugeschnitten sind. Auf der Grundlage seines weltweiten Liefermodells </a:t>
            </a:r>
            <a:r>
              <a:rPr lang="de-DE" sz="1000" dirty="0" err="1" smtClean="0">
                <a:solidFill>
                  <a:schemeClr val="bg1"/>
                </a:solidFill>
                <a:latin typeface="Arial" pitchFamily="34" charset="0"/>
                <a:cs typeface="Arial" pitchFamily="34" charset="0"/>
              </a:rPr>
              <a:t>Rightshore</a:t>
            </a:r>
            <a:r>
              <a:rPr lang="de-DE" sz="1000" baseline="30000" dirty="0" smtClean="0">
                <a:solidFill>
                  <a:schemeClr val="bg1"/>
                </a:solidFill>
                <a:latin typeface="Arial" pitchFamily="34" charset="0"/>
                <a:cs typeface="Arial" pitchFamily="34" charset="0"/>
              </a:rPr>
              <a:t>®</a:t>
            </a:r>
            <a:r>
              <a:rPr lang="de-DE" sz="1000" dirty="0" smtClean="0">
                <a:solidFill>
                  <a:schemeClr val="bg1"/>
                </a:solidFill>
                <a:latin typeface="Arial" pitchFamily="34" charset="0"/>
                <a:cs typeface="Arial" pitchFamily="34" charset="0"/>
              </a:rPr>
              <a:t> zeichnet sich </a:t>
            </a:r>
            <a:r>
              <a:rPr lang="de-DE" sz="1000" dirty="0" err="1" smtClean="0">
                <a:solidFill>
                  <a:schemeClr val="bg1"/>
                </a:solidFill>
                <a:latin typeface="Arial" pitchFamily="34" charset="0"/>
                <a:cs typeface="Arial" pitchFamily="34" charset="0"/>
              </a:rPr>
              <a:t>Capgemini</a:t>
            </a:r>
            <a:r>
              <a:rPr lang="de-DE" sz="1000" dirty="0" smtClean="0">
                <a:solidFill>
                  <a:schemeClr val="bg1"/>
                </a:solidFill>
                <a:latin typeface="Arial" pitchFamily="34" charset="0"/>
                <a:cs typeface="Arial" pitchFamily="34" charset="0"/>
              </a:rPr>
              <a:t> als multinationale Organisation durch seine besondere Art der Zusammenarbeit aus – die Collaborative Business </a:t>
            </a:r>
            <a:r>
              <a:rPr lang="de-DE" sz="1000" dirty="0" err="1" smtClean="0">
                <a:solidFill>
                  <a:schemeClr val="bg1"/>
                </a:solidFill>
                <a:latin typeface="Arial" pitchFamily="34" charset="0"/>
                <a:cs typeface="Arial" pitchFamily="34" charset="0"/>
              </a:rPr>
              <a:t>Experience</a:t>
            </a:r>
            <a:r>
              <a:rPr lang="de-DE" sz="1000" baseline="30000" dirty="0" err="1" smtClean="0">
                <a:solidFill>
                  <a:schemeClr val="bg1"/>
                </a:solidFill>
                <a:latin typeface="Arial" pitchFamily="34" charset="0"/>
                <a:cs typeface="Arial" pitchFamily="34" charset="0"/>
              </a:rPr>
              <a:t>TM</a:t>
            </a:r>
            <a:r>
              <a:rPr lang="de-DE" sz="1000" baseline="0" dirty="0" smtClean="0">
                <a:solidFill>
                  <a:schemeClr val="bg1"/>
                </a:solidFill>
                <a:latin typeface="Arial" pitchFamily="34" charset="0"/>
                <a:cs typeface="Arial" pitchFamily="34" charset="0"/>
              </a:rPr>
              <a:t>.</a:t>
            </a:r>
          </a:p>
          <a:p>
            <a:pPr marL="0" indent="0" algn="just">
              <a:spcAft>
                <a:spcPts val="600"/>
              </a:spcAft>
            </a:pPr>
            <a:r>
              <a:rPr lang="de-DE" sz="1000" dirty="0" smtClean="0">
                <a:solidFill>
                  <a:schemeClr val="bg1"/>
                </a:solidFill>
                <a:latin typeface="Arial" pitchFamily="34" charset="0"/>
                <a:cs typeface="Arial" pitchFamily="34" charset="0"/>
              </a:rPr>
              <a:t> </a:t>
            </a:r>
            <a:r>
              <a:rPr lang="en-US" sz="900" i="1" dirty="0" err="1" smtClean="0">
                <a:solidFill>
                  <a:schemeClr val="bg1"/>
                </a:solidFill>
                <a:latin typeface="Arial" pitchFamily="34" charset="0"/>
                <a:cs typeface="Arial" pitchFamily="34" charset="0"/>
              </a:rPr>
              <a:t>Rightshore</a:t>
            </a:r>
            <a:r>
              <a:rPr lang="en-US" sz="900" i="1" baseline="30000" dirty="0" smtClean="0">
                <a:solidFill>
                  <a:schemeClr val="bg1"/>
                </a:solidFill>
                <a:latin typeface="Arial" pitchFamily="34" charset="0"/>
                <a:cs typeface="Arial" pitchFamily="34" charset="0"/>
              </a:rPr>
              <a:t>®</a:t>
            </a:r>
            <a:r>
              <a:rPr lang="en-US" sz="900" i="1" dirty="0" smtClean="0">
                <a:solidFill>
                  <a:schemeClr val="bg1"/>
                </a:solidFill>
                <a:latin typeface="Arial" pitchFamily="34" charset="0"/>
                <a:cs typeface="Arial" pitchFamily="34" charset="0"/>
              </a:rPr>
              <a:t> </a:t>
            </a:r>
            <a:r>
              <a:rPr lang="de-DE" sz="900" i="1" dirty="0" smtClean="0">
                <a:solidFill>
                  <a:schemeClr val="bg1"/>
                </a:solidFill>
                <a:latin typeface="Arial" pitchFamily="34" charset="0"/>
                <a:cs typeface="Arial" pitchFamily="34" charset="0"/>
              </a:rPr>
              <a:t>ist eine eingetragene Marke von </a:t>
            </a:r>
            <a:r>
              <a:rPr lang="de-DE" sz="900" i="1" dirty="0" err="1" smtClean="0">
                <a:solidFill>
                  <a:schemeClr val="bg1"/>
                </a:solidFill>
                <a:latin typeface="Arial" pitchFamily="34" charset="0"/>
                <a:cs typeface="Arial" pitchFamily="34" charset="0"/>
              </a:rPr>
              <a:t>Capgemini</a:t>
            </a:r>
            <a:endParaRPr lang="en-US" sz="900" b="1" kern="0" noProof="1">
              <a:solidFill>
                <a:schemeClr val="bg1"/>
              </a:solidFill>
              <a:latin typeface="Arial" pitchFamily="34" charset="0"/>
              <a:cs typeface="Arial" pitchFamily="34" charset="0"/>
            </a:endParaRPr>
          </a:p>
        </p:txBody>
      </p:sp>
      <p:pic>
        <p:nvPicPr>
          <p:cNvPr id="7" name="Image 6" descr="CBE_Label_ppt.png"/>
          <p:cNvPicPr>
            <a:picLocks noChangeAspect="1"/>
          </p:cNvPicPr>
          <p:nvPr userDrawn="1"/>
        </p:nvPicPr>
        <p:blipFill>
          <a:blip r:embed="rId8" cstate="print"/>
          <a:stretch>
            <a:fillRect/>
          </a:stretch>
        </p:blipFill>
        <p:spPr>
          <a:xfrm>
            <a:off x="5035964" y="2791400"/>
            <a:ext cx="519572" cy="522508"/>
          </a:xfrm>
          <a:prstGeom prst="rect">
            <a:avLst/>
          </a:prstGeom>
        </p:spPr>
      </p:pic>
      <p:sp>
        <p:nvSpPr>
          <p:cNvPr id="10" name="Rectangle 9"/>
          <p:cNvSpPr/>
          <p:nvPr userDrawn="1">
            <p:custDataLst>
              <p:tags r:id="rId4"/>
            </p:custDataLst>
          </p:nvPr>
        </p:nvSpPr>
        <p:spPr>
          <a:xfrm>
            <a:off x="5523917" y="6387243"/>
            <a:ext cx="4382083" cy="282207"/>
          </a:xfrm>
          <a:prstGeom prst="rect">
            <a:avLst/>
          </a:prstGeom>
        </p:spPr>
        <p:txBody>
          <a:bodyPr wrap="square" lIns="33059" tIns="33059" rIns="330588" bIns="33059" anchor="b" anchorCtr="0">
            <a:spAutoFit/>
          </a:bodyPr>
          <a:lstStyle/>
          <a:p>
            <a:pPr algn="r"/>
            <a:r>
              <a:rPr lang="de-DE" sz="700" noProof="0" dirty="0" smtClean="0">
                <a:solidFill>
                  <a:schemeClr val="bg1"/>
                </a:solidFill>
                <a:latin typeface="Arial"/>
                <a:cs typeface="Arial"/>
              </a:rPr>
              <a:t>Die in der Präsentation</a:t>
            </a:r>
            <a:r>
              <a:rPr lang="de-DE" sz="700" baseline="0" noProof="0" dirty="0" smtClean="0">
                <a:solidFill>
                  <a:schemeClr val="bg1"/>
                </a:solidFill>
                <a:latin typeface="Arial"/>
                <a:cs typeface="Arial"/>
              </a:rPr>
              <a:t> enthaltenen Informationen sind Eigentum.</a:t>
            </a:r>
            <a:br>
              <a:rPr lang="de-DE" sz="700" baseline="0" noProof="0" dirty="0" smtClean="0">
                <a:solidFill>
                  <a:schemeClr val="bg1"/>
                </a:solidFill>
                <a:latin typeface="Arial"/>
                <a:cs typeface="Arial"/>
              </a:rPr>
            </a:br>
            <a:r>
              <a:rPr lang="de-DE" sz="700" baseline="0" noProof="0" dirty="0" smtClean="0">
                <a:solidFill>
                  <a:schemeClr val="bg1"/>
                </a:solidFill>
                <a:latin typeface="Arial"/>
                <a:cs typeface="Arial"/>
              </a:rPr>
              <a:t>Copyright © 2013 Capgemini. Alle Rechte vorbehalten.</a:t>
            </a:r>
            <a:endParaRPr lang="de-DE" sz="700" noProof="0" dirty="0" smtClean="0">
              <a:solidFill>
                <a:schemeClr val="bg1"/>
              </a:solidFill>
              <a:latin typeface="Arial"/>
              <a:cs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1 english">
    <p:spTree>
      <p:nvGrpSpPr>
        <p:cNvPr id="1" name=""/>
        <p:cNvGrpSpPr/>
        <p:nvPr/>
      </p:nvGrpSpPr>
      <p:grpSpPr>
        <a:xfrm>
          <a:off x="0" y="0"/>
          <a:ext cx="0" cy="0"/>
          <a:chOff x="0" y="0"/>
          <a:chExt cx="0" cy="0"/>
        </a:xfrm>
      </p:grpSpPr>
      <p:graphicFrame>
        <p:nvGraphicFramePr>
          <p:cNvPr id="337" name="Object 336" hidden="1"/>
          <p:cNvGraphicFramePr>
            <a:graphicFrameLocks noChangeAspect="1"/>
          </p:cNvGraphicFramePr>
          <p:nvPr>
            <p:custDataLst>
              <p:tags r:id="rId2"/>
            </p:custDataLst>
          </p:nvPr>
        </p:nvGraphicFramePr>
        <p:xfrm>
          <a:off x="0" y="0"/>
          <a:ext cx="147061" cy="143985"/>
        </p:xfrm>
        <a:graphic>
          <a:graphicData uri="http://schemas.openxmlformats.org/presentationml/2006/ole">
            <mc:AlternateContent xmlns:mc="http://schemas.openxmlformats.org/markup-compatibility/2006">
              <mc:Choice xmlns:v="urn:schemas-microsoft-com:vml" Requires="v">
                <p:oleObj spid="_x0000_s132130" name="think-cell Slide" r:id="rId9" imgW="360" imgH="360" progId="">
                  <p:embed/>
                </p:oleObj>
              </mc:Choice>
              <mc:Fallback>
                <p:oleObj name="think-cell Slide" r:id="rId9" imgW="360" imgH="360" progId="">
                  <p:embed/>
                  <p:pic>
                    <p:nvPicPr>
                      <p:cNvPr id="0" name="Picture 2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47061"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5" name="Group 351"/>
          <p:cNvGrpSpPr/>
          <p:nvPr userDrawn="1">
            <p:custDataLst>
              <p:tags r:id="rId3"/>
            </p:custDataLst>
          </p:nvPr>
        </p:nvGrpSpPr>
        <p:grpSpPr>
          <a:xfrm>
            <a:off x="5781928" y="3258545"/>
            <a:ext cx="3701555" cy="2118522"/>
            <a:chOff x="5511798" y="3584333"/>
            <a:chExt cx="4818106" cy="2816468"/>
          </a:xfrm>
        </p:grpSpPr>
        <p:grpSp>
          <p:nvGrpSpPr>
            <p:cNvPr id="6" name="Group 54"/>
            <p:cNvGrpSpPr/>
            <p:nvPr userDrawn="1">
              <p:custDataLst>
                <p:tags r:id="rId6"/>
              </p:custDataLst>
            </p:nvPr>
          </p:nvGrpSpPr>
          <p:grpSpPr>
            <a:xfrm>
              <a:off x="5511798" y="3584333"/>
              <a:ext cx="4818106" cy="2816468"/>
              <a:chOff x="-6346822" y="2366960"/>
              <a:chExt cx="5613397" cy="3281360"/>
            </a:xfrm>
          </p:grpSpPr>
          <p:grpSp>
            <p:nvGrpSpPr>
              <p:cNvPr id="40" name="Group 205"/>
              <p:cNvGrpSpPr>
                <a:grpSpLocks/>
              </p:cNvGrpSpPr>
              <p:nvPr/>
            </p:nvGrpSpPr>
            <p:grpSpPr bwMode="auto">
              <a:xfrm>
                <a:off x="-6170610" y="2416173"/>
                <a:ext cx="5135561" cy="3197223"/>
                <a:chOff x="-3887" y="1522"/>
                <a:chExt cx="3235" cy="2014"/>
              </a:xfrm>
            </p:grpSpPr>
            <p:sp>
              <p:nvSpPr>
                <p:cNvPr id="135" name="Freeform 5"/>
                <p:cNvSpPr>
                  <a:spLocks noEditPoints="1"/>
                </p:cNvSpPr>
                <p:nvPr/>
              </p:nvSpPr>
              <p:spPr bwMode="auto">
                <a:xfrm>
                  <a:off x="-2017" y="3069"/>
                  <a:ext cx="137" cy="3"/>
                </a:xfrm>
                <a:custGeom>
                  <a:avLst/>
                  <a:gdLst/>
                  <a:ahLst/>
                  <a:cxnLst>
                    <a:cxn ang="0">
                      <a:pos x="58" y="1"/>
                    </a:cxn>
                    <a:cxn ang="0">
                      <a:pos x="58" y="0"/>
                    </a:cxn>
                    <a:cxn ang="0">
                      <a:pos x="0" y="0"/>
                    </a:cxn>
                    <a:cxn ang="0">
                      <a:pos x="0" y="1"/>
                    </a:cxn>
                    <a:cxn ang="0">
                      <a:pos x="58" y="0"/>
                    </a:cxn>
                    <a:cxn ang="0">
                      <a:pos x="58" y="0"/>
                    </a:cxn>
                  </a:cxnLst>
                  <a:rect l="0" t="0" r="r" b="b"/>
                  <a:pathLst>
                    <a:path w="58" h="1">
                      <a:moveTo>
                        <a:pt x="58" y="1"/>
                      </a:moveTo>
                      <a:cubicBezTo>
                        <a:pt x="58" y="0"/>
                        <a:pt x="58" y="0"/>
                        <a:pt x="58" y="0"/>
                      </a:cubicBezTo>
                      <a:moveTo>
                        <a:pt x="0" y="0"/>
                      </a:moveTo>
                      <a:cubicBezTo>
                        <a:pt x="0" y="1"/>
                        <a:pt x="0" y="1"/>
                        <a:pt x="0" y="1"/>
                      </a:cubicBezTo>
                      <a:moveTo>
                        <a:pt x="58" y="0"/>
                      </a:moveTo>
                      <a:cubicBezTo>
                        <a:pt x="58" y="0"/>
                        <a:pt x="58" y="0"/>
                        <a:pt x="5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6" name="Freeform 6"/>
                <p:cNvSpPr>
                  <a:spLocks/>
                </p:cNvSpPr>
                <p:nvPr/>
              </p:nvSpPr>
              <p:spPr bwMode="auto">
                <a:xfrm>
                  <a:off x="-2718" y="2861"/>
                  <a:ext cx="12" cy="2"/>
                </a:xfrm>
                <a:custGeom>
                  <a:avLst/>
                  <a:gdLst/>
                  <a:ahLst/>
                  <a:cxnLst>
                    <a:cxn ang="0">
                      <a:pos x="5" y="0"/>
                    </a:cxn>
                    <a:cxn ang="0">
                      <a:pos x="0" y="0"/>
                    </a:cxn>
                    <a:cxn ang="0">
                      <a:pos x="0" y="1"/>
                    </a:cxn>
                    <a:cxn ang="0">
                      <a:pos x="5" y="1"/>
                    </a:cxn>
                    <a:cxn ang="0">
                      <a:pos x="5" y="0"/>
                    </a:cxn>
                  </a:cxnLst>
                  <a:rect l="0" t="0" r="r" b="b"/>
                  <a:pathLst>
                    <a:path w="5" h="1">
                      <a:moveTo>
                        <a:pt x="5" y="0"/>
                      </a:moveTo>
                      <a:cubicBezTo>
                        <a:pt x="0" y="0"/>
                        <a:pt x="0" y="0"/>
                        <a:pt x="0" y="0"/>
                      </a:cubicBezTo>
                      <a:cubicBezTo>
                        <a:pt x="0" y="1"/>
                        <a:pt x="0" y="1"/>
                        <a:pt x="0" y="1"/>
                      </a:cubicBezTo>
                      <a:cubicBezTo>
                        <a:pt x="5" y="1"/>
                        <a:pt x="5" y="1"/>
                        <a:pt x="5" y="1"/>
                      </a:cubicBezTo>
                      <a:cubicBezTo>
                        <a:pt x="5" y="0"/>
                        <a:pt x="5" y="0"/>
                        <a:pt x="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7" name="Freeform 7"/>
                <p:cNvSpPr>
                  <a:spLocks/>
                </p:cNvSpPr>
                <p:nvPr/>
              </p:nvSpPr>
              <p:spPr bwMode="auto">
                <a:xfrm>
                  <a:off x="-1028" y="2861"/>
                  <a:ext cx="1" cy="2"/>
                </a:xfrm>
                <a:custGeom>
                  <a:avLst/>
                  <a:gdLst/>
                  <a:ahLst/>
                  <a:cxnLst>
                    <a:cxn ang="0">
                      <a:pos x="0" y="0"/>
                    </a:cxn>
                    <a:cxn ang="0">
                      <a:pos x="0" y="1"/>
                    </a:cxn>
                    <a:cxn ang="0">
                      <a:pos x="0" y="1"/>
                    </a:cxn>
                    <a:cxn ang="0">
                      <a:pos x="0" y="0"/>
                    </a:cxn>
                  </a:cxnLst>
                  <a:rect l="0" t="0" r="r" b="b"/>
                  <a:pathLst>
                    <a:path h="1">
                      <a:moveTo>
                        <a:pt x="0" y="0"/>
                      </a:move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8" name="Freeform 8"/>
                <p:cNvSpPr>
                  <a:spLocks noEditPoints="1"/>
                </p:cNvSpPr>
                <p:nvPr/>
              </p:nvSpPr>
              <p:spPr bwMode="auto">
                <a:xfrm>
                  <a:off x="-2197" y="2223"/>
                  <a:ext cx="1257" cy="3"/>
                </a:xfrm>
                <a:custGeom>
                  <a:avLst/>
                  <a:gdLst/>
                  <a:ahLst/>
                  <a:cxnLst>
                    <a:cxn ang="0">
                      <a:pos x="0" y="0"/>
                    </a:cxn>
                    <a:cxn ang="0">
                      <a:pos x="0" y="0"/>
                    </a:cxn>
                    <a:cxn ang="0">
                      <a:pos x="0" y="1"/>
                    </a:cxn>
                    <a:cxn ang="0">
                      <a:pos x="0" y="0"/>
                    </a:cxn>
                    <a:cxn ang="0">
                      <a:pos x="230" y="0"/>
                    </a:cxn>
                    <a:cxn ang="0">
                      <a:pos x="228" y="0"/>
                    </a:cxn>
                    <a:cxn ang="0">
                      <a:pos x="228" y="1"/>
                    </a:cxn>
                    <a:cxn ang="0">
                      <a:pos x="230" y="1"/>
                    </a:cxn>
                    <a:cxn ang="0">
                      <a:pos x="230" y="0"/>
                    </a:cxn>
                    <a:cxn ang="0">
                      <a:pos x="431" y="0"/>
                    </a:cxn>
                    <a:cxn ang="0">
                      <a:pos x="426" y="0"/>
                    </a:cxn>
                    <a:cxn ang="0">
                      <a:pos x="426" y="1"/>
                    </a:cxn>
                    <a:cxn ang="0">
                      <a:pos x="431" y="1"/>
                    </a:cxn>
                    <a:cxn ang="0">
                      <a:pos x="431" y="0"/>
                    </a:cxn>
                    <a:cxn ang="0">
                      <a:pos x="442" y="0"/>
                    </a:cxn>
                    <a:cxn ang="0">
                      <a:pos x="436" y="0"/>
                    </a:cxn>
                    <a:cxn ang="0">
                      <a:pos x="436" y="1"/>
                    </a:cxn>
                    <a:cxn ang="0">
                      <a:pos x="442" y="1"/>
                    </a:cxn>
                    <a:cxn ang="0">
                      <a:pos x="442" y="0"/>
                    </a:cxn>
                    <a:cxn ang="0">
                      <a:pos x="462" y="0"/>
                    </a:cxn>
                    <a:cxn ang="0">
                      <a:pos x="458" y="0"/>
                    </a:cxn>
                    <a:cxn ang="0">
                      <a:pos x="459" y="1"/>
                    </a:cxn>
                    <a:cxn ang="0">
                      <a:pos x="462" y="1"/>
                    </a:cxn>
                    <a:cxn ang="0">
                      <a:pos x="462" y="0"/>
                    </a:cxn>
                    <a:cxn ang="0">
                      <a:pos x="530" y="0"/>
                    </a:cxn>
                    <a:cxn ang="0">
                      <a:pos x="530" y="0"/>
                    </a:cxn>
                    <a:cxn ang="0">
                      <a:pos x="530" y="1"/>
                    </a:cxn>
                    <a:cxn ang="0">
                      <a:pos x="531" y="1"/>
                    </a:cxn>
                    <a:cxn ang="0">
                      <a:pos x="530" y="0"/>
                    </a:cxn>
                  </a:cxnLst>
                  <a:rect l="0" t="0" r="r" b="b"/>
                  <a:pathLst>
                    <a:path w="531" h="1">
                      <a:moveTo>
                        <a:pt x="0" y="0"/>
                      </a:moveTo>
                      <a:cubicBezTo>
                        <a:pt x="0" y="0"/>
                        <a:pt x="0" y="0"/>
                        <a:pt x="0" y="0"/>
                      </a:cubicBezTo>
                      <a:cubicBezTo>
                        <a:pt x="0" y="1"/>
                        <a:pt x="0" y="1"/>
                        <a:pt x="0" y="1"/>
                      </a:cubicBezTo>
                      <a:cubicBezTo>
                        <a:pt x="0" y="0"/>
                        <a:pt x="0" y="0"/>
                        <a:pt x="0" y="0"/>
                      </a:cubicBezTo>
                      <a:moveTo>
                        <a:pt x="230" y="0"/>
                      </a:moveTo>
                      <a:cubicBezTo>
                        <a:pt x="228" y="0"/>
                        <a:pt x="228" y="0"/>
                        <a:pt x="228" y="0"/>
                      </a:cubicBezTo>
                      <a:cubicBezTo>
                        <a:pt x="228" y="1"/>
                        <a:pt x="228" y="1"/>
                        <a:pt x="228" y="1"/>
                      </a:cubicBezTo>
                      <a:cubicBezTo>
                        <a:pt x="230" y="1"/>
                        <a:pt x="230" y="1"/>
                        <a:pt x="230" y="1"/>
                      </a:cubicBezTo>
                      <a:cubicBezTo>
                        <a:pt x="230" y="0"/>
                        <a:pt x="230" y="0"/>
                        <a:pt x="230" y="0"/>
                      </a:cubicBezTo>
                      <a:moveTo>
                        <a:pt x="431" y="0"/>
                      </a:moveTo>
                      <a:cubicBezTo>
                        <a:pt x="426" y="0"/>
                        <a:pt x="426" y="0"/>
                        <a:pt x="426" y="0"/>
                      </a:cubicBezTo>
                      <a:cubicBezTo>
                        <a:pt x="426" y="1"/>
                        <a:pt x="426" y="1"/>
                        <a:pt x="426" y="1"/>
                      </a:cubicBezTo>
                      <a:cubicBezTo>
                        <a:pt x="431" y="1"/>
                        <a:pt x="431" y="1"/>
                        <a:pt x="431" y="1"/>
                      </a:cubicBezTo>
                      <a:cubicBezTo>
                        <a:pt x="431" y="0"/>
                        <a:pt x="431" y="0"/>
                        <a:pt x="431" y="0"/>
                      </a:cubicBezTo>
                      <a:moveTo>
                        <a:pt x="442" y="0"/>
                      </a:moveTo>
                      <a:cubicBezTo>
                        <a:pt x="436" y="0"/>
                        <a:pt x="436" y="0"/>
                        <a:pt x="436" y="0"/>
                      </a:cubicBezTo>
                      <a:cubicBezTo>
                        <a:pt x="436" y="1"/>
                        <a:pt x="436" y="1"/>
                        <a:pt x="436" y="1"/>
                      </a:cubicBezTo>
                      <a:cubicBezTo>
                        <a:pt x="442" y="1"/>
                        <a:pt x="442" y="1"/>
                        <a:pt x="442" y="1"/>
                      </a:cubicBezTo>
                      <a:cubicBezTo>
                        <a:pt x="442" y="0"/>
                        <a:pt x="442" y="0"/>
                        <a:pt x="442" y="0"/>
                      </a:cubicBezTo>
                      <a:moveTo>
                        <a:pt x="462" y="0"/>
                      </a:moveTo>
                      <a:cubicBezTo>
                        <a:pt x="458" y="0"/>
                        <a:pt x="458" y="0"/>
                        <a:pt x="458" y="0"/>
                      </a:cubicBezTo>
                      <a:cubicBezTo>
                        <a:pt x="458" y="0"/>
                        <a:pt x="458" y="0"/>
                        <a:pt x="459" y="1"/>
                      </a:cubicBezTo>
                      <a:cubicBezTo>
                        <a:pt x="462" y="1"/>
                        <a:pt x="462" y="1"/>
                        <a:pt x="462" y="1"/>
                      </a:cubicBezTo>
                      <a:cubicBezTo>
                        <a:pt x="462" y="0"/>
                        <a:pt x="462" y="0"/>
                        <a:pt x="462" y="0"/>
                      </a:cubicBezTo>
                      <a:moveTo>
                        <a:pt x="530" y="0"/>
                      </a:moveTo>
                      <a:cubicBezTo>
                        <a:pt x="530" y="0"/>
                        <a:pt x="530" y="0"/>
                        <a:pt x="530" y="0"/>
                      </a:cubicBezTo>
                      <a:cubicBezTo>
                        <a:pt x="530" y="1"/>
                        <a:pt x="530" y="1"/>
                        <a:pt x="530" y="1"/>
                      </a:cubicBezTo>
                      <a:cubicBezTo>
                        <a:pt x="531" y="1"/>
                        <a:pt x="531" y="1"/>
                        <a:pt x="531" y="1"/>
                      </a:cubicBezTo>
                      <a:cubicBezTo>
                        <a:pt x="530" y="0"/>
                        <a:pt x="530" y="0"/>
                        <a:pt x="53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9" name="Freeform 9"/>
                <p:cNvSpPr>
                  <a:spLocks noEditPoints="1"/>
                </p:cNvSpPr>
                <p:nvPr/>
              </p:nvSpPr>
              <p:spPr bwMode="auto">
                <a:xfrm>
                  <a:off x="-3755" y="2223"/>
                  <a:ext cx="74" cy="3"/>
                </a:xfrm>
                <a:custGeom>
                  <a:avLst/>
                  <a:gdLst/>
                  <a:ahLst/>
                  <a:cxnLst>
                    <a:cxn ang="0">
                      <a:pos x="0" y="0"/>
                    </a:cxn>
                    <a:cxn ang="0">
                      <a:pos x="0" y="0"/>
                    </a:cxn>
                    <a:cxn ang="0">
                      <a:pos x="0" y="1"/>
                    </a:cxn>
                    <a:cxn ang="0">
                      <a:pos x="0" y="1"/>
                    </a:cxn>
                    <a:cxn ang="0">
                      <a:pos x="0" y="0"/>
                    </a:cxn>
                    <a:cxn ang="0">
                      <a:pos x="31" y="0"/>
                    </a:cxn>
                    <a:cxn ang="0">
                      <a:pos x="31" y="0"/>
                    </a:cxn>
                  </a:cxnLst>
                  <a:rect l="0" t="0" r="r" b="b"/>
                  <a:pathLst>
                    <a:path w="31" h="1">
                      <a:moveTo>
                        <a:pt x="0" y="0"/>
                      </a:moveTo>
                      <a:cubicBezTo>
                        <a:pt x="0" y="0"/>
                        <a:pt x="0" y="0"/>
                        <a:pt x="0" y="0"/>
                      </a:cubicBezTo>
                      <a:cubicBezTo>
                        <a:pt x="0" y="0"/>
                        <a:pt x="0" y="0"/>
                        <a:pt x="0" y="1"/>
                      </a:cubicBezTo>
                      <a:cubicBezTo>
                        <a:pt x="0" y="1"/>
                        <a:pt x="0" y="1"/>
                        <a:pt x="0" y="1"/>
                      </a:cubicBezTo>
                      <a:cubicBezTo>
                        <a:pt x="0" y="0"/>
                        <a:pt x="0" y="0"/>
                        <a:pt x="0" y="0"/>
                      </a:cubicBezTo>
                      <a:moveTo>
                        <a:pt x="31" y="0"/>
                      </a:moveTo>
                      <a:cubicBezTo>
                        <a:pt x="31" y="0"/>
                        <a:pt x="31" y="0"/>
                        <a:pt x="3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0" name="Freeform 10"/>
                <p:cNvSpPr>
                  <a:spLocks noEditPoints="1"/>
                </p:cNvSpPr>
                <p:nvPr/>
              </p:nvSpPr>
              <p:spPr bwMode="auto">
                <a:xfrm>
                  <a:off x="-2264" y="1681"/>
                  <a:ext cx="1070" cy="2"/>
                </a:xfrm>
                <a:custGeom>
                  <a:avLst/>
                  <a:gdLst/>
                  <a:ahLst/>
                  <a:cxnLst>
                    <a:cxn ang="0">
                      <a:pos x="5" y="0"/>
                    </a:cxn>
                    <a:cxn ang="0">
                      <a:pos x="0" y="0"/>
                    </a:cxn>
                    <a:cxn ang="0">
                      <a:pos x="0" y="1"/>
                    </a:cxn>
                    <a:cxn ang="0">
                      <a:pos x="5" y="1"/>
                    </a:cxn>
                    <a:cxn ang="0">
                      <a:pos x="5" y="0"/>
                    </a:cxn>
                    <a:cxn ang="0">
                      <a:pos x="119" y="0"/>
                    </a:cxn>
                    <a:cxn ang="0">
                      <a:pos x="114" y="0"/>
                    </a:cxn>
                    <a:cxn ang="0">
                      <a:pos x="114" y="1"/>
                    </a:cxn>
                    <a:cxn ang="0">
                      <a:pos x="119" y="1"/>
                    </a:cxn>
                    <a:cxn ang="0">
                      <a:pos x="119" y="0"/>
                    </a:cxn>
                    <a:cxn ang="0">
                      <a:pos x="167" y="0"/>
                    </a:cxn>
                    <a:cxn ang="0">
                      <a:pos x="166" y="0"/>
                    </a:cxn>
                    <a:cxn ang="0">
                      <a:pos x="166" y="1"/>
                    </a:cxn>
                    <a:cxn ang="0">
                      <a:pos x="167" y="1"/>
                    </a:cxn>
                    <a:cxn ang="0">
                      <a:pos x="167" y="0"/>
                    </a:cxn>
                    <a:cxn ang="0">
                      <a:pos x="223" y="0"/>
                    </a:cxn>
                    <a:cxn ang="0">
                      <a:pos x="218" y="0"/>
                    </a:cxn>
                    <a:cxn ang="0">
                      <a:pos x="218" y="1"/>
                    </a:cxn>
                    <a:cxn ang="0">
                      <a:pos x="223" y="1"/>
                    </a:cxn>
                    <a:cxn ang="0">
                      <a:pos x="223" y="0"/>
                    </a:cxn>
                    <a:cxn ang="0">
                      <a:pos x="327" y="0"/>
                    </a:cxn>
                    <a:cxn ang="0">
                      <a:pos x="326" y="0"/>
                    </a:cxn>
                    <a:cxn ang="0">
                      <a:pos x="327" y="1"/>
                    </a:cxn>
                    <a:cxn ang="0">
                      <a:pos x="327" y="1"/>
                    </a:cxn>
                    <a:cxn ang="0">
                      <a:pos x="327" y="0"/>
                    </a:cxn>
                    <a:cxn ang="0">
                      <a:pos x="431" y="0"/>
                    </a:cxn>
                    <a:cxn ang="0">
                      <a:pos x="426" y="0"/>
                    </a:cxn>
                    <a:cxn ang="0">
                      <a:pos x="426" y="1"/>
                    </a:cxn>
                    <a:cxn ang="0">
                      <a:pos x="431" y="1"/>
                    </a:cxn>
                    <a:cxn ang="0">
                      <a:pos x="431" y="0"/>
                    </a:cxn>
                    <a:cxn ang="0">
                      <a:pos x="442" y="0"/>
                    </a:cxn>
                    <a:cxn ang="0">
                      <a:pos x="437" y="0"/>
                    </a:cxn>
                    <a:cxn ang="0">
                      <a:pos x="437" y="1"/>
                    </a:cxn>
                    <a:cxn ang="0">
                      <a:pos x="442" y="1"/>
                    </a:cxn>
                    <a:cxn ang="0">
                      <a:pos x="442" y="0"/>
                    </a:cxn>
                    <a:cxn ang="0">
                      <a:pos x="447" y="0"/>
                    </a:cxn>
                    <a:cxn ang="0">
                      <a:pos x="447" y="0"/>
                    </a:cxn>
                    <a:cxn ang="0">
                      <a:pos x="447" y="1"/>
                    </a:cxn>
                    <a:cxn ang="0">
                      <a:pos x="449" y="1"/>
                    </a:cxn>
                    <a:cxn ang="0">
                      <a:pos x="447" y="0"/>
                    </a:cxn>
                    <a:cxn ang="0">
                      <a:pos x="452" y="0"/>
                    </a:cxn>
                    <a:cxn ang="0">
                      <a:pos x="450" y="0"/>
                    </a:cxn>
                    <a:cxn ang="0">
                      <a:pos x="451" y="1"/>
                    </a:cxn>
                    <a:cxn ang="0">
                      <a:pos x="452" y="1"/>
                    </a:cxn>
                    <a:cxn ang="0">
                      <a:pos x="452" y="0"/>
                    </a:cxn>
                  </a:cxnLst>
                  <a:rect l="0" t="0" r="r" b="b"/>
                  <a:pathLst>
                    <a:path w="452" h="1">
                      <a:moveTo>
                        <a:pt x="5" y="0"/>
                      </a:moveTo>
                      <a:cubicBezTo>
                        <a:pt x="0" y="0"/>
                        <a:pt x="0" y="0"/>
                        <a:pt x="0" y="0"/>
                      </a:cubicBezTo>
                      <a:cubicBezTo>
                        <a:pt x="0" y="1"/>
                        <a:pt x="0" y="1"/>
                        <a:pt x="0" y="1"/>
                      </a:cubicBezTo>
                      <a:cubicBezTo>
                        <a:pt x="5" y="1"/>
                        <a:pt x="5" y="1"/>
                        <a:pt x="5" y="1"/>
                      </a:cubicBezTo>
                      <a:cubicBezTo>
                        <a:pt x="5" y="0"/>
                        <a:pt x="5" y="0"/>
                        <a:pt x="5" y="0"/>
                      </a:cubicBezTo>
                      <a:moveTo>
                        <a:pt x="119" y="0"/>
                      </a:moveTo>
                      <a:cubicBezTo>
                        <a:pt x="114" y="0"/>
                        <a:pt x="114" y="0"/>
                        <a:pt x="114" y="0"/>
                      </a:cubicBezTo>
                      <a:cubicBezTo>
                        <a:pt x="114" y="1"/>
                        <a:pt x="114" y="1"/>
                        <a:pt x="114" y="1"/>
                      </a:cubicBezTo>
                      <a:cubicBezTo>
                        <a:pt x="119" y="1"/>
                        <a:pt x="119" y="1"/>
                        <a:pt x="119" y="1"/>
                      </a:cubicBezTo>
                      <a:cubicBezTo>
                        <a:pt x="119" y="0"/>
                        <a:pt x="119" y="0"/>
                        <a:pt x="119" y="0"/>
                      </a:cubicBezTo>
                      <a:moveTo>
                        <a:pt x="167" y="0"/>
                      </a:moveTo>
                      <a:cubicBezTo>
                        <a:pt x="166" y="0"/>
                        <a:pt x="166" y="0"/>
                        <a:pt x="166" y="0"/>
                      </a:cubicBezTo>
                      <a:cubicBezTo>
                        <a:pt x="166" y="1"/>
                        <a:pt x="166" y="1"/>
                        <a:pt x="166" y="1"/>
                      </a:cubicBezTo>
                      <a:cubicBezTo>
                        <a:pt x="167" y="1"/>
                        <a:pt x="167" y="1"/>
                        <a:pt x="167" y="1"/>
                      </a:cubicBezTo>
                      <a:cubicBezTo>
                        <a:pt x="167" y="1"/>
                        <a:pt x="167" y="1"/>
                        <a:pt x="167" y="0"/>
                      </a:cubicBezTo>
                      <a:moveTo>
                        <a:pt x="223" y="0"/>
                      </a:moveTo>
                      <a:cubicBezTo>
                        <a:pt x="218" y="0"/>
                        <a:pt x="218" y="0"/>
                        <a:pt x="218" y="0"/>
                      </a:cubicBezTo>
                      <a:cubicBezTo>
                        <a:pt x="218" y="1"/>
                        <a:pt x="218" y="1"/>
                        <a:pt x="218" y="1"/>
                      </a:cubicBezTo>
                      <a:cubicBezTo>
                        <a:pt x="223" y="1"/>
                        <a:pt x="223" y="1"/>
                        <a:pt x="223" y="1"/>
                      </a:cubicBezTo>
                      <a:cubicBezTo>
                        <a:pt x="223" y="0"/>
                        <a:pt x="223" y="0"/>
                        <a:pt x="223" y="0"/>
                      </a:cubicBezTo>
                      <a:moveTo>
                        <a:pt x="327" y="0"/>
                      </a:moveTo>
                      <a:cubicBezTo>
                        <a:pt x="326" y="0"/>
                        <a:pt x="326" y="0"/>
                        <a:pt x="326" y="0"/>
                      </a:cubicBezTo>
                      <a:cubicBezTo>
                        <a:pt x="327" y="1"/>
                        <a:pt x="327" y="1"/>
                        <a:pt x="327" y="1"/>
                      </a:cubicBezTo>
                      <a:cubicBezTo>
                        <a:pt x="327" y="1"/>
                        <a:pt x="327" y="1"/>
                        <a:pt x="327" y="1"/>
                      </a:cubicBezTo>
                      <a:cubicBezTo>
                        <a:pt x="327" y="0"/>
                        <a:pt x="327" y="0"/>
                        <a:pt x="327" y="0"/>
                      </a:cubicBezTo>
                      <a:moveTo>
                        <a:pt x="431" y="0"/>
                      </a:moveTo>
                      <a:cubicBezTo>
                        <a:pt x="426" y="0"/>
                        <a:pt x="426" y="0"/>
                        <a:pt x="426" y="0"/>
                      </a:cubicBezTo>
                      <a:cubicBezTo>
                        <a:pt x="426" y="1"/>
                        <a:pt x="426" y="1"/>
                        <a:pt x="426" y="1"/>
                      </a:cubicBezTo>
                      <a:cubicBezTo>
                        <a:pt x="431" y="1"/>
                        <a:pt x="431" y="1"/>
                        <a:pt x="431" y="1"/>
                      </a:cubicBezTo>
                      <a:cubicBezTo>
                        <a:pt x="431" y="0"/>
                        <a:pt x="431" y="0"/>
                        <a:pt x="431" y="0"/>
                      </a:cubicBezTo>
                      <a:moveTo>
                        <a:pt x="442" y="0"/>
                      </a:moveTo>
                      <a:cubicBezTo>
                        <a:pt x="437" y="0"/>
                        <a:pt x="437" y="0"/>
                        <a:pt x="437" y="0"/>
                      </a:cubicBezTo>
                      <a:cubicBezTo>
                        <a:pt x="437" y="1"/>
                        <a:pt x="437" y="1"/>
                        <a:pt x="437" y="1"/>
                      </a:cubicBezTo>
                      <a:cubicBezTo>
                        <a:pt x="442" y="1"/>
                        <a:pt x="442" y="1"/>
                        <a:pt x="442" y="1"/>
                      </a:cubicBezTo>
                      <a:cubicBezTo>
                        <a:pt x="442" y="0"/>
                        <a:pt x="442" y="0"/>
                        <a:pt x="442" y="0"/>
                      </a:cubicBezTo>
                      <a:moveTo>
                        <a:pt x="447" y="0"/>
                      </a:moveTo>
                      <a:cubicBezTo>
                        <a:pt x="447" y="0"/>
                        <a:pt x="447" y="0"/>
                        <a:pt x="447" y="0"/>
                      </a:cubicBezTo>
                      <a:cubicBezTo>
                        <a:pt x="447" y="1"/>
                        <a:pt x="447" y="1"/>
                        <a:pt x="447" y="1"/>
                      </a:cubicBezTo>
                      <a:cubicBezTo>
                        <a:pt x="449" y="1"/>
                        <a:pt x="449" y="1"/>
                        <a:pt x="449" y="1"/>
                      </a:cubicBezTo>
                      <a:cubicBezTo>
                        <a:pt x="449" y="1"/>
                        <a:pt x="448" y="1"/>
                        <a:pt x="447" y="0"/>
                      </a:cubicBezTo>
                      <a:moveTo>
                        <a:pt x="452" y="0"/>
                      </a:moveTo>
                      <a:cubicBezTo>
                        <a:pt x="450" y="0"/>
                        <a:pt x="450" y="0"/>
                        <a:pt x="450" y="0"/>
                      </a:cubicBezTo>
                      <a:cubicBezTo>
                        <a:pt x="450" y="1"/>
                        <a:pt x="451" y="1"/>
                        <a:pt x="451" y="1"/>
                      </a:cubicBezTo>
                      <a:cubicBezTo>
                        <a:pt x="452" y="1"/>
                        <a:pt x="452" y="1"/>
                        <a:pt x="452" y="1"/>
                      </a:cubicBezTo>
                      <a:cubicBezTo>
                        <a:pt x="452" y="0"/>
                        <a:pt x="452" y="0"/>
                        <a:pt x="45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1" name="Freeform 11"/>
                <p:cNvSpPr>
                  <a:spLocks noEditPoints="1"/>
                </p:cNvSpPr>
                <p:nvPr/>
              </p:nvSpPr>
              <p:spPr bwMode="auto">
                <a:xfrm>
                  <a:off x="-3518" y="1681"/>
                  <a:ext cx="530" cy="2"/>
                </a:xfrm>
                <a:custGeom>
                  <a:avLst/>
                  <a:gdLst/>
                  <a:ahLst/>
                  <a:cxnLst>
                    <a:cxn ang="0">
                      <a:pos x="5" y="1"/>
                    </a:cxn>
                    <a:cxn ang="0">
                      <a:pos x="5" y="1"/>
                    </a:cxn>
                    <a:cxn ang="0">
                      <a:pos x="5" y="1"/>
                    </a:cxn>
                    <a:cxn ang="0">
                      <a:pos x="5" y="1"/>
                    </a:cxn>
                    <a:cxn ang="0">
                      <a:pos x="3" y="0"/>
                    </a:cxn>
                    <a:cxn ang="0">
                      <a:pos x="0" y="0"/>
                    </a:cxn>
                    <a:cxn ang="0">
                      <a:pos x="0" y="1"/>
                    </a:cxn>
                    <a:cxn ang="0">
                      <a:pos x="2" y="1"/>
                    </a:cxn>
                    <a:cxn ang="0">
                      <a:pos x="3" y="0"/>
                    </a:cxn>
                    <a:cxn ang="0">
                      <a:pos x="88" y="0"/>
                    </a:cxn>
                    <a:cxn ang="0">
                      <a:pos x="88" y="0"/>
                    </a:cxn>
                    <a:cxn ang="0">
                      <a:pos x="88" y="1"/>
                    </a:cxn>
                    <a:cxn ang="0">
                      <a:pos x="88" y="1"/>
                    </a:cxn>
                    <a:cxn ang="0">
                      <a:pos x="88" y="0"/>
                    </a:cxn>
                    <a:cxn ang="0">
                      <a:pos x="224" y="0"/>
                    </a:cxn>
                    <a:cxn ang="0">
                      <a:pos x="223" y="0"/>
                    </a:cxn>
                    <a:cxn ang="0">
                      <a:pos x="224" y="1"/>
                    </a:cxn>
                    <a:cxn ang="0">
                      <a:pos x="224" y="0"/>
                    </a:cxn>
                  </a:cxnLst>
                  <a:rect l="0" t="0" r="r" b="b"/>
                  <a:pathLst>
                    <a:path w="224" h="1">
                      <a:moveTo>
                        <a:pt x="5" y="1"/>
                      </a:moveTo>
                      <a:cubicBezTo>
                        <a:pt x="5" y="1"/>
                        <a:pt x="5" y="1"/>
                        <a:pt x="5" y="1"/>
                      </a:cubicBezTo>
                      <a:cubicBezTo>
                        <a:pt x="5" y="1"/>
                        <a:pt x="5" y="1"/>
                        <a:pt x="5" y="1"/>
                      </a:cubicBezTo>
                      <a:cubicBezTo>
                        <a:pt x="5" y="1"/>
                        <a:pt x="5" y="1"/>
                        <a:pt x="5" y="1"/>
                      </a:cubicBezTo>
                      <a:moveTo>
                        <a:pt x="3" y="0"/>
                      </a:moveTo>
                      <a:cubicBezTo>
                        <a:pt x="0" y="0"/>
                        <a:pt x="0" y="0"/>
                        <a:pt x="0" y="0"/>
                      </a:cubicBezTo>
                      <a:cubicBezTo>
                        <a:pt x="0" y="1"/>
                        <a:pt x="0" y="1"/>
                        <a:pt x="0" y="1"/>
                      </a:cubicBezTo>
                      <a:cubicBezTo>
                        <a:pt x="2" y="1"/>
                        <a:pt x="2" y="1"/>
                        <a:pt x="2" y="1"/>
                      </a:cubicBezTo>
                      <a:cubicBezTo>
                        <a:pt x="3" y="1"/>
                        <a:pt x="3" y="1"/>
                        <a:pt x="3" y="0"/>
                      </a:cubicBezTo>
                      <a:moveTo>
                        <a:pt x="88" y="0"/>
                      </a:moveTo>
                      <a:cubicBezTo>
                        <a:pt x="88" y="0"/>
                        <a:pt x="88" y="0"/>
                        <a:pt x="88" y="0"/>
                      </a:cubicBezTo>
                      <a:cubicBezTo>
                        <a:pt x="88" y="1"/>
                        <a:pt x="88" y="1"/>
                        <a:pt x="88" y="1"/>
                      </a:cubicBezTo>
                      <a:cubicBezTo>
                        <a:pt x="88" y="1"/>
                        <a:pt x="88" y="1"/>
                        <a:pt x="88" y="1"/>
                      </a:cubicBezTo>
                      <a:cubicBezTo>
                        <a:pt x="88" y="0"/>
                        <a:pt x="88" y="0"/>
                        <a:pt x="88" y="0"/>
                      </a:cubicBezTo>
                      <a:moveTo>
                        <a:pt x="224" y="0"/>
                      </a:moveTo>
                      <a:cubicBezTo>
                        <a:pt x="223" y="0"/>
                        <a:pt x="223" y="0"/>
                        <a:pt x="223" y="0"/>
                      </a:cubicBezTo>
                      <a:cubicBezTo>
                        <a:pt x="223" y="1"/>
                        <a:pt x="224" y="1"/>
                        <a:pt x="224" y="1"/>
                      </a:cubicBezTo>
                      <a:cubicBezTo>
                        <a:pt x="224" y="0"/>
                        <a:pt x="224" y="0"/>
                        <a:pt x="22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2" name="Freeform 12"/>
                <p:cNvSpPr>
                  <a:spLocks/>
                </p:cNvSpPr>
                <p:nvPr/>
              </p:nvSpPr>
              <p:spPr bwMode="auto">
                <a:xfrm>
                  <a:off x="-1232" y="1986"/>
                  <a:ext cx="133" cy="270"/>
                </a:xfrm>
                <a:custGeom>
                  <a:avLst/>
                  <a:gdLst/>
                  <a:ahLst/>
                  <a:cxnLst>
                    <a:cxn ang="0">
                      <a:pos x="2" y="0"/>
                    </a:cxn>
                    <a:cxn ang="0">
                      <a:pos x="0" y="0"/>
                    </a:cxn>
                    <a:cxn ang="0">
                      <a:pos x="48" y="100"/>
                    </a:cxn>
                    <a:cxn ang="0">
                      <a:pos x="48" y="100"/>
                    </a:cxn>
                    <a:cxn ang="0">
                      <a:pos x="48" y="100"/>
                    </a:cxn>
                    <a:cxn ang="0">
                      <a:pos x="49" y="103"/>
                    </a:cxn>
                    <a:cxn ang="0">
                      <a:pos x="54" y="114"/>
                    </a:cxn>
                    <a:cxn ang="0">
                      <a:pos x="56" y="114"/>
                    </a:cxn>
                    <a:cxn ang="0">
                      <a:pos x="51" y="101"/>
                    </a:cxn>
                    <a:cxn ang="0">
                      <a:pos x="49" y="101"/>
                    </a:cxn>
                    <a:cxn ang="0">
                      <a:pos x="49" y="100"/>
                    </a:cxn>
                    <a:cxn ang="0">
                      <a:pos x="50" y="100"/>
                    </a:cxn>
                    <a:cxn ang="0">
                      <a:pos x="50" y="99"/>
                    </a:cxn>
                    <a:cxn ang="0">
                      <a:pos x="50" y="99"/>
                    </a:cxn>
                    <a:cxn ang="0">
                      <a:pos x="2" y="0"/>
                    </a:cxn>
                  </a:cxnLst>
                  <a:rect l="0" t="0" r="r" b="b"/>
                  <a:pathLst>
                    <a:path w="56" h="114">
                      <a:moveTo>
                        <a:pt x="2" y="0"/>
                      </a:moveTo>
                      <a:cubicBezTo>
                        <a:pt x="0" y="0"/>
                        <a:pt x="0" y="0"/>
                        <a:pt x="0" y="0"/>
                      </a:cubicBezTo>
                      <a:cubicBezTo>
                        <a:pt x="18" y="29"/>
                        <a:pt x="35" y="62"/>
                        <a:pt x="48" y="100"/>
                      </a:cubicBezTo>
                      <a:cubicBezTo>
                        <a:pt x="48" y="100"/>
                        <a:pt x="48" y="100"/>
                        <a:pt x="48" y="100"/>
                      </a:cubicBezTo>
                      <a:cubicBezTo>
                        <a:pt x="48" y="100"/>
                        <a:pt x="48" y="100"/>
                        <a:pt x="48" y="100"/>
                      </a:cubicBezTo>
                      <a:cubicBezTo>
                        <a:pt x="48" y="100"/>
                        <a:pt x="48" y="101"/>
                        <a:pt x="49" y="103"/>
                      </a:cubicBezTo>
                      <a:cubicBezTo>
                        <a:pt x="50" y="105"/>
                        <a:pt x="52" y="109"/>
                        <a:pt x="54" y="114"/>
                      </a:cubicBezTo>
                      <a:cubicBezTo>
                        <a:pt x="56" y="114"/>
                        <a:pt x="56" y="114"/>
                        <a:pt x="56" y="114"/>
                      </a:cubicBezTo>
                      <a:cubicBezTo>
                        <a:pt x="54" y="107"/>
                        <a:pt x="52" y="103"/>
                        <a:pt x="51" y="101"/>
                      </a:cubicBezTo>
                      <a:cubicBezTo>
                        <a:pt x="49" y="101"/>
                        <a:pt x="49" y="101"/>
                        <a:pt x="49" y="101"/>
                      </a:cubicBezTo>
                      <a:cubicBezTo>
                        <a:pt x="49" y="100"/>
                        <a:pt x="49" y="100"/>
                        <a:pt x="49" y="100"/>
                      </a:cubicBezTo>
                      <a:cubicBezTo>
                        <a:pt x="50" y="100"/>
                        <a:pt x="50" y="100"/>
                        <a:pt x="50" y="100"/>
                      </a:cubicBezTo>
                      <a:cubicBezTo>
                        <a:pt x="50" y="99"/>
                        <a:pt x="50" y="99"/>
                        <a:pt x="50" y="99"/>
                      </a:cubicBezTo>
                      <a:cubicBezTo>
                        <a:pt x="50" y="99"/>
                        <a:pt x="50" y="99"/>
                        <a:pt x="50" y="99"/>
                      </a:cubicBezTo>
                      <a:cubicBezTo>
                        <a:pt x="37" y="62"/>
                        <a:pt x="20" y="29"/>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3" name="Freeform 13"/>
                <p:cNvSpPr>
                  <a:spLocks/>
                </p:cNvSpPr>
                <p:nvPr/>
              </p:nvSpPr>
              <p:spPr bwMode="auto">
                <a:xfrm>
                  <a:off x="-1116" y="2223"/>
                  <a:ext cx="5" cy="3"/>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4" name="Freeform 14"/>
                <p:cNvSpPr>
                  <a:spLocks noEditPoints="1"/>
                </p:cNvSpPr>
                <p:nvPr/>
              </p:nvSpPr>
              <p:spPr bwMode="auto">
                <a:xfrm>
                  <a:off x="-1104" y="2259"/>
                  <a:ext cx="171" cy="1017"/>
                </a:xfrm>
                <a:custGeom>
                  <a:avLst/>
                  <a:gdLst/>
                  <a:ahLst/>
                  <a:cxnLst>
                    <a:cxn ang="0">
                      <a:pos x="55" y="343"/>
                    </a:cxn>
                    <a:cxn ang="0">
                      <a:pos x="53" y="343"/>
                    </a:cxn>
                    <a:cxn ang="0">
                      <a:pos x="53" y="343"/>
                    </a:cxn>
                    <a:cxn ang="0">
                      <a:pos x="62" y="394"/>
                    </a:cxn>
                    <a:cxn ang="0">
                      <a:pos x="70" y="429"/>
                    </a:cxn>
                    <a:cxn ang="0">
                      <a:pos x="72" y="429"/>
                    </a:cxn>
                    <a:cxn ang="0">
                      <a:pos x="60" y="374"/>
                    </a:cxn>
                    <a:cxn ang="0">
                      <a:pos x="57" y="352"/>
                    </a:cxn>
                    <a:cxn ang="0">
                      <a:pos x="55" y="343"/>
                    </a:cxn>
                    <a:cxn ang="0">
                      <a:pos x="34" y="255"/>
                    </a:cxn>
                    <a:cxn ang="0">
                      <a:pos x="32" y="255"/>
                    </a:cxn>
                    <a:cxn ang="0">
                      <a:pos x="39" y="292"/>
                    </a:cxn>
                    <a:cxn ang="0">
                      <a:pos x="46" y="324"/>
                    </a:cxn>
                    <a:cxn ang="0">
                      <a:pos x="50" y="336"/>
                    </a:cxn>
                    <a:cxn ang="0">
                      <a:pos x="52" y="342"/>
                    </a:cxn>
                    <a:cxn ang="0">
                      <a:pos x="55" y="342"/>
                    </a:cxn>
                    <a:cxn ang="0">
                      <a:pos x="52" y="336"/>
                    </a:cxn>
                    <a:cxn ang="0">
                      <a:pos x="40" y="284"/>
                    </a:cxn>
                    <a:cxn ang="0">
                      <a:pos x="35" y="259"/>
                    </a:cxn>
                    <a:cxn ang="0">
                      <a:pos x="34" y="255"/>
                    </a:cxn>
                    <a:cxn ang="0">
                      <a:pos x="32" y="233"/>
                    </a:cxn>
                    <a:cxn ang="0">
                      <a:pos x="30" y="233"/>
                    </a:cxn>
                    <a:cxn ang="0">
                      <a:pos x="31" y="249"/>
                    </a:cxn>
                    <a:cxn ang="0">
                      <a:pos x="31" y="249"/>
                    </a:cxn>
                    <a:cxn ang="0">
                      <a:pos x="32" y="254"/>
                    </a:cxn>
                    <a:cxn ang="0">
                      <a:pos x="32" y="254"/>
                    </a:cxn>
                    <a:cxn ang="0">
                      <a:pos x="34" y="254"/>
                    </a:cxn>
                    <a:cxn ang="0">
                      <a:pos x="33" y="249"/>
                    </a:cxn>
                    <a:cxn ang="0">
                      <a:pos x="33" y="249"/>
                    </a:cxn>
                    <a:cxn ang="0">
                      <a:pos x="32" y="233"/>
                    </a:cxn>
                    <a:cxn ang="0">
                      <a:pos x="25" y="102"/>
                    </a:cxn>
                    <a:cxn ang="0">
                      <a:pos x="23" y="102"/>
                    </a:cxn>
                    <a:cxn ang="0">
                      <a:pos x="22" y="112"/>
                    </a:cxn>
                    <a:cxn ang="0">
                      <a:pos x="22" y="112"/>
                    </a:cxn>
                    <a:cxn ang="0">
                      <a:pos x="30" y="232"/>
                    </a:cxn>
                    <a:cxn ang="0">
                      <a:pos x="32" y="232"/>
                    </a:cxn>
                    <a:cxn ang="0">
                      <a:pos x="24" y="113"/>
                    </a:cxn>
                    <a:cxn ang="0">
                      <a:pos x="25" y="102"/>
                    </a:cxn>
                    <a:cxn ang="0">
                      <a:pos x="3" y="0"/>
                    </a:cxn>
                    <a:cxn ang="0">
                      <a:pos x="0" y="0"/>
                    </a:cxn>
                    <a:cxn ang="0">
                      <a:pos x="23" y="95"/>
                    </a:cxn>
                    <a:cxn ang="0">
                      <a:pos x="23" y="101"/>
                    </a:cxn>
                    <a:cxn ang="0">
                      <a:pos x="25" y="101"/>
                    </a:cxn>
                    <a:cxn ang="0">
                      <a:pos x="25" y="95"/>
                    </a:cxn>
                    <a:cxn ang="0">
                      <a:pos x="3" y="0"/>
                    </a:cxn>
                  </a:cxnLst>
                  <a:rect l="0" t="0" r="r" b="b"/>
                  <a:pathLst>
                    <a:path w="72" h="429">
                      <a:moveTo>
                        <a:pt x="55" y="343"/>
                      </a:moveTo>
                      <a:cubicBezTo>
                        <a:pt x="53" y="343"/>
                        <a:pt x="53" y="343"/>
                        <a:pt x="53" y="343"/>
                      </a:cubicBezTo>
                      <a:cubicBezTo>
                        <a:pt x="53" y="343"/>
                        <a:pt x="53" y="343"/>
                        <a:pt x="53" y="343"/>
                      </a:cubicBezTo>
                      <a:cubicBezTo>
                        <a:pt x="54" y="346"/>
                        <a:pt x="57" y="369"/>
                        <a:pt x="62" y="394"/>
                      </a:cubicBezTo>
                      <a:cubicBezTo>
                        <a:pt x="64" y="406"/>
                        <a:pt x="67" y="418"/>
                        <a:pt x="70" y="429"/>
                      </a:cubicBezTo>
                      <a:cubicBezTo>
                        <a:pt x="72" y="429"/>
                        <a:pt x="72" y="429"/>
                        <a:pt x="72" y="429"/>
                      </a:cubicBezTo>
                      <a:cubicBezTo>
                        <a:pt x="67" y="411"/>
                        <a:pt x="63" y="391"/>
                        <a:pt x="60" y="374"/>
                      </a:cubicBezTo>
                      <a:cubicBezTo>
                        <a:pt x="59" y="365"/>
                        <a:pt x="57" y="357"/>
                        <a:pt x="57" y="352"/>
                      </a:cubicBezTo>
                      <a:cubicBezTo>
                        <a:pt x="56" y="347"/>
                        <a:pt x="55" y="344"/>
                        <a:pt x="55" y="343"/>
                      </a:cubicBezTo>
                      <a:moveTo>
                        <a:pt x="34" y="255"/>
                      </a:moveTo>
                      <a:cubicBezTo>
                        <a:pt x="32" y="255"/>
                        <a:pt x="32" y="255"/>
                        <a:pt x="32" y="255"/>
                      </a:cubicBezTo>
                      <a:cubicBezTo>
                        <a:pt x="34" y="263"/>
                        <a:pt x="36" y="277"/>
                        <a:pt x="39" y="292"/>
                      </a:cubicBezTo>
                      <a:cubicBezTo>
                        <a:pt x="42" y="303"/>
                        <a:pt x="44" y="315"/>
                        <a:pt x="46" y="324"/>
                      </a:cubicBezTo>
                      <a:cubicBezTo>
                        <a:pt x="48" y="329"/>
                        <a:pt x="49" y="333"/>
                        <a:pt x="50" y="336"/>
                      </a:cubicBezTo>
                      <a:cubicBezTo>
                        <a:pt x="51" y="339"/>
                        <a:pt x="52" y="340"/>
                        <a:pt x="52" y="342"/>
                      </a:cubicBezTo>
                      <a:cubicBezTo>
                        <a:pt x="55" y="342"/>
                        <a:pt x="55" y="342"/>
                        <a:pt x="55" y="342"/>
                      </a:cubicBezTo>
                      <a:cubicBezTo>
                        <a:pt x="54" y="341"/>
                        <a:pt x="53" y="338"/>
                        <a:pt x="52" y="336"/>
                      </a:cubicBezTo>
                      <a:cubicBezTo>
                        <a:pt x="48" y="324"/>
                        <a:pt x="43" y="303"/>
                        <a:pt x="40" y="284"/>
                      </a:cubicBezTo>
                      <a:cubicBezTo>
                        <a:pt x="38" y="274"/>
                        <a:pt x="36" y="266"/>
                        <a:pt x="35" y="259"/>
                      </a:cubicBezTo>
                      <a:cubicBezTo>
                        <a:pt x="35" y="258"/>
                        <a:pt x="35" y="256"/>
                        <a:pt x="34" y="255"/>
                      </a:cubicBezTo>
                      <a:moveTo>
                        <a:pt x="32" y="233"/>
                      </a:moveTo>
                      <a:cubicBezTo>
                        <a:pt x="30" y="233"/>
                        <a:pt x="30" y="233"/>
                        <a:pt x="30" y="233"/>
                      </a:cubicBezTo>
                      <a:cubicBezTo>
                        <a:pt x="31" y="249"/>
                        <a:pt x="31" y="249"/>
                        <a:pt x="31" y="249"/>
                      </a:cubicBezTo>
                      <a:cubicBezTo>
                        <a:pt x="31" y="249"/>
                        <a:pt x="31" y="249"/>
                        <a:pt x="31" y="249"/>
                      </a:cubicBezTo>
                      <a:cubicBezTo>
                        <a:pt x="31" y="249"/>
                        <a:pt x="32" y="251"/>
                        <a:pt x="32" y="254"/>
                      </a:cubicBezTo>
                      <a:cubicBezTo>
                        <a:pt x="32" y="254"/>
                        <a:pt x="32" y="254"/>
                        <a:pt x="32" y="254"/>
                      </a:cubicBezTo>
                      <a:cubicBezTo>
                        <a:pt x="34" y="254"/>
                        <a:pt x="34" y="254"/>
                        <a:pt x="34" y="254"/>
                      </a:cubicBezTo>
                      <a:cubicBezTo>
                        <a:pt x="34" y="251"/>
                        <a:pt x="33" y="249"/>
                        <a:pt x="33" y="249"/>
                      </a:cubicBezTo>
                      <a:cubicBezTo>
                        <a:pt x="33" y="249"/>
                        <a:pt x="33" y="249"/>
                        <a:pt x="33" y="249"/>
                      </a:cubicBezTo>
                      <a:cubicBezTo>
                        <a:pt x="32" y="233"/>
                        <a:pt x="32" y="233"/>
                        <a:pt x="32" y="233"/>
                      </a:cubicBezTo>
                      <a:moveTo>
                        <a:pt x="25" y="102"/>
                      </a:moveTo>
                      <a:cubicBezTo>
                        <a:pt x="23" y="102"/>
                        <a:pt x="23" y="102"/>
                        <a:pt x="23" y="102"/>
                      </a:cubicBezTo>
                      <a:cubicBezTo>
                        <a:pt x="23" y="105"/>
                        <a:pt x="22" y="109"/>
                        <a:pt x="22" y="112"/>
                      </a:cubicBezTo>
                      <a:cubicBezTo>
                        <a:pt x="22" y="112"/>
                        <a:pt x="22" y="112"/>
                        <a:pt x="22" y="112"/>
                      </a:cubicBezTo>
                      <a:cubicBezTo>
                        <a:pt x="30" y="232"/>
                        <a:pt x="30" y="232"/>
                        <a:pt x="30" y="232"/>
                      </a:cubicBezTo>
                      <a:cubicBezTo>
                        <a:pt x="32" y="232"/>
                        <a:pt x="32" y="232"/>
                        <a:pt x="32" y="232"/>
                      </a:cubicBezTo>
                      <a:cubicBezTo>
                        <a:pt x="24" y="113"/>
                        <a:pt x="24" y="113"/>
                        <a:pt x="24" y="113"/>
                      </a:cubicBezTo>
                      <a:cubicBezTo>
                        <a:pt x="24" y="109"/>
                        <a:pt x="25" y="106"/>
                        <a:pt x="25" y="102"/>
                      </a:cubicBezTo>
                      <a:moveTo>
                        <a:pt x="3" y="0"/>
                      </a:moveTo>
                      <a:cubicBezTo>
                        <a:pt x="0" y="0"/>
                        <a:pt x="0" y="0"/>
                        <a:pt x="0" y="0"/>
                      </a:cubicBezTo>
                      <a:cubicBezTo>
                        <a:pt x="9" y="20"/>
                        <a:pt x="23" y="60"/>
                        <a:pt x="23" y="95"/>
                      </a:cubicBezTo>
                      <a:cubicBezTo>
                        <a:pt x="23" y="97"/>
                        <a:pt x="23" y="99"/>
                        <a:pt x="23" y="101"/>
                      </a:cubicBezTo>
                      <a:cubicBezTo>
                        <a:pt x="25" y="101"/>
                        <a:pt x="25" y="101"/>
                        <a:pt x="25" y="101"/>
                      </a:cubicBezTo>
                      <a:cubicBezTo>
                        <a:pt x="25" y="99"/>
                        <a:pt x="25" y="97"/>
                        <a:pt x="25" y="95"/>
                      </a:cubicBezTo>
                      <a:cubicBezTo>
                        <a:pt x="25" y="60"/>
                        <a:pt x="11" y="2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5" name="Freeform 15"/>
                <p:cNvSpPr>
                  <a:spLocks/>
                </p:cNvSpPr>
                <p:nvPr/>
              </p:nvSpPr>
              <p:spPr bwMode="auto">
                <a:xfrm>
                  <a:off x="-981" y="3069"/>
                  <a:ext cx="7" cy="3"/>
                </a:xfrm>
                <a:custGeom>
                  <a:avLst/>
                  <a:gdLst/>
                  <a:ahLst/>
                  <a:cxnLst>
                    <a:cxn ang="0">
                      <a:pos x="3" y="0"/>
                    </a:cxn>
                    <a:cxn ang="0">
                      <a:pos x="0" y="0"/>
                    </a:cxn>
                    <a:cxn ang="0">
                      <a:pos x="1" y="1"/>
                    </a:cxn>
                    <a:cxn ang="0">
                      <a:pos x="3" y="1"/>
                    </a:cxn>
                    <a:cxn ang="0">
                      <a:pos x="3" y="1"/>
                    </a:cxn>
                    <a:cxn ang="0">
                      <a:pos x="3" y="1"/>
                    </a:cxn>
                    <a:cxn ang="0">
                      <a:pos x="3" y="0"/>
                    </a:cxn>
                    <a:cxn ang="0">
                      <a:pos x="3" y="0"/>
                    </a:cxn>
                  </a:cxnLst>
                  <a:rect l="0" t="0" r="r" b="b"/>
                  <a:pathLst>
                    <a:path w="3" h="1">
                      <a:moveTo>
                        <a:pt x="3" y="0"/>
                      </a:moveTo>
                      <a:cubicBezTo>
                        <a:pt x="0" y="0"/>
                        <a:pt x="0" y="0"/>
                        <a:pt x="0" y="0"/>
                      </a:cubicBezTo>
                      <a:cubicBezTo>
                        <a:pt x="1" y="0"/>
                        <a:pt x="1" y="1"/>
                        <a:pt x="1" y="1"/>
                      </a:cubicBezTo>
                      <a:cubicBezTo>
                        <a:pt x="3" y="1"/>
                        <a:pt x="3" y="1"/>
                        <a:pt x="3" y="1"/>
                      </a:cubicBezTo>
                      <a:cubicBezTo>
                        <a:pt x="3" y="1"/>
                        <a:pt x="3" y="1"/>
                        <a:pt x="3" y="1"/>
                      </a:cubicBezTo>
                      <a:cubicBezTo>
                        <a:pt x="3" y="1"/>
                        <a:pt x="3" y="1"/>
                        <a:pt x="3" y="1"/>
                      </a:cubicBezTo>
                      <a:cubicBezTo>
                        <a:pt x="3" y="0"/>
                        <a:pt x="3" y="0"/>
                        <a:pt x="3" y="0"/>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6" name="Freeform 16"/>
                <p:cNvSpPr>
                  <a:spLocks/>
                </p:cNvSpPr>
                <p:nvPr/>
              </p:nvSpPr>
              <p:spPr bwMode="auto">
                <a:xfrm>
                  <a:off x="-1028" y="2861"/>
                  <a:ext cx="5" cy="2"/>
                </a:xfrm>
                <a:custGeom>
                  <a:avLst/>
                  <a:gdLst/>
                  <a:ahLst/>
                  <a:cxnLst>
                    <a:cxn ang="0">
                      <a:pos x="2" y="0"/>
                    </a:cxn>
                    <a:cxn ang="0">
                      <a:pos x="0"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7" name="Freeform 17"/>
                <p:cNvSpPr>
                  <a:spLocks noEditPoints="1"/>
                </p:cNvSpPr>
                <p:nvPr/>
              </p:nvSpPr>
              <p:spPr bwMode="auto">
                <a:xfrm>
                  <a:off x="-1750" y="1524"/>
                  <a:ext cx="843" cy="1830"/>
                </a:xfrm>
                <a:custGeom>
                  <a:avLst/>
                  <a:gdLst/>
                  <a:ahLst/>
                  <a:cxnLst>
                    <a:cxn ang="0">
                      <a:pos x="345" y="740"/>
                    </a:cxn>
                    <a:cxn ang="0">
                      <a:pos x="343" y="740"/>
                    </a:cxn>
                    <a:cxn ang="0">
                      <a:pos x="344" y="744"/>
                    </a:cxn>
                    <a:cxn ang="0">
                      <a:pos x="354" y="772"/>
                    </a:cxn>
                    <a:cxn ang="0">
                      <a:pos x="355" y="772"/>
                    </a:cxn>
                    <a:cxn ang="0">
                      <a:pos x="356" y="772"/>
                    </a:cxn>
                    <a:cxn ang="0">
                      <a:pos x="356" y="771"/>
                    </a:cxn>
                    <a:cxn ang="0">
                      <a:pos x="346" y="744"/>
                    </a:cxn>
                    <a:cxn ang="0">
                      <a:pos x="345" y="740"/>
                    </a:cxn>
                    <a:cxn ang="0">
                      <a:pos x="145" y="98"/>
                    </a:cxn>
                    <a:cxn ang="0">
                      <a:pos x="142" y="98"/>
                    </a:cxn>
                    <a:cxn ang="0">
                      <a:pos x="219" y="194"/>
                    </a:cxn>
                    <a:cxn ang="0">
                      <a:pos x="221" y="194"/>
                    </a:cxn>
                    <a:cxn ang="0">
                      <a:pos x="145" y="98"/>
                    </a:cxn>
                    <a:cxn ang="0">
                      <a:pos x="110" y="67"/>
                    </a:cxn>
                    <a:cxn ang="0">
                      <a:pos x="107" y="67"/>
                    </a:cxn>
                    <a:cxn ang="0">
                      <a:pos x="141" y="97"/>
                    </a:cxn>
                    <a:cxn ang="0">
                      <a:pos x="144" y="97"/>
                    </a:cxn>
                    <a:cxn ang="0">
                      <a:pos x="110" y="67"/>
                    </a:cxn>
                    <a:cxn ang="0">
                      <a:pos x="2" y="0"/>
                    </a:cxn>
                    <a:cxn ang="0">
                      <a:pos x="0" y="0"/>
                    </a:cxn>
                    <a:cxn ang="0">
                      <a:pos x="0" y="1"/>
                    </a:cxn>
                    <a:cxn ang="0">
                      <a:pos x="0" y="1"/>
                    </a:cxn>
                    <a:cxn ang="0">
                      <a:pos x="2" y="2"/>
                    </a:cxn>
                    <a:cxn ang="0">
                      <a:pos x="106" y="66"/>
                    </a:cxn>
                    <a:cxn ang="0">
                      <a:pos x="109" y="66"/>
                    </a:cxn>
                    <a:cxn ang="0">
                      <a:pos x="2" y="0"/>
                    </a:cxn>
                  </a:cxnLst>
                  <a:rect l="0" t="0" r="r" b="b"/>
                  <a:pathLst>
                    <a:path w="356" h="772">
                      <a:moveTo>
                        <a:pt x="345" y="740"/>
                      </a:moveTo>
                      <a:cubicBezTo>
                        <a:pt x="343" y="740"/>
                        <a:pt x="343" y="740"/>
                        <a:pt x="343" y="740"/>
                      </a:cubicBezTo>
                      <a:cubicBezTo>
                        <a:pt x="343" y="741"/>
                        <a:pt x="344" y="743"/>
                        <a:pt x="344" y="744"/>
                      </a:cubicBezTo>
                      <a:cubicBezTo>
                        <a:pt x="347" y="756"/>
                        <a:pt x="351" y="766"/>
                        <a:pt x="354" y="772"/>
                      </a:cubicBezTo>
                      <a:cubicBezTo>
                        <a:pt x="355" y="772"/>
                        <a:pt x="355" y="772"/>
                        <a:pt x="355" y="772"/>
                      </a:cubicBezTo>
                      <a:cubicBezTo>
                        <a:pt x="356" y="772"/>
                        <a:pt x="356" y="772"/>
                        <a:pt x="356" y="772"/>
                      </a:cubicBezTo>
                      <a:cubicBezTo>
                        <a:pt x="356" y="771"/>
                        <a:pt x="356" y="771"/>
                        <a:pt x="356" y="771"/>
                      </a:cubicBezTo>
                      <a:cubicBezTo>
                        <a:pt x="352" y="765"/>
                        <a:pt x="349" y="755"/>
                        <a:pt x="346" y="744"/>
                      </a:cubicBezTo>
                      <a:cubicBezTo>
                        <a:pt x="346" y="742"/>
                        <a:pt x="345" y="741"/>
                        <a:pt x="345" y="740"/>
                      </a:cubicBezTo>
                      <a:moveTo>
                        <a:pt x="145" y="98"/>
                      </a:moveTo>
                      <a:cubicBezTo>
                        <a:pt x="142" y="98"/>
                        <a:pt x="142" y="98"/>
                        <a:pt x="142" y="98"/>
                      </a:cubicBezTo>
                      <a:cubicBezTo>
                        <a:pt x="168" y="124"/>
                        <a:pt x="195" y="155"/>
                        <a:pt x="219" y="194"/>
                      </a:cubicBezTo>
                      <a:cubicBezTo>
                        <a:pt x="221" y="194"/>
                        <a:pt x="221" y="194"/>
                        <a:pt x="221" y="194"/>
                      </a:cubicBezTo>
                      <a:cubicBezTo>
                        <a:pt x="197" y="155"/>
                        <a:pt x="171" y="124"/>
                        <a:pt x="145" y="98"/>
                      </a:cubicBezTo>
                      <a:moveTo>
                        <a:pt x="110" y="67"/>
                      </a:moveTo>
                      <a:cubicBezTo>
                        <a:pt x="107" y="67"/>
                        <a:pt x="107" y="67"/>
                        <a:pt x="107" y="67"/>
                      </a:cubicBezTo>
                      <a:cubicBezTo>
                        <a:pt x="118" y="76"/>
                        <a:pt x="129" y="86"/>
                        <a:pt x="141" y="97"/>
                      </a:cubicBezTo>
                      <a:cubicBezTo>
                        <a:pt x="144" y="97"/>
                        <a:pt x="144" y="97"/>
                        <a:pt x="144" y="97"/>
                      </a:cubicBezTo>
                      <a:cubicBezTo>
                        <a:pt x="132" y="86"/>
                        <a:pt x="121" y="76"/>
                        <a:pt x="110" y="67"/>
                      </a:cubicBezTo>
                      <a:moveTo>
                        <a:pt x="2" y="0"/>
                      </a:moveTo>
                      <a:cubicBezTo>
                        <a:pt x="0" y="0"/>
                        <a:pt x="0" y="0"/>
                        <a:pt x="0" y="0"/>
                      </a:cubicBezTo>
                      <a:cubicBezTo>
                        <a:pt x="0" y="1"/>
                        <a:pt x="0" y="1"/>
                        <a:pt x="0" y="1"/>
                      </a:cubicBezTo>
                      <a:cubicBezTo>
                        <a:pt x="0" y="1"/>
                        <a:pt x="0" y="1"/>
                        <a:pt x="0" y="1"/>
                      </a:cubicBezTo>
                      <a:cubicBezTo>
                        <a:pt x="0" y="2"/>
                        <a:pt x="1" y="2"/>
                        <a:pt x="2" y="2"/>
                      </a:cubicBezTo>
                      <a:cubicBezTo>
                        <a:pt x="12" y="6"/>
                        <a:pt x="55" y="25"/>
                        <a:pt x="106" y="66"/>
                      </a:cubicBezTo>
                      <a:cubicBezTo>
                        <a:pt x="109" y="66"/>
                        <a:pt x="109" y="66"/>
                        <a:pt x="109" y="66"/>
                      </a:cubicBezTo>
                      <a:cubicBezTo>
                        <a:pt x="56" y="23"/>
                        <a:pt x="10"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8" name="Freeform 18"/>
                <p:cNvSpPr>
                  <a:spLocks/>
                </p:cNvSpPr>
                <p:nvPr/>
              </p:nvSpPr>
              <p:spPr bwMode="auto">
                <a:xfrm>
                  <a:off x="-1416" y="1754"/>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0" y="0"/>
                        <a:pt x="0" y="1"/>
                        <a:pt x="1" y="1"/>
                      </a:cubicBezTo>
                      <a:cubicBezTo>
                        <a:pt x="4" y="1"/>
                        <a:pt x="4" y="1"/>
                        <a:pt x="4"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9" name="Freeform 19"/>
                <p:cNvSpPr>
                  <a:spLocks/>
                </p:cNvSpPr>
                <p:nvPr/>
              </p:nvSpPr>
              <p:spPr bwMode="auto">
                <a:xfrm>
                  <a:off x="-1499" y="1681"/>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0" y="1"/>
                        <a:pt x="1" y="1"/>
                        <a:pt x="1" y="1"/>
                      </a:cubicBezTo>
                      <a:cubicBezTo>
                        <a:pt x="4" y="1"/>
                        <a:pt x="4" y="1"/>
                        <a:pt x="4" y="1"/>
                      </a:cubicBezTo>
                      <a:cubicBezTo>
                        <a:pt x="4" y="1"/>
                        <a:pt x="4"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0" name="Freeform 20"/>
                <p:cNvSpPr>
                  <a:spLocks noEditPoints="1"/>
                </p:cNvSpPr>
                <p:nvPr/>
              </p:nvSpPr>
              <p:spPr bwMode="auto">
                <a:xfrm>
                  <a:off x="-2619" y="2809"/>
                  <a:ext cx="178" cy="2"/>
                </a:xfrm>
                <a:custGeom>
                  <a:avLst/>
                  <a:gdLst/>
                  <a:ahLst/>
                  <a:cxnLst>
                    <a:cxn ang="0">
                      <a:pos x="178" y="2"/>
                    </a:cxn>
                    <a:cxn ang="0">
                      <a:pos x="178" y="0"/>
                    </a:cxn>
                    <a:cxn ang="0">
                      <a:pos x="178" y="2"/>
                    </a:cxn>
                    <a:cxn ang="0">
                      <a:pos x="0" y="0"/>
                    </a:cxn>
                    <a:cxn ang="0">
                      <a:pos x="0" y="2"/>
                    </a:cxn>
                    <a:cxn ang="0">
                      <a:pos x="0" y="2"/>
                    </a:cxn>
                    <a:cxn ang="0">
                      <a:pos x="0" y="2"/>
                    </a:cxn>
                    <a:cxn ang="0">
                      <a:pos x="0" y="0"/>
                    </a:cxn>
                    <a:cxn ang="0">
                      <a:pos x="178" y="0"/>
                    </a:cxn>
                    <a:cxn ang="0">
                      <a:pos x="178" y="0"/>
                    </a:cxn>
                  </a:cxnLst>
                  <a:rect l="0" t="0" r="r" b="b"/>
                  <a:pathLst>
                    <a:path w="178" h="2">
                      <a:moveTo>
                        <a:pt x="178" y="2"/>
                      </a:moveTo>
                      <a:lnTo>
                        <a:pt x="178" y="0"/>
                      </a:lnTo>
                      <a:lnTo>
                        <a:pt x="178" y="2"/>
                      </a:lnTo>
                      <a:close/>
                      <a:moveTo>
                        <a:pt x="0" y="0"/>
                      </a:moveTo>
                      <a:lnTo>
                        <a:pt x="0" y="2"/>
                      </a:lnTo>
                      <a:lnTo>
                        <a:pt x="0" y="2"/>
                      </a:lnTo>
                      <a:lnTo>
                        <a:pt x="0" y="2"/>
                      </a:lnTo>
                      <a:lnTo>
                        <a:pt x="0" y="0"/>
                      </a:lnTo>
                      <a:close/>
                      <a:moveTo>
                        <a:pt x="178" y="0"/>
                      </a:moveTo>
                      <a:lnTo>
                        <a:pt x="178"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1" name="Freeform 21"/>
                <p:cNvSpPr>
                  <a:spLocks noEditPoints="1"/>
                </p:cNvSpPr>
                <p:nvPr/>
              </p:nvSpPr>
              <p:spPr bwMode="auto">
                <a:xfrm>
                  <a:off x="-2619" y="2809"/>
                  <a:ext cx="178" cy="2"/>
                </a:xfrm>
                <a:custGeom>
                  <a:avLst/>
                  <a:gdLst/>
                  <a:ahLst/>
                  <a:cxnLst>
                    <a:cxn ang="0">
                      <a:pos x="178" y="2"/>
                    </a:cxn>
                    <a:cxn ang="0">
                      <a:pos x="178" y="0"/>
                    </a:cxn>
                    <a:cxn ang="0">
                      <a:pos x="0" y="0"/>
                    </a:cxn>
                    <a:cxn ang="0">
                      <a:pos x="0" y="2"/>
                    </a:cxn>
                    <a:cxn ang="0">
                      <a:pos x="0" y="2"/>
                    </a:cxn>
                    <a:cxn ang="0">
                      <a:pos x="0" y="2"/>
                    </a:cxn>
                    <a:cxn ang="0">
                      <a:pos x="178" y="0"/>
                    </a:cxn>
                    <a:cxn ang="0">
                      <a:pos x="178" y="0"/>
                    </a:cxn>
                  </a:cxnLst>
                  <a:rect l="0" t="0" r="r" b="b"/>
                  <a:pathLst>
                    <a:path w="178" h="2">
                      <a:moveTo>
                        <a:pt x="178" y="2"/>
                      </a:moveTo>
                      <a:lnTo>
                        <a:pt x="178" y="0"/>
                      </a:lnTo>
                      <a:moveTo>
                        <a:pt x="0" y="0"/>
                      </a:moveTo>
                      <a:lnTo>
                        <a:pt x="0" y="2"/>
                      </a:lnTo>
                      <a:lnTo>
                        <a:pt x="0" y="2"/>
                      </a:lnTo>
                      <a:lnTo>
                        <a:pt x="0" y="2"/>
                      </a:lnTo>
                      <a:moveTo>
                        <a:pt x="178" y="0"/>
                      </a:moveTo>
                      <a:lnTo>
                        <a:pt x="178"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2" name="Freeform 22"/>
                <p:cNvSpPr>
                  <a:spLocks/>
                </p:cNvSpPr>
                <p:nvPr/>
              </p:nvSpPr>
              <p:spPr bwMode="auto">
                <a:xfrm>
                  <a:off x="-1033" y="2809"/>
                  <a:ext cx="5" cy="2"/>
                </a:xfrm>
                <a:custGeom>
                  <a:avLst/>
                  <a:gdLst/>
                  <a:ahLst/>
                  <a:cxnLst>
                    <a:cxn ang="0">
                      <a:pos x="5" y="0"/>
                    </a:cxn>
                    <a:cxn ang="0">
                      <a:pos x="0" y="0"/>
                    </a:cxn>
                    <a:cxn ang="0">
                      <a:pos x="0" y="2"/>
                    </a:cxn>
                    <a:cxn ang="0">
                      <a:pos x="5" y="2"/>
                    </a:cxn>
                    <a:cxn ang="0">
                      <a:pos x="5" y="0"/>
                    </a:cxn>
                    <a:cxn ang="0">
                      <a:pos x="5" y="0"/>
                    </a:cxn>
                  </a:cxnLst>
                  <a:rect l="0" t="0" r="r" b="b"/>
                  <a:pathLst>
                    <a:path w="5" h="2">
                      <a:moveTo>
                        <a:pt x="5" y="0"/>
                      </a:moveTo>
                      <a:lnTo>
                        <a:pt x="0" y="0"/>
                      </a:lnTo>
                      <a:lnTo>
                        <a:pt x="0" y="2"/>
                      </a:lnTo>
                      <a:lnTo>
                        <a:pt x="5" y="2"/>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3" name="Freeform 23"/>
                <p:cNvSpPr>
                  <a:spLocks/>
                </p:cNvSpPr>
                <p:nvPr/>
              </p:nvSpPr>
              <p:spPr bwMode="auto">
                <a:xfrm>
                  <a:off x="-938"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4" name="Freeform 24"/>
                <p:cNvSpPr>
                  <a:spLocks noEditPoints="1"/>
                </p:cNvSpPr>
                <p:nvPr/>
              </p:nvSpPr>
              <p:spPr bwMode="auto">
                <a:xfrm>
                  <a:off x="-3887" y="3351"/>
                  <a:ext cx="395" cy="1"/>
                </a:xfrm>
                <a:custGeom>
                  <a:avLst/>
                  <a:gdLst/>
                  <a:ahLst/>
                  <a:cxnLst>
                    <a:cxn ang="0">
                      <a:pos x="0" y="0"/>
                    </a:cxn>
                    <a:cxn ang="0">
                      <a:pos x="0" y="0"/>
                    </a:cxn>
                    <a:cxn ang="0">
                      <a:pos x="4" y="0"/>
                    </a:cxn>
                    <a:cxn ang="0">
                      <a:pos x="15" y="0"/>
                    </a:cxn>
                    <a:cxn ang="0">
                      <a:pos x="10" y="0"/>
                    </a:cxn>
                    <a:cxn ang="0">
                      <a:pos x="15" y="0"/>
                    </a:cxn>
                    <a:cxn ang="0">
                      <a:pos x="20" y="0"/>
                    </a:cxn>
                    <a:cxn ang="0">
                      <a:pos x="25" y="0"/>
                    </a:cxn>
                    <a:cxn ang="0">
                      <a:pos x="36" y="0"/>
                    </a:cxn>
                    <a:cxn ang="0">
                      <a:pos x="30" y="0"/>
                    </a:cxn>
                    <a:cxn ang="0">
                      <a:pos x="36" y="0"/>
                    </a:cxn>
                    <a:cxn ang="0">
                      <a:pos x="43" y="0"/>
                    </a:cxn>
                    <a:cxn ang="0">
                      <a:pos x="46" y="0"/>
                    </a:cxn>
                    <a:cxn ang="0">
                      <a:pos x="56" y="0"/>
                    </a:cxn>
                    <a:cxn ang="0">
                      <a:pos x="51" y="0"/>
                    </a:cxn>
                    <a:cxn ang="0">
                      <a:pos x="56" y="0"/>
                    </a:cxn>
                    <a:cxn ang="0">
                      <a:pos x="62" y="0"/>
                    </a:cxn>
                    <a:cxn ang="0">
                      <a:pos x="67" y="0"/>
                    </a:cxn>
                    <a:cxn ang="0">
                      <a:pos x="77" y="0"/>
                    </a:cxn>
                    <a:cxn ang="0">
                      <a:pos x="72" y="0"/>
                    </a:cxn>
                    <a:cxn ang="0">
                      <a:pos x="77" y="0"/>
                    </a:cxn>
                    <a:cxn ang="0">
                      <a:pos x="82" y="0"/>
                    </a:cxn>
                    <a:cxn ang="0">
                      <a:pos x="84" y="0"/>
                    </a:cxn>
                    <a:cxn ang="0">
                      <a:pos x="88" y="0"/>
                    </a:cxn>
                    <a:cxn ang="0">
                      <a:pos x="86" y="0"/>
                    </a:cxn>
                    <a:cxn ang="0">
                      <a:pos x="88" y="0"/>
                    </a:cxn>
                    <a:cxn ang="0">
                      <a:pos x="93" y="0"/>
                    </a:cxn>
                    <a:cxn ang="0">
                      <a:pos x="98" y="0"/>
                    </a:cxn>
                    <a:cxn ang="0">
                      <a:pos x="108" y="0"/>
                    </a:cxn>
                    <a:cxn ang="0">
                      <a:pos x="103" y="0"/>
                    </a:cxn>
                    <a:cxn ang="0">
                      <a:pos x="108" y="0"/>
                    </a:cxn>
                    <a:cxn ang="0">
                      <a:pos x="114" y="0"/>
                    </a:cxn>
                    <a:cxn ang="0">
                      <a:pos x="119" y="0"/>
                    </a:cxn>
                    <a:cxn ang="0">
                      <a:pos x="126" y="0"/>
                    </a:cxn>
                    <a:cxn ang="0">
                      <a:pos x="124" y="0"/>
                    </a:cxn>
                    <a:cxn ang="0">
                      <a:pos x="126" y="0"/>
                    </a:cxn>
                    <a:cxn ang="0">
                      <a:pos x="128" y="0"/>
                    </a:cxn>
                    <a:cxn ang="0">
                      <a:pos x="129" y="0"/>
                    </a:cxn>
                    <a:cxn ang="0">
                      <a:pos x="140" y="0"/>
                    </a:cxn>
                    <a:cxn ang="0">
                      <a:pos x="134" y="0"/>
                    </a:cxn>
                    <a:cxn ang="0">
                      <a:pos x="140" y="0"/>
                    </a:cxn>
                    <a:cxn ang="0">
                      <a:pos x="145" y="0"/>
                    </a:cxn>
                    <a:cxn ang="0">
                      <a:pos x="150" y="0"/>
                    </a:cxn>
                    <a:cxn ang="0">
                      <a:pos x="160" y="0"/>
                    </a:cxn>
                    <a:cxn ang="0">
                      <a:pos x="155" y="0"/>
                    </a:cxn>
                    <a:cxn ang="0">
                      <a:pos x="160" y="0"/>
                    </a:cxn>
                    <a:cxn ang="0">
                      <a:pos x="166" y="0"/>
                    </a:cxn>
                    <a:cxn ang="0">
                      <a:pos x="167" y="0"/>
                    </a:cxn>
                  </a:cxnLst>
                  <a:rect l="0" t="0" r="r" b="b"/>
                  <a:pathLst>
                    <a:path w="167">
                      <a:moveTo>
                        <a:pt x="4" y="0"/>
                      </a:moveTo>
                      <a:cubicBezTo>
                        <a:pt x="0" y="0"/>
                        <a:pt x="0" y="0"/>
                        <a:pt x="0" y="0"/>
                      </a:cubicBezTo>
                      <a:cubicBezTo>
                        <a:pt x="0" y="0"/>
                        <a:pt x="0" y="0"/>
                        <a:pt x="0" y="0"/>
                      </a:cubicBezTo>
                      <a:cubicBezTo>
                        <a:pt x="0" y="0"/>
                        <a:pt x="0" y="0"/>
                        <a:pt x="0" y="0"/>
                      </a:cubicBezTo>
                      <a:cubicBezTo>
                        <a:pt x="0" y="0"/>
                        <a:pt x="0" y="0"/>
                        <a:pt x="0" y="0"/>
                      </a:cubicBezTo>
                      <a:cubicBezTo>
                        <a:pt x="4" y="0"/>
                        <a:pt x="4" y="0"/>
                        <a:pt x="4" y="0"/>
                      </a:cubicBezTo>
                      <a:cubicBezTo>
                        <a:pt x="4" y="0"/>
                        <a:pt x="4" y="0"/>
                        <a:pt x="4" y="0"/>
                      </a:cubicBezTo>
                      <a:moveTo>
                        <a:pt x="15" y="0"/>
                      </a:moveTo>
                      <a:cubicBezTo>
                        <a:pt x="10" y="0"/>
                        <a:pt x="10" y="0"/>
                        <a:pt x="10" y="0"/>
                      </a:cubicBezTo>
                      <a:cubicBezTo>
                        <a:pt x="10" y="0"/>
                        <a:pt x="10" y="0"/>
                        <a:pt x="10" y="0"/>
                      </a:cubicBezTo>
                      <a:cubicBezTo>
                        <a:pt x="15" y="0"/>
                        <a:pt x="15" y="0"/>
                        <a:pt x="15" y="0"/>
                      </a:cubicBezTo>
                      <a:cubicBezTo>
                        <a:pt x="15" y="0"/>
                        <a:pt x="15" y="0"/>
                        <a:pt x="15" y="0"/>
                      </a:cubicBezTo>
                      <a:moveTo>
                        <a:pt x="25" y="0"/>
                      </a:moveTo>
                      <a:cubicBezTo>
                        <a:pt x="20" y="0"/>
                        <a:pt x="20" y="0"/>
                        <a:pt x="20" y="0"/>
                      </a:cubicBezTo>
                      <a:cubicBezTo>
                        <a:pt x="20" y="0"/>
                        <a:pt x="20" y="0"/>
                        <a:pt x="20" y="0"/>
                      </a:cubicBezTo>
                      <a:cubicBezTo>
                        <a:pt x="25" y="0"/>
                        <a:pt x="25" y="0"/>
                        <a:pt x="25" y="0"/>
                      </a:cubicBezTo>
                      <a:cubicBezTo>
                        <a:pt x="25" y="0"/>
                        <a:pt x="25" y="0"/>
                        <a:pt x="25" y="0"/>
                      </a:cubicBezTo>
                      <a:moveTo>
                        <a:pt x="36" y="0"/>
                      </a:moveTo>
                      <a:cubicBezTo>
                        <a:pt x="30" y="0"/>
                        <a:pt x="30" y="0"/>
                        <a:pt x="30" y="0"/>
                      </a:cubicBezTo>
                      <a:cubicBezTo>
                        <a:pt x="30" y="0"/>
                        <a:pt x="30" y="0"/>
                        <a:pt x="30" y="0"/>
                      </a:cubicBezTo>
                      <a:cubicBezTo>
                        <a:pt x="36" y="0"/>
                        <a:pt x="36" y="0"/>
                        <a:pt x="36" y="0"/>
                      </a:cubicBezTo>
                      <a:cubicBezTo>
                        <a:pt x="36" y="0"/>
                        <a:pt x="36" y="0"/>
                        <a:pt x="36" y="0"/>
                      </a:cubicBezTo>
                      <a:moveTo>
                        <a:pt x="46" y="0"/>
                      </a:moveTo>
                      <a:cubicBezTo>
                        <a:pt x="43" y="0"/>
                        <a:pt x="43" y="0"/>
                        <a:pt x="43" y="0"/>
                      </a:cubicBezTo>
                      <a:cubicBezTo>
                        <a:pt x="43" y="0"/>
                        <a:pt x="43" y="0"/>
                        <a:pt x="43" y="0"/>
                      </a:cubicBezTo>
                      <a:cubicBezTo>
                        <a:pt x="46" y="0"/>
                        <a:pt x="46" y="0"/>
                        <a:pt x="46" y="0"/>
                      </a:cubicBezTo>
                      <a:cubicBezTo>
                        <a:pt x="46" y="0"/>
                        <a:pt x="46" y="0"/>
                        <a:pt x="46" y="0"/>
                      </a:cubicBezTo>
                      <a:moveTo>
                        <a:pt x="56" y="0"/>
                      </a:moveTo>
                      <a:cubicBezTo>
                        <a:pt x="51" y="0"/>
                        <a:pt x="51" y="0"/>
                        <a:pt x="51" y="0"/>
                      </a:cubicBezTo>
                      <a:cubicBezTo>
                        <a:pt x="51" y="0"/>
                        <a:pt x="51" y="0"/>
                        <a:pt x="51" y="0"/>
                      </a:cubicBezTo>
                      <a:cubicBezTo>
                        <a:pt x="56" y="0"/>
                        <a:pt x="56" y="0"/>
                        <a:pt x="56" y="0"/>
                      </a:cubicBezTo>
                      <a:cubicBezTo>
                        <a:pt x="56" y="0"/>
                        <a:pt x="56" y="0"/>
                        <a:pt x="56" y="0"/>
                      </a:cubicBezTo>
                      <a:moveTo>
                        <a:pt x="67" y="0"/>
                      </a:moveTo>
                      <a:cubicBezTo>
                        <a:pt x="62" y="0"/>
                        <a:pt x="62" y="0"/>
                        <a:pt x="62" y="0"/>
                      </a:cubicBezTo>
                      <a:cubicBezTo>
                        <a:pt x="62" y="0"/>
                        <a:pt x="62" y="0"/>
                        <a:pt x="62" y="0"/>
                      </a:cubicBezTo>
                      <a:cubicBezTo>
                        <a:pt x="67" y="0"/>
                        <a:pt x="67" y="0"/>
                        <a:pt x="67" y="0"/>
                      </a:cubicBezTo>
                      <a:cubicBezTo>
                        <a:pt x="67" y="0"/>
                        <a:pt x="67" y="0"/>
                        <a:pt x="67" y="0"/>
                      </a:cubicBezTo>
                      <a:moveTo>
                        <a:pt x="77" y="0"/>
                      </a:moveTo>
                      <a:cubicBezTo>
                        <a:pt x="72" y="0"/>
                        <a:pt x="72" y="0"/>
                        <a:pt x="72" y="0"/>
                      </a:cubicBezTo>
                      <a:cubicBezTo>
                        <a:pt x="72" y="0"/>
                        <a:pt x="72" y="0"/>
                        <a:pt x="72" y="0"/>
                      </a:cubicBezTo>
                      <a:cubicBezTo>
                        <a:pt x="77" y="0"/>
                        <a:pt x="77" y="0"/>
                        <a:pt x="77" y="0"/>
                      </a:cubicBezTo>
                      <a:cubicBezTo>
                        <a:pt x="77" y="0"/>
                        <a:pt x="77" y="0"/>
                        <a:pt x="77" y="0"/>
                      </a:cubicBezTo>
                      <a:moveTo>
                        <a:pt x="84" y="0"/>
                      </a:moveTo>
                      <a:cubicBezTo>
                        <a:pt x="82" y="0"/>
                        <a:pt x="82" y="0"/>
                        <a:pt x="82" y="0"/>
                      </a:cubicBezTo>
                      <a:cubicBezTo>
                        <a:pt x="82" y="0"/>
                        <a:pt x="82" y="0"/>
                        <a:pt x="82" y="0"/>
                      </a:cubicBezTo>
                      <a:cubicBezTo>
                        <a:pt x="84" y="0"/>
                        <a:pt x="84" y="0"/>
                        <a:pt x="84" y="0"/>
                      </a:cubicBezTo>
                      <a:cubicBezTo>
                        <a:pt x="84" y="0"/>
                        <a:pt x="84" y="0"/>
                        <a:pt x="84" y="0"/>
                      </a:cubicBezTo>
                      <a:moveTo>
                        <a:pt x="88" y="0"/>
                      </a:moveTo>
                      <a:cubicBezTo>
                        <a:pt x="86" y="0"/>
                        <a:pt x="86" y="0"/>
                        <a:pt x="86" y="0"/>
                      </a:cubicBezTo>
                      <a:cubicBezTo>
                        <a:pt x="86" y="0"/>
                        <a:pt x="86" y="0"/>
                        <a:pt x="86" y="0"/>
                      </a:cubicBezTo>
                      <a:cubicBezTo>
                        <a:pt x="88" y="0"/>
                        <a:pt x="88" y="0"/>
                        <a:pt x="88" y="0"/>
                      </a:cubicBezTo>
                      <a:cubicBezTo>
                        <a:pt x="88" y="0"/>
                        <a:pt x="88" y="0"/>
                        <a:pt x="88" y="0"/>
                      </a:cubicBezTo>
                      <a:moveTo>
                        <a:pt x="98" y="0"/>
                      </a:moveTo>
                      <a:cubicBezTo>
                        <a:pt x="93" y="0"/>
                        <a:pt x="93" y="0"/>
                        <a:pt x="93" y="0"/>
                      </a:cubicBezTo>
                      <a:cubicBezTo>
                        <a:pt x="93" y="0"/>
                        <a:pt x="93" y="0"/>
                        <a:pt x="93" y="0"/>
                      </a:cubicBezTo>
                      <a:cubicBezTo>
                        <a:pt x="98" y="0"/>
                        <a:pt x="98" y="0"/>
                        <a:pt x="98" y="0"/>
                      </a:cubicBezTo>
                      <a:cubicBezTo>
                        <a:pt x="98" y="0"/>
                        <a:pt x="98" y="0"/>
                        <a:pt x="98" y="0"/>
                      </a:cubicBezTo>
                      <a:moveTo>
                        <a:pt x="108" y="0"/>
                      </a:moveTo>
                      <a:cubicBezTo>
                        <a:pt x="103" y="0"/>
                        <a:pt x="103" y="0"/>
                        <a:pt x="103" y="0"/>
                      </a:cubicBezTo>
                      <a:cubicBezTo>
                        <a:pt x="103" y="0"/>
                        <a:pt x="103" y="0"/>
                        <a:pt x="103" y="0"/>
                      </a:cubicBezTo>
                      <a:cubicBezTo>
                        <a:pt x="108" y="0"/>
                        <a:pt x="108" y="0"/>
                        <a:pt x="108" y="0"/>
                      </a:cubicBezTo>
                      <a:cubicBezTo>
                        <a:pt x="108" y="0"/>
                        <a:pt x="108" y="0"/>
                        <a:pt x="108" y="0"/>
                      </a:cubicBezTo>
                      <a:moveTo>
                        <a:pt x="119" y="0"/>
                      </a:moveTo>
                      <a:cubicBezTo>
                        <a:pt x="114" y="0"/>
                        <a:pt x="114" y="0"/>
                        <a:pt x="114" y="0"/>
                      </a:cubicBezTo>
                      <a:cubicBezTo>
                        <a:pt x="114" y="0"/>
                        <a:pt x="114" y="0"/>
                        <a:pt x="114" y="0"/>
                      </a:cubicBezTo>
                      <a:cubicBezTo>
                        <a:pt x="119" y="0"/>
                        <a:pt x="119" y="0"/>
                        <a:pt x="119" y="0"/>
                      </a:cubicBezTo>
                      <a:cubicBezTo>
                        <a:pt x="119" y="0"/>
                        <a:pt x="119" y="0"/>
                        <a:pt x="119" y="0"/>
                      </a:cubicBezTo>
                      <a:moveTo>
                        <a:pt x="126" y="0"/>
                      </a:moveTo>
                      <a:cubicBezTo>
                        <a:pt x="124" y="0"/>
                        <a:pt x="124" y="0"/>
                        <a:pt x="124" y="0"/>
                      </a:cubicBezTo>
                      <a:cubicBezTo>
                        <a:pt x="124" y="0"/>
                        <a:pt x="124" y="0"/>
                        <a:pt x="124" y="0"/>
                      </a:cubicBezTo>
                      <a:cubicBezTo>
                        <a:pt x="126" y="0"/>
                        <a:pt x="126" y="0"/>
                        <a:pt x="126" y="0"/>
                      </a:cubicBezTo>
                      <a:cubicBezTo>
                        <a:pt x="126" y="0"/>
                        <a:pt x="126" y="0"/>
                        <a:pt x="126" y="0"/>
                      </a:cubicBezTo>
                      <a:moveTo>
                        <a:pt x="129" y="0"/>
                      </a:moveTo>
                      <a:cubicBezTo>
                        <a:pt x="128" y="0"/>
                        <a:pt x="128" y="0"/>
                        <a:pt x="128" y="0"/>
                      </a:cubicBezTo>
                      <a:cubicBezTo>
                        <a:pt x="128" y="0"/>
                        <a:pt x="128" y="0"/>
                        <a:pt x="128" y="0"/>
                      </a:cubicBezTo>
                      <a:cubicBezTo>
                        <a:pt x="129" y="0"/>
                        <a:pt x="129" y="0"/>
                        <a:pt x="129" y="0"/>
                      </a:cubicBezTo>
                      <a:cubicBezTo>
                        <a:pt x="129" y="0"/>
                        <a:pt x="129" y="0"/>
                        <a:pt x="129" y="0"/>
                      </a:cubicBezTo>
                      <a:moveTo>
                        <a:pt x="140" y="0"/>
                      </a:moveTo>
                      <a:cubicBezTo>
                        <a:pt x="134" y="0"/>
                        <a:pt x="134" y="0"/>
                        <a:pt x="134" y="0"/>
                      </a:cubicBezTo>
                      <a:cubicBezTo>
                        <a:pt x="134" y="0"/>
                        <a:pt x="134" y="0"/>
                        <a:pt x="134" y="0"/>
                      </a:cubicBezTo>
                      <a:cubicBezTo>
                        <a:pt x="140" y="0"/>
                        <a:pt x="140" y="0"/>
                        <a:pt x="140" y="0"/>
                      </a:cubicBezTo>
                      <a:cubicBezTo>
                        <a:pt x="140" y="0"/>
                        <a:pt x="140" y="0"/>
                        <a:pt x="140" y="0"/>
                      </a:cubicBezTo>
                      <a:moveTo>
                        <a:pt x="150" y="0"/>
                      </a:moveTo>
                      <a:cubicBezTo>
                        <a:pt x="145" y="0"/>
                        <a:pt x="145" y="0"/>
                        <a:pt x="145" y="0"/>
                      </a:cubicBezTo>
                      <a:cubicBezTo>
                        <a:pt x="145" y="0"/>
                        <a:pt x="145" y="0"/>
                        <a:pt x="145" y="0"/>
                      </a:cubicBezTo>
                      <a:cubicBezTo>
                        <a:pt x="150" y="0"/>
                        <a:pt x="150" y="0"/>
                        <a:pt x="150" y="0"/>
                      </a:cubicBezTo>
                      <a:cubicBezTo>
                        <a:pt x="150" y="0"/>
                        <a:pt x="150" y="0"/>
                        <a:pt x="150" y="0"/>
                      </a:cubicBezTo>
                      <a:moveTo>
                        <a:pt x="160" y="0"/>
                      </a:moveTo>
                      <a:cubicBezTo>
                        <a:pt x="155" y="0"/>
                        <a:pt x="155" y="0"/>
                        <a:pt x="155" y="0"/>
                      </a:cubicBezTo>
                      <a:cubicBezTo>
                        <a:pt x="155" y="0"/>
                        <a:pt x="155" y="0"/>
                        <a:pt x="155" y="0"/>
                      </a:cubicBezTo>
                      <a:cubicBezTo>
                        <a:pt x="160" y="0"/>
                        <a:pt x="160" y="0"/>
                        <a:pt x="160" y="0"/>
                      </a:cubicBezTo>
                      <a:cubicBezTo>
                        <a:pt x="160" y="0"/>
                        <a:pt x="160" y="0"/>
                        <a:pt x="160" y="0"/>
                      </a:cubicBezTo>
                      <a:moveTo>
                        <a:pt x="167" y="0"/>
                      </a:moveTo>
                      <a:cubicBezTo>
                        <a:pt x="166" y="0"/>
                        <a:pt x="166" y="0"/>
                        <a:pt x="166" y="0"/>
                      </a:cubicBezTo>
                      <a:cubicBezTo>
                        <a:pt x="166" y="0"/>
                        <a:pt x="166" y="0"/>
                        <a:pt x="166" y="0"/>
                      </a:cubicBezTo>
                      <a:cubicBezTo>
                        <a:pt x="167" y="0"/>
                        <a:pt x="167" y="0"/>
                        <a:pt x="167" y="0"/>
                      </a:cubicBezTo>
                      <a:cubicBezTo>
                        <a:pt x="167" y="0"/>
                        <a:pt x="167" y="0"/>
                        <a:pt x="16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5" name="Freeform 25"/>
                <p:cNvSpPr>
                  <a:spLocks noEditPoints="1"/>
                </p:cNvSpPr>
                <p:nvPr/>
              </p:nvSpPr>
              <p:spPr bwMode="auto">
                <a:xfrm>
                  <a:off x="-2903" y="3354"/>
                  <a:ext cx="287" cy="2"/>
                </a:xfrm>
                <a:custGeom>
                  <a:avLst/>
                  <a:gdLst/>
                  <a:ahLst/>
                  <a:cxnLst>
                    <a:cxn ang="0">
                      <a:pos x="0" y="0"/>
                    </a:cxn>
                    <a:cxn ang="0">
                      <a:pos x="0" y="0"/>
                    </a:cxn>
                    <a:cxn ang="0">
                      <a:pos x="0" y="1"/>
                    </a:cxn>
                    <a:cxn ang="0">
                      <a:pos x="0" y="1"/>
                    </a:cxn>
                    <a:cxn ang="0">
                      <a:pos x="0" y="0"/>
                    </a:cxn>
                    <a:cxn ang="0">
                      <a:pos x="121" y="0"/>
                    </a:cxn>
                    <a:cxn ang="0">
                      <a:pos x="120" y="0"/>
                    </a:cxn>
                    <a:cxn ang="0">
                      <a:pos x="120" y="1"/>
                    </a:cxn>
                    <a:cxn ang="0">
                      <a:pos x="120" y="1"/>
                    </a:cxn>
                    <a:cxn ang="0">
                      <a:pos x="121" y="0"/>
                    </a:cxn>
                  </a:cxnLst>
                  <a:rect l="0" t="0" r="r" b="b"/>
                  <a:pathLst>
                    <a:path w="121" h="1">
                      <a:moveTo>
                        <a:pt x="0" y="0"/>
                      </a:moveTo>
                      <a:cubicBezTo>
                        <a:pt x="0" y="0"/>
                        <a:pt x="0" y="0"/>
                        <a:pt x="0" y="0"/>
                      </a:cubicBezTo>
                      <a:cubicBezTo>
                        <a:pt x="0" y="1"/>
                        <a:pt x="0" y="1"/>
                        <a:pt x="0" y="1"/>
                      </a:cubicBezTo>
                      <a:cubicBezTo>
                        <a:pt x="0" y="1"/>
                        <a:pt x="0" y="1"/>
                        <a:pt x="0" y="1"/>
                      </a:cubicBezTo>
                      <a:cubicBezTo>
                        <a:pt x="0" y="0"/>
                        <a:pt x="0" y="0"/>
                        <a:pt x="0" y="0"/>
                      </a:cubicBezTo>
                      <a:moveTo>
                        <a:pt x="121" y="0"/>
                      </a:moveTo>
                      <a:cubicBezTo>
                        <a:pt x="120" y="0"/>
                        <a:pt x="120" y="0"/>
                        <a:pt x="120" y="0"/>
                      </a:cubicBezTo>
                      <a:cubicBezTo>
                        <a:pt x="120" y="1"/>
                        <a:pt x="120" y="1"/>
                        <a:pt x="120" y="1"/>
                      </a:cubicBezTo>
                      <a:cubicBezTo>
                        <a:pt x="120" y="1"/>
                        <a:pt x="120" y="1"/>
                        <a:pt x="120" y="1"/>
                      </a:cubicBezTo>
                      <a:cubicBezTo>
                        <a:pt x="120" y="1"/>
                        <a:pt x="120" y="1"/>
                        <a:pt x="12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6" name="Freeform 26"/>
                <p:cNvSpPr>
                  <a:spLocks noEditPoints="1"/>
                </p:cNvSpPr>
                <p:nvPr/>
              </p:nvSpPr>
              <p:spPr bwMode="auto">
                <a:xfrm>
                  <a:off x="-2020" y="3354"/>
                  <a:ext cx="85" cy="2"/>
                </a:xfrm>
                <a:custGeom>
                  <a:avLst/>
                  <a:gdLst/>
                  <a:ahLst/>
                  <a:cxnLst>
                    <a:cxn ang="0">
                      <a:pos x="0" y="0"/>
                    </a:cxn>
                    <a:cxn ang="0">
                      <a:pos x="0" y="0"/>
                    </a:cxn>
                    <a:cxn ang="0">
                      <a:pos x="0" y="1"/>
                    </a:cxn>
                    <a:cxn ang="0">
                      <a:pos x="0" y="1"/>
                    </a:cxn>
                    <a:cxn ang="0">
                      <a:pos x="0" y="0"/>
                    </a:cxn>
                    <a:cxn ang="0">
                      <a:pos x="36" y="0"/>
                    </a:cxn>
                    <a:cxn ang="0">
                      <a:pos x="36" y="0"/>
                    </a:cxn>
                    <a:cxn ang="0">
                      <a:pos x="36" y="0"/>
                    </a:cxn>
                    <a:cxn ang="0">
                      <a:pos x="36" y="0"/>
                    </a:cxn>
                  </a:cxnLst>
                  <a:rect l="0" t="0" r="r" b="b"/>
                  <a:pathLst>
                    <a:path w="36" h="1">
                      <a:moveTo>
                        <a:pt x="0" y="0"/>
                      </a:moveTo>
                      <a:cubicBezTo>
                        <a:pt x="0" y="0"/>
                        <a:pt x="0" y="0"/>
                        <a:pt x="0" y="0"/>
                      </a:cubicBezTo>
                      <a:cubicBezTo>
                        <a:pt x="0" y="1"/>
                        <a:pt x="0" y="1"/>
                        <a:pt x="0" y="1"/>
                      </a:cubicBezTo>
                      <a:cubicBezTo>
                        <a:pt x="0" y="1"/>
                        <a:pt x="0" y="1"/>
                        <a:pt x="0" y="1"/>
                      </a:cubicBezTo>
                      <a:cubicBezTo>
                        <a:pt x="0" y="0"/>
                        <a:pt x="0" y="0"/>
                        <a:pt x="0" y="0"/>
                      </a:cubicBezTo>
                      <a:moveTo>
                        <a:pt x="36" y="0"/>
                      </a:moveTo>
                      <a:cubicBezTo>
                        <a:pt x="36" y="0"/>
                        <a:pt x="36" y="0"/>
                        <a:pt x="36" y="0"/>
                      </a:cubicBezTo>
                      <a:cubicBezTo>
                        <a:pt x="36" y="0"/>
                        <a:pt x="36" y="0"/>
                        <a:pt x="36" y="0"/>
                      </a:cubicBezTo>
                      <a:cubicBezTo>
                        <a:pt x="36" y="0"/>
                        <a:pt x="36" y="0"/>
                        <a:pt x="36"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7" name="Freeform 27"/>
                <p:cNvSpPr>
                  <a:spLocks/>
                </p:cNvSpPr>
                <p:nvPr/>
              </p:nvSpPr>
              <p:spPr bwMode="auto">
                <a:xfrm>
                  <a:off x="-912" y="3354"/>
                  <a:ext cx="2" cy="2"/>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8" name="Freeform 28"/>
                <p:cNvSpPr>
                  <a:spLocks/>
                </p:cNvSpPr>
                <p:nvPr/>
              </p:nvSpPr>
              <p:spPr bwMode="auto">
                <a:xfrm>
                  <a:off x="-808" y="3356"/>
                  <a:ext cx="2" cy="1"/>
                </a:xfrm>
                <a:custGeom>
                  <a:avLst/>
                  <a:gdLst/>
                  <a:ahLst/>
                  <a:cxnLst>
                    <a:cxn ang="0">
                      <a:pos x="1" y="0"/>
                    </a:cxn>
                    <a:cxn ang="0">
                      <a:pos x="0" y="0"/>
                    </a:cxn>
                    <a:cxn ang="0">
                      <a:pos x="1" y="0"/>
                    </a:cxn>
                    <a:cxn ang="0">
                      <a:pos x="1" y="0"/>
                    </a:cxn>
                  </a:cxnLst>
                  <a:rect l="0" t="0" r="r" b="b"/>
                  <a:pathLst>
                    <a:path w="1">
                      <a:moveTo>
                        <a:pt x="1" y="0"/>
                      </a:moveTo>
                      <a:cubicBezTo>
                        <a:pt x="0" y="0"/>
                        <a:pt x="0" y="0"/>
                        <a:pt x="0" y="0"/>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9" name="Freeform 29"/>
                <p:cNvSpPr>
                  <a:spLocks/>
                </p:cNvSpPr>
                <p:nvPr/>
              </p:nvSpPr>
              <p:spPr bwMode="auto">
                <a:xfrm>
                  <a:off x="-1049" y="2498"/>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0" name="Freeform 30"/>
                <p:cNvSpPr>
                  <a:spLocks/>
                </p:cNvSpPr>
                <p:nvPr/>
              </p:nvSpPr>
              <p:spPr bwMode="auto">
                <a:xfrm>
                  <a:off x="-1104" y="2256"/>
                  <a:ext cx="7"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1" name="Freeform 31"/>
                <p:cNvSpPr>
                  <a:spLocks/>
                </p:cNvSpPr>
                <p:nvPr/>
              </p:nvSpPr>
              <p:spPr bwMode="auto">
                <a:xfrm>
                  <a:off x="-2382" y="1986"/>
                  <a:ext cx="92" cy="270"/>
                </a:xfrm>
                <a:custGeom>
                  <a:avLst/>
                  <a:gdLst/>
                  <a:ahLst/>
                  <a:cxnLst>
                    <a:cxn ang="0">
                      <a:pos x="39" y="0"/>
                    </a:cxn>
                    <a:cxn ang="0">
                      <a:pos x="37" y="0"/>
                    </a:cxn>
                    <a:cxn ang="0">
                      <a:pos x="35" y="5"/>
                    </a:cxn>
                    <a:cxn ang="0">
                      <a:pos x="0" y="114"/>
                    </a:cxn>
                    <a:cxn ang="0">
                      <a:pos x="2" y="114"/>
                    </a:cxn>
                    <a:cxn ang="0">
                      <a:pos x="5" y="101"/>
                    </a:cxn>
                    <a:cxn ang="0">
                      <a:pos x="5" y="101"/>
                    </a:cxn>
                    <a:cxn ang="0">
                      <a:pos x="5" y="100"/>
                    </a:cxn>
                    <a:cxn ang="0">
                      <a:pos x="6" y="100"/>
                    </a:cxn>
                    <a:cxn ang="0">
                      <a:pos x="12" y="77"/>
                    </a:cxn>
                    <a:cxn ang="0">
                      <a:pos x="29" y="26"/>
                    </a:cxn>
                    <a:cxn ang="0">
                      <a:pos x="35" y="11"/>
                    </a:cxn>
                    <a:cxn ang="0">
                      <a:pos x="37" y="6"/>
                    </a:cxn>
                    <a:cxn ang="0">
                      <a:pos x="37" y="6"/>
                    </a:cxn>
                    <a:cxn ang="0">
                      <a:pos x="37" y="6"/>
                    </a:cxn>
                    <a:cxn ang="0">
                      <a:pos x="39" y="0"/>
                    </a:cxn>
                  </a:cxnLst>
                  <a:rect l="0" t="0" r="r" b="b"/>
                  <a:pathLst>
                    <a:path w="39" h="114">
                      <a:moveTo>
                        <a:pt x="39" y="0"/>
                      </a:moveTo>
                      <a:cubicBezTo>
                        <a:pt x="37" y="0"/>
                        <a:pt x="37" y="0"/>
                        <a:pt x="37" y="0"/>
                      </a:cubicBezTo>
                      <a:cubicBezTo>
                        <a:pt x="36" y="1"/>
                        <a:pt x="36" y="3"/>
                        <a:pt x="35" y="5"/>
                      </a:cubicBezTo>
                      <a:cubicBezTo>
                        <a:pt x="34" y="6"/>
                        <a:pt x="15" y="54"/>
                        <a:pt x="0" y="114"/>
                      </a:cubicBezTo>
                      <a:cubicBezTo>
                        <a:pt x="2" y="114"/>
                        <a:pt x="2" y="114"/>
                        <a:pt x="2" y="114"/>
                      </a:cubicBezTo>
                      <a:cubicBezTo>
                        <a:pt x="3" y="109"/>
                        <a:pt x="4" y="105"/>
                        <a:pt x="5" y="101"/>
                      </a:cubicBezTo>
                      <a:cubicBezTo>
                        <a:pt x="5" y="101"/>
                        <a:pt x="5" y="101"/>
                        <a:pt x="5" y="101"/>
                      </a:cubicBezTo>
                      <a:cubicBezTo>
                        <a:pt x="5" y="100"/>
                        <a:pt x="5" y="100"/>
                        <a:pt x="5" y="100"/>
                      </a:cubicBezTo>
                      <a:cubicBezTo>
                        <a:pt x="6" y="100"/>
                        <a:pt x="6" y="100"/>
                        <a:pt x="6" y="100"/>
                      </a:cubicBezTo>
                      <a:cubicBezTo>
                        <a:pt x="8" y="92"/>
                        <a:pt x="10" y="85"/>
                        <a:pt x="12" y="77"/>
                      </a:cubicBezTo>
                      <a:cubicBezTo>
                        <a:pt x="18" y="56"/>
                        <a:pt x="24" y="38"/>
                        <a:pt x="29" y="26"/>
                      </a:cubicBezTo>
                      <a:cubicBezTo>
                        <a:pt x="31" y="19"/>
                        <a:pt x="33" y="14"/>
                        <a:pt x="35" y="11"/>
                      </a:cubicBezTo>
                      <a:cubicBezTo>
                        <a:pt x="36" y="7"/>
                        <a:pt x="37" y="6"/>
                        <a:pt x="37" y="6"/>
                      </a:cubicBezTo>
                      <a:cubicBezTo>
                        <a:pt x="37" y="6"/>
                        <a:pt x="37" y="6"/>
                        <a:pt x="37" y="6"/>
                      </a:cubicBezTo>
                      <a:cubicBezTo>
                        <a:pt x="37" y="6"/>
                        <a:pt x="37" y="6"/>
                        <a:pt x="37" y="6"/>
                      </a:cubicBezTo>
                      <a:cubicBezTo>
                        <a:pt x="38" y="3"/>
                        <a:pt x="38" y="2"/>
                        <a:pt x="3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2" name="Freeform 32"/>
                <p:cNvSpPr>
                  <a:spLocks/>
                </p:cNvSpPr>
                <p:nvPr/>
              </p:nvSpPr>
              <p:spPr bwMode="auto">
                <a:xfrm>
                  <a:off x="-2370" y="2223"/>
                  <a:ext cx="2" cy="3"/>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0" y="0"/>
                        <a:pt x="0"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3" name="Freeform 33"/>
                <p:cNvSpPr>
                  <a:spLocks noEditPoints="1"/>
                </p:cNvSpPr>
                <p:nvPr/>
              </p:nvSpPr>
              <p:spPr bwMode="auto">
                <a:xfrm>
                  <a:off x="-2417" y="1522"/>
                  <a:ext cx="416" cy="1054"/>
                </a:xfrm>
                <a:custGeom>
                  <a:avLst/>
                  <a:gdLst/>
                  <a:ahLst/>
                  <a:cxnLst>
                    <a:cxn ang="0">
                      <a:pos x="2" y="413"/>
                    </a:cxn>
                    <a:cxn ang="0">
                      <a:pos x="0" y="413"/>
                    </a:cxn>
                    <a:cxn ang="0">
                      <a:pos x="0" y="421"/>
                    </a:cxn>
                    <a:cxn ang="0">
                      <a:pos x="1" y="445"/>
                    </a:cxn>
                    <a:cxn ang="0">
                      <a:pos x="1" y="445"/>
                    </a:cxn>
                    <a:cxn ang="0">
                      <a:pos x="1" y="445"/>
                    </a:cxn>
                    <a:cxn ang="0">
                      <a:pos x="2" y="445"/>
                    </a:cxn>
                    <a:cxn ang="0">
                      <a:pos x="3" y="445"/>
                    </a:cxn>
                    <a:cxn ang="0">
                      <a:pos x="2" y="421"/>
                    </a:cxn>
                    <a:cxn ang="0">
                      <a:pos x="2" y="413"/>
                    </a:cxn>
                    <a:cxn ang="0">
                      <a:pos x="17" y="311"/>
                    </a:cxn>
                    <a:cxn ang="0">
                      <a:pos x="15" y="311"/>
                    </a:cxn>
                    <a:cxn ang="0">
                      <a:pos x="0" y="412"/>
                    </a:cxn>
                    <a:cxn ang="0">
                      <a:pos x="2" y="412"/>
                    </a:cxn>
                    <a:cxn ang="0">
                      <a:pos x="17" y="311"/>
                    </a:cxn>
                    <a:cxn ang="0">
                      <a:pos x="89" y="99"/>
                    </a:cxn>
                    <a:cxn ang="0">
                      <a:pos x="87" y="99"/>
                    </a:cxn>
                    <a:cxn ang="0">
                      <a:pos x="68" y="147"/>
                    </a:cxn>
                    <a:cxn ang="0">
                      <a:pos x="52" y="195"/>
                    </a:cxn>
                    <a:cxn ang="0">
                      <a:pos x="54" y="195"/>
                    </a:cxn>
                    <a:cxn ang="0">
                      <a:pos x="70" y="147"/>
                    </a:cxn>
                    <a:cxn ang="0">
                      <a:pos x="89" y="99"/>
                    </a:cxn>
                    <a:cxn ang="0">
                      <a:pos x="175" y="0"/>
                    </a:cxn>
                    <a:cxn ang="0">
                      <a:pos x="175" y="0"/>
                    </a:cxn>
                    <a:cxn ang="0">
                      <a:pos x="88" y="97"/>
                    </a:cxn>
                    <a:cxn ang="0">
                      <a:pos x="87" y="98"/>
                    </a:cxn>
                    <a:cxn ang="0">
                      <a:pos x="90" y="98"/>
                    </a:cxn>
                    <a:cxn ang="0">
                      <a:pos x="90" y="98"/>
                    </a:cxn>
                    <a:cxn ang="0">
                      <a:pos x="141" y="29"/>
                    </a:cxn>
                    <a:cxn ang="0">
                      <a:pos x="165" y="9"/>
                    </a:cxn>
                    <a:cxn ang="0">
                      <a:pos x="173" y="4"/>
                    </a:cxn>
                    <a:cxn ang="0">
                      <a:pos x="176" y="2"/>
                    </a:cxn>
                    <a:cxn ang="0">
                      <a:pos x="175" y="0"/>
                    </a:cxn>
                  </a:cxnLst>
                  <a:rect l="0" t="0" r="r" b="b"/>
                  <a:pathLst>
                    <a:path w="176" h="445">
                      <a:moveTo>
                        <a:pt x="2" y="413"/>
                      </a:moveTo>
                      <a:cubicBezTo>
                        <a:pt x="0" y="413"/>
                        <a:pt x="0" y="413"/>
                        <a:pt x="0" y="413"/>
                      </a:cubicBezTo>
                      <a:cubicBezTo>
                        <a:pt x="0" y="415"/>
                        <a:pt x="0" y="418"/>
                        <a:pt x="0" y="421"/>
                      </a:cubicBezTo>
                      <a:cubicBezTo>
                        <a:pt x="0" y="429"/>
                        <a:pt x="0" y="437"/>
                        <a:pt x="1" y="445"/>
                      </a:cubicBezTo>
                      <a:cubicBezTo>
                        <a:pt x="1" y="445"/>
                        <a:pt x="1" y="445"/>
                        <a:pt x="1" y="445"/>
                      </a:cubicBezTo>
                      <a:cubicBezTo>
                        <a:pt x="1" y="445"/>
                        <a:pt x="1" y="445"/>
                        <a:pt x="1" y="445"/>
                      </a:cubicBezTo>
                      <a:cubicBezTo>
                        <a:pt x="2" y="445"/>
                        <a:pt x="2" y="445"/>
                        <a:pt x="2" y="445"/>
                      </a:cubicBezTo>
                      <a:cubicBezTo>
                        <a:pt x="3" y="445"/>
                        <a:pt x="3" y="445"/>
                        <a:pt x="3" y="445"/>
                      </a:cubicBezTo>
                      <a:cubicBezTo>
                        <a:pt x="2" y="437"/>
                        <a:pt x="2" y="429"/>
                        <a:pt x="2" y="421"/>
                      </a:cubicBezTo>
                      <a:cubicBezTo>
                        <a:pt x="2" y="418"/>
                        <a:pt x="2" y="415"/>
                        <a:pt x="2" y="413"/>
                      </a:cubicBezTo>
                      <a:moveTo>
                        <a:pt x="17" y="311"/>
                      </a:moveTo>
                      <a:cubicBezTo>
                        <a:pt x="15" y="311"/>
                        <a:pt x="15" y="311"/>
                        <a:pt x="15" y="311"/>
                      </a:cubicBezTo>
                      <a:cubicBezTo>
                        <a:pt x="7" y="343"/>
                        <a:pt x="1" y="378"/>
                        <a:pt x="0" y="412"/>
                      </a:cubicBezTo>
                      <a:cubicBezTo>
                        <a:pt x="2" y="412"/>
                        <a:pt x="2" y="412"/>
                        <a:pt x="2" y="412"/>
                      </a:cubicBezTo>
                      <a:cubicBezTo>
                        <a:pt x="3" y="378"/>
                        <a:pt x="9" y="343"/>
                        <a:pt x="17" y="311"/>
                      </a:cubicBezTo>
                      <a:moveTo>
                        <a:pt x="89" y="99"/>
                      </a:moveTo>
                      <a:cubicBezTo>
                        <a:pt x="87" y="99"/>
                        <a:pt x="87" y="99"/>
                        <a:pt x="87" y="99"/>
                      </a:cubicBezTo>
                      <a:cubicBezTo>
                        <a:pt x="77" y="125"/>
                        <a:pt x="72" y="135"/>
                        <a:pt x="68" y="147"/>
                      </a:cubicBezTo>
                      <a:cubicBezTo>
                        <a:pt x="64" y="157"/>
                        <a:pt x="60" y="168"/>
                        <a:pt x="52" y="195"/>
                      </a:cubicBezTo>
                      <a:cubicBezTo>
                        <a:pt x="54" y="195"/>
                        <a:pt x="54" y="195"/>
                        <a:pt x="54" y="195"/>
                      </a:cubicBezTo>
                      <a:cubicBezTo>
                        <a:pt x="62" y="169"/>
                        <a:pt x="65" y="158"/>
                        <a:pt x="70" y="147"/>
                      </a:cubicBezTo>
                      <a:cubicBezTo>
                        <a:pt x="74" y="136"/>
                        <a:pt x="79" y="126"/>
                        <a:pt x="89" y="99"/>
                      </a:cubicBezTo>
                      <a:moveTo>
                        <a:pt x="175" y="0"/>
                      </a:moveTo>
                      <a:cubicBezTo>
                        <a:pt x="175" y="0"/>
                        <a:pt x="175" y="0"/>
                        <a:pt x="175" y="0"/>
                      </a:cubicBezTo>
                      <a:cubicBezTo>
                        <a:pt x="170" y="3"/>
                        <a:pt x="108" y="43"/>
                        <a:pt x="88" y="97"/>
                      </a:cubicBezTo>
                      <a:cubicBezTo>
                        <a:pt x="88" y="97"/>
                        <a:pt x="88" y="98"/>
                        <a:pt x="87" y="98"/>
                      </a:cubicBezTo>
                      <a:cubicBezTo>
                        <a:pt x="90" y="98"/>
                        <a:pt x="90" y="98"/>
                        <a:pt x="90" y="98"/>
                      </a:cubicBezTo>
                      <a:cubicBezTo>
                        <a:pt x="90" y="98"/>
                        <a:pt x="90" y="98"/>
                        <a:pt x="90" y="98"/>
                      </a:cubicBezTo>
                      <a:cubicBezTo>
                        <a:pt x="100" y="70"/>
                        <a:pt x="121" y="46"/>
                        <a:pt x="141" y="29"/>
                      </a:cubicBezTo>
                      <a:cubicBezTo>
                        <a:pt x="150" y="21"/>
                        <a:pt x="159" y="14"/>
                        <a:pt x="165" y="9"/>
                      </a:cubicBezTo>
                      <a:cubicBezTo>
                        <a:pt x="169" y="7"/>
                        <a:pt x="171" y="5"/>
                        <a:pt x="173" y="4"/>
                      </a:cubicBezTo>
                      <a:cubicBezTo>
                        <a:pt x="175" y="2"/>
                        <a:pt x="176" y="2"/>
                        <a:pt x="176" y="2"/>
                      </a:cubicBezTo>
                      <a:cubicBezTo>
                        <a:pt x="175" y="0"/>
                        <a:pt x="175" y="0"/>
                        <a:pt x="1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4" name="Freeform 34"/>
                <p:cNvSpPr>
                  <a:spLocks/>
                </p:cNvSpPr>
                <p:nvPr/>
              </p:nvSpPr>
              <p:spPr bwMode="auto">
                <a:xfrm>
                  <a:off x="-2211" y="1754"/>
                  <a:ext cx="7" cy="2"/>
                </a:xfrm>
                <a:custGeom>
                  <a:avLst/>
                  <a:gdLst/>
                  <a:ahLst/>
                  <a:cxnLst>
                    <a:cxn ang="0">
                      <a:pos x="3" y="0"/>
                    </a:cxn>
                    <a:cxn ang="0">
                      <a:pos x="0" y="0"/>
                    </a:cxn>
                    <a:cxn ang="0">
                      <a:pos x="0" y="1"/>
                    </a:cxn>
                    <a:cxn ang="0">
                      <a:pos x="2" y="1"/>
                    </a:cxn>
                    <a:cxn ang="0">
                      <a:pos x="3" y="0"/>
                    </a:cxn>
                  </a:cxnLst>
                  <a:rect l="0" t="0" r="r" b="b"/>
                  <a:pathLst>
                    <a:path w="3" h="1">
                      <a:moveTo>
                        <a:pt x="3" y="0"/>
                      </a:moveTo>
                      <a:cubicBezTo>
                        <a:pt x="0" y="0"/>
                        <a:pt x="0" y="0"/>
                        <a:pt x="0" y="0"/>
                      </a:cubicBezTo>
                      <a:cubicBezTo>
                        <a:pt x="0" y="1"/>
                        <a:pt x="0" y="1"/>
                        <a:pt x="0" y="1"/>
                      </a:cubicBezTo>
                      <a:cubicBezTo>
                        <a:pt x="2" y="1"/>
                        <a:pt x="2" y="1"/>
                        <a:pt x="2" y="1"/>
                      </a:cubicBezTo>
                      <a:cubicBezTo>
                        <a:pt x="2" y="1"/>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5" name="Freeform 35"/>
                <p:cNvSpPr>
                  <a:spLocks/>
                </p:cNvSpPr>
                <p:nvPr/>
              </p:nvSpPr>
              <p:spPr bwMode="auto">
                <a:xfrm>
                  <a:off x="-2417" y="2498"/>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6" name="Freeform 36"/>
                <p:cNvSpPr>
                  <a:spLocks/>
                </p:cNvSpPr>
                <p:nvPr/>
              </p:nvSpPr>
              <p:spPr bwMode="auto">
                <a:xfrm>
                  <a:off x="-238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7" name="Freeform 37"/>
                <p:cNvSpPr>
                  <a:spLocks noEditPoints="1"/>
                </p:cNvSpPr>
                <p:nvPr/>
              </p:nvSpPr>
              <p:spPr bwMode="auto">
                <a:xfrm>
                  <a:off x="-2202" y="1986"/>
                  <a:ext cx="54" cy="270"/>
                </a:xfrm>
                <a:custGeom>
                  <a:avLst/>
                  <a:gdLst/>
                  <a:ahLst/>
                  <a:cxnLst>
                    <a:cxn ang="0">
                      <a:pos x="2" y="101"/>
                    </a:cxn>
                    <a:cxn ang="0">
                      <a:pos x="0" y="114"/>
                    </a:cxn>
                    <a:cxn ang="0">
                      <a:pos x="2" y="114"/>
                    </a:cxn>
                    <a:cxn ang="0">
                      <a:pos x="3" y="101"/>
                    </a:cxn>
                    <a:cxn ang="0">
                      <a:pos x="2" y="101"/>
                    </a:cxn>
                    <a:cxn ang="0">
                      <a:pos x="2" y="101"/>
                    </a:cxn>
                    <a:cxn ang="0">
                      <a:pos x="23" y="0"/>
                    </a:cxn>
                    <a:cxn ang="0">
                      <a:pos x="20" y="0"/>
                    </a:cxn>
                    <a:cxn ang="0">
                      <a:pos x="2" y="100"/>
                    </a:cxn>
                    <a:cxn ang="0">
                      <a:pos x="4" y="100"/>
                    </a:cxn>
                    <a:cxn ang="0">
                      <a:pos x="23" y="0"/>
                    </a:cxn>
                  </a:cxnLst>
                  <a:rect l="0" t="0" r="r" b="b"/>
                  <a:pathLst>
                    <a:path w="23" h="114">
                      <a:moveTo>
                        <a:pt x="2" y="101"/>
                      </a:moveTo>
                      <a:cubicBezTo>
                        <a:pt x="1" y="105"/>
                        <a:pt x="0" y="109"/>
                        <a:pt x="0" y="114"/>
                      </a:cubicBezTo>
                      <a:cubicBezTo>
                        <a:pt x="2" y="114"/>
                        <a:pt x="2" y="114"/>
                        <a:pt x="2" y="114"/>
                      </a:cubicBezTo>
                      <a:cubicBezTo>
                        <a:pt x="2" y="109"/>
                        <a:pt x="3" y="105"/>
                        <a:pt x="3" y="101"/>
                      </a:cubicBezTo>
                      <a:cubicBezTo>
                        <a:pt x="2" y="101"/>
                        <a:pt x="2" y="101"/>
                        <a:pt x="2" y="101"/>
                      </a:cubicBezTo>
                      <a:cubicBezTo>
                        <a:pt x="2" y="101"/>
                        <a:pt x="2" y="101"/>
                        <a:pt x="2" y="101"/>
                      </a:cubicBezTo>
                      <a:moveTo>
                        <a:pt x="23" y="0"/>
                      </a:moveTo>
                      <a:cubicBezTo>
                        <a:pt x="20" y="0"/>
                        <a:pt x="20" y="0"/>
                        <a:pt x="20" y="0"/>
                      </a:cubicBezTo>
                      <a:cubicBezTo>
                        <a:pt x="13" y="34"/>
                        <a:pt x="7" y="65"/>
                        <a:pt x="2" y="100"/>
                      </a:cubicBezTo>
                      <a:cubicBezTo>
                        <a:pt x="4" y="100"/>
                        <a:pt x="4" y="100"/>
                        <a:pt x="4" y="100"/>
                      </a:cubicBezTo>
                      <a:cubicBezTo>
                        <a:pt x="9" y="65"/>
                        <a:pt x="15" y="34"/>
                        <a:pt x="2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8" name="Freeform 38"/>
                <p:cNvSpPr>
                  <a:spLocks/>
                </p:cNvSpPr>
                <p:nvPr/>
              </p:nvSpPr>
              <p:spPr bwMode="auto">
                <a:xfrm>
                  <a:off x="-2197" y="2223"/>
                  <a:ext cx="4" cy="3"/>
                </a:xfrm>
                <a:custGeom>
                  <a:avLst/>
                  <a:gdLst/>
                  <a:ahLst/>
                  <a:cxnLst>
                    <a:cxn ang="0">
                      <a:pos x="2" y="0"/>
                    </a:cxn>
                    <a:cxn ang="0">
                      <a:pos x="0" y="0"/>
                    </a:cxn>
                    <a:cxn ang="0">
                      <a:pos x="0" y="1"/>
                    </a:cxn>
                    <a:cxn ang="0">
                      <a:pos x="0" y="1"/>
                    </a:cxn>
                    <a:cxn ang="0">
                      <a:pos x="1" y="1"/>
                    </a:cxn>
                    <a:cxn ang="0">
                      <a:pos x="2" y="0"/>
                    </a:cxn>
                  </a:cxnLst>
                  <a:rect l="0" t="0" r="r" b="b"/>
                  <a:pathLst>
                    <a:path w="2" h="1">
                      <a:moveTo>
                        <a:pt x="2" y="0"/>
                      </a:moveTo>
                      <a:cubicBezTo>
                        <a:pt x="0" y="0"/>
                        <a:pt x="0" y="0"/>
                        <a:pt x="0" y="0"/>
                      </a:cubicBezTo>
                      <a:cubicBezTo>
                        <a:pt x="0" y="0"/>
                        <a:pt x="0" y="0"/>
                        <a:pt x="0" y="1"/>
                      </a:cubicBezTo>
                      <a:cubicBezTo>
                        <a:pt x="0" y="1"/>
                        <a:pt x="0" y="1"/>
                        <a:pt x="0" y="1"/>
                      </a:cubicBezTo>
                      <a:cubicBezTo>
                        <a:pt x="1" y="1"/>
                        <a:pt x="1" y="1"/>
                        <a:pt x="1"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9" name="Freeform 39"/>
                <p:cNvSpPr>
                  <a:spLocks noEditPoints="1"/>
                </p:cNvSpPr>
                <p:nvPr/>
              </p:nvSpPr>
              <p:spPr bwMode="auto">
                <a:xfrm>
                  <a:off x="-2223" y="2259"/>
                  <a:ext cx="85" cy="1017"/>
                </a:xfrm>
                <a:custGeom>
                  <a:avLst/>
                  <a:gdLst/>
                  <a:ahLst/>
                  <a:cxnLst>
                    <a:cxn ang="0">
                      <a:pos x="24" y="343"/>
                    </a:cxn>
                    <a:cxn ang="0">
                      <a:pos x="22" y="343"/>
                    </a:cxn>
                    <a:cxn ang="0">
                      <a:pos x="30" y="400"/>
                    </a:cxn>
                    <a:cxn ang="0">
                      <a:pos x="34" y="429"/>
                    </a:cxn>
                    <a:cxn ang="0">
                      <a:pos x="36" y="429"/>
                    </a:cxn>
                    <a:cxn ang="0">
                      <a:pos x="32" y="400"/>
                    </a:cxn>
                    <a:cxn ang="0">
                      <a:pos x="26" y="360"/>
                    </a:cxn>
                    <a:cxn ang="0">
                      <a:pos x="24" y="343"/>
                    </a:cxn>
                    <a:cxn ang="0">
                      <a:pos x="9" y="255"/>
                    </a:cxn>
                    <a:cxn ang="0">
                      <a:pos x="7" y="255"/>
                    </a:cxn>
                    <a:cxn ang="0">
                      <a:pos x="22" y="342"/>
                    </a:cxn>
                    <a:cxn ang="0">
                      <a:pos x="24" y="342"/>
                    </a:cxn>
                    <a:cxn ang="0">
                      <a:pos x="9" y="255"/>
                    </a:cxn>
                    <a:cxn ang="0">
                      <a:pos x="7" y="233"/>
                    </a:cxn>
                    <a:cxn ang="0">
                      <a:pos x="5" y="233"/>
                    </a:cxn>
                    <a:cxn ang="0">
                      <a:pos x="7" y="254"/>
                    </a:cxn>
                    <a:cxn ang="0">
                      <a:pos x="9" y="254"/>
                    </a:cxn>
                    <a:cxn ang="0">
                      <a:pos x="7" y="233"/>
                    </a:cxn>
                    <a:cxn ang="0">
                      <a:pos x="3" y="102"/>
                    </a:cxn>
                    <a:cxn ang="0">
                      <a:pos x="1" y="102"/>
                    </a:cxn>
                    <a:cxn ang="0">
                      <a:pos x="1" y="112"/>
                    </a:cxn>
                    <a:cxn ang="0">
                      <a:pos x="0" y="125"/>
                    </a:cxn>
                    <a:cxn ang="0">
                      <a:pos x="5" y="232"/>
                    </a:cxn>
                    <a:cxn ang="0">
                      <a:pos x="7" y="232"/>
                    </a:cxn>
                    <a:cxn ang="0">
                      <a:pos x="2" y="125"/>
                    </a:cxn>
                    <a:cxn ang="0">
                      <a:pos x="3" y="112"/>
                    </a:cxn>
                    <a:cxn ang="0">
                      <a:pos x="3" y="102"/>
                    </a:cxn>
                    <a:cxn ang="0">
                      <a:pos x="11" y="0"/>
                    </a:cxn>
                    <a:cxn ang="0">
                      <a:pos x="9" y="0"/>
                    </a:cxn>
                    <a:cxn ang="0">
                      <a:pos x="1" y="101"/>
                    </a:cxn>
                    <a:cxn ang="0">
                      <a:pos x="3" y="101"/>
                    </a:cxn>
                    <a:cxn ang="0">
                      <a:pos x="11" y="0"/>
                    </a:cxn>
                  </a:cxnLst>
                  <a:rect l="0" t="0" r="r" b="b"/>
                  <a:pathLst>
                    <a:path w="36" h="429">
                      <a:moveTo>
                        <a:pt x="24" y="343"/>
                      </a:moveTo>
                      <a:cubicBezTo>
                        <a:pt x="22" y="343"/>
                        <a:pt x="22" y="343"/>
                        <a:pt x="22" y="343"/>
                      </a:cubicBezTo>
                      <a:cubicBezTo>
                        <a:pt x="23" y="347"/>
                        <a:pt x="26" y="372"/>
                        <a:pt x="30" y="400"/>
                      </a:cubicBezTo>
                      <a:cubicBezTo>
                        <a:pt x="31" y="410"/>
                        <a:pt x="32" y="420"/>
                        <a:pt x="34" y="429"/>
                      </a:cubicBezTo>
                      <a:cubicBezTo>
                        <a:pt x="36" y="429"/>
                        <a:pt x="36" y="429"/>
                        <a:pt x="36" y="429"/>
                      </a:cubicBezTo>
                      <a:cubicBezTo>
                        <a:pt x="34" y="420"/>
                        <a:pt x="33" y="410"/>
                        <a:pt x="32" y="400"/>
                      </a:cubicBezTo>
                      <a:cubicBezTo>
                        <a:pt x="30" y="385"/>
                        <a:pt x="28" y="370"/>
                        <a:pt x="26" y="360"/>
                      </a:cubicBezTo>
                      <a:cubicBezTo>
                        <a:pt x="25" y="351"/>
                        <a:pt x="24" y="345"/>
                        <a:pt x="24" y="343"/>
                      </a:cubicBezTo>
                      <a:moveTo>
                        <a:pt x="9" y="255"/>
                      </a:moveTo>
                      <a:cubicBezTo>
                        <a:pt x="7" y="255"/>
                        <a:pt x="7" y="255"/>
                        <a:pt x="7" y="255"/>
                      </a:cubicBezTo>
                      <a:cubicBezTo>
                        <a:pt x="10" y="285"/>
                        <a:pt x="15" y="315"/>
                        <a:pt x="22" y="342"/>
                      </a:cubicBezTo>
                      <a:cubicBezTo>
                        <a:pt x="24" y="342"/>
                        <a:pt x="24" y="342"/>
                        <a:pt x="24" y="342"/>
                      </a:cubicBezTo>
                      <a:cubicBezTo>
                        <a:pt x="17" y="315"/>
                        <a:pt x="12" y="285"/>
                        <a:pt x="9" y="255"/>
                      </a:cubicBezTo>
                      <a:moveTo>
                        <a:pt x="7" y="233"/>
                      </a:moveTo>
                      <a:cubicBezTo>
                        <a:pt x="5" y="233"/>
                        <a:pt x="5" y="233"/>
                        <a:pt x="5" y="233"/>
                      </a:cubicBezTo>
                      <a:cubicBezTo>
                        <a:pt x="6" y="240"/>
                        <a:pt x="6" y="247"/>
                        <a:pt x="7" y="254"/>
                      </a:cubicBezTo>
                      <a:cubicBezTo>
                        <a:pt x="9" y="254"/>
                        <a:pt x="9" y="254"/>
                        <a:pt x="9" y="254"/>
                      </a:cubicBezTo>
                      <a:cubicBezTo>
                        <a:pt x="8" y="247"/>
                        <a:pt x="8" y="240"/>
                        <a:pt x="7" y="233"/>
                      </a:cubicBezTo>
                      <a:moveTo>
                        <a:pt x="3" y="102"/>
                      </a:moveTo>
                      <a:cubicBezTo>
                        <a:pt x="1" y="102"/>
                        <a:pt x="1" y="102"/>
                        <a:pt x="1" y="102"/>
                      </a:cubicBezTo>
                      <a:cubicBezTo>
                        <a:pt x="1" y="105"/>
                        <a:pt x="1" y="109"/>
                        <a:pt x="1" y="112"/>
                      </a:cubicBezTo>
                      <a:cubicBezTo>
                        <a:pt x="1" y="112"/>
                        <a:pt x="0" y="117"/>
                        <a:pt x="0" y="125"/>
                      </a:cubicBezTo>
                      <a:cubicBezTo>
                        <a:pt x="0" y="145"/>
                        <a:pt x="1" y="186"/>
                        <a:pt x="5" y="232"/>
                      </a:cubicBezTo>
                      <a:cubicBezTo>
                        <a:pt x="7" y="232"/>
                        <a:pt x="7" y="232"/>
                        <a:pt x="7" y="232"/>
                      </a:cubicBezTo>
                      <a:cubicBezTo>
                        <a:pt x="3" y="186"/>
                        <a:pt x="2" y="145"/>
                        <a:pt x="2" y="125"/>
                      </a:cubicBezTo>
                      <a:cubicBezTo>
                        <a:pt x="2" y="117"/>
                        <a:pt x="3" y="112"/>
                        <a:pt x="3" y="112"/>
                      </a:cubicBezTo>
                      <a:cubicBezTo>
                        <a:pt x="3" y="109"/>
                        <a:pt x="3" y="105"/>
                        <a:pt x="3" y="102"/>
                      </a:cubicBezTo>
                      <a:moveTo>
                        <a:pt x="11" y="0"/>
                      </a:moveTo>
                      <a:cubicBezTo>
                        <a:pt x="9" y="0"/>
                        <a:pt x="9" y="0"/>
                        <a:pt x="9" y="0"/>
                      </a:cubicBezTo>
                      <a:cubicBezTo>
                        <a:pt x="5" y="29"/>
                        <a:pt x="2" y="62"/>
                        <a:pt x="1" y="101"/>
                      </a:cubicBezTo>
                      <a:cubicBezTo>
                        <a:pt x="3" y="101"/>
                        <a:pt x="3" y="101"/>
                        <a:pt x="3" y="101"/>
                      </a:cubicBezTo>
                      <a:cubicBezTo>
                        <a:pt x="4" y="62"/>
                        <a:pt x="7" y="29"/>
                        <a:pt x="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0" name="Freeform 40"/>
                <p:cNvSpPr>
                  <a:spLocks/>
                </p:cNvSpPr>
                <p:nvPr/>
              </p:nvSpPr>
              <p:spPr bwMode="auto">
                <a:xfrm>
                  <a:off x="-2171" y="3069"/>
                  <a:ext cx="5" cy="3"/>
                </a:xfrm>
                <a:custGeom>
                  <a:avLst/>
                  <a:gdLst/>
                  <a:ahLst/>
                  <a:cxnLst>
                    <a:cxn ang="0">
                      <a:pos x="2" y="0"/>
                    </a:cxn>
                    <a:cxn ang="0">
                      <a:pos x="0" y="0"/>
                    </a:cxn>
                    <a:cxn ang="0">
                      <a:pos x="0" y="1"/>
                    </a:cxn>
                    <a:cxn ang="0">
                      <a:pos x="0" y="1"/>
                    </a:cxn>
                    <a:cxn ang="0">
                      <a:pos x="0" y="1"/>
                    </a:cxn>
                    <a:cxn ang="0">
                      <a:pos x="2" y="1"/>
                    </a:cxn>
                    <a:cxn ang="0">
                      <a:pos x="2" y="0"/>
                    </a:cxn>
                    <a:cxn ang="0">
                      <a:pos x="2" y="0"/>
                    </a:cxn>
                    <a:cxn ang="0">
                      <a:pos x="2" y="0"/>
                    </a:cxn>
                    <a:cxn ang="0">
                      <a:pos x="2" y="0"/>
                    </a:cxn>
                  </a:cxnLst>
                  <a:rect l="0" t="0" r="r" b="b"/>
                  <a:pathLst>
                    <a:path w="2" h="1">
                      <a:moveTo>
                        <a:pt x="2" y="0"/>
                      </a:moveTo>
                      <a:cubicBezTo>
                        <a:pt x="0" y="0"/>
                        <a:pt x="0" y="0"/>
                        <a:pt x="0" y="0"/>
                      </a:cubicBezTo>
                      <a:cubicBezTo>
                        <a:pt x="0" y="0"/>
                        <a:pt x="0" y="0"/>
                        <a:pt x="0" y="1"/>
                      </a:cubicBezTo>
                      <a:cubicBezTo>
                        <a:pt x="0" y="1"/>
                        <a:pt x="0" y="1"/>
                        <a:pt x="0" y="1"/>
                      </a:cubicBezTo>
                      <a:cubicBezTo>
                        <a:pt x="0" y="1"/>
                        <a:pt x="0" y="1"/>
                        <a:pt x="0" y="1"/>
                      </a:cubicBezTo>
                      <a:cubicBezTo>
                        <a:pt x="2" y="1"/>
                        <a:pt x="2" y="1"/>
                        <a:pt x="2" y="1"/>
                      </a:cubicBezTo>
                      <a:cubicBezTo>
                        <a:pt x="2" y="0"/>
                        <a:pt x="2" y="0"/>
                        <a:pt x="2" y="0"/>
                      </a:cubicBezTo>
                      <a:cubicBezTo>
                        <a:pt x="2" y="0"/>
                        <a:pt x="2" y="0"/>
                        <a:pt x="2"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1" name="Freeform 41"/>
                <p:cNvSpPr>
                  <a:spLocks/>
                </p:cNvSpPr>
                <p:nvPr/>
              </p:nvSpPr>
              <p:spPr bwMode="auto">
                <a:xfrm>
                  <a:off x="-2207"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2" name="Freeform 42"/>
                <p:cNvSpPr>
                  <a:spLocks noEditPoints="1"/>
                </p:cNvSpPr>
                <p:nvPr/>
              </p:nvSpPr>
              <p:spPr bwMode="auto">
                <a:xfrm>
                  <a:off x="-2152" y="1522"/>
                  <a:ext cx="182" cy="1832"/>
                </a:xfrm>
                <a:custGeom>
                  <a:avLst/>
                  <a:gdLst/>
                  <a:ahLst/>
                  <a:cxnLst>
                    <a:cxn ang="0">
                      <a:pos x="6" y="741"/>
                    </a:cxn>
                    <a:cxn ang="0">
                      <a:pos x="4" y="741"/>
                    </a:cxn>
                    <a:cxn ang="0">
                      <a:pos x="10" y="773"/>
                    </a:cxn>
                    <a:cxn ang="0">
                      <a:pos x="12" y="773"/>
                    </a:cxn>
                    <a:cxn ang="0">
                      <a:pos x="6" y="741"/>
                    </a:cxn>
                    <a:cxn ang="0">
                      <a:pos x="23" y="99"/>
                    </a:cxn>
                    <a:cxn ang="0">
                      <a:pos x="21" y="99"/>
                    </a:cxn>
                    <a:cxn ang="0">
                      <a:pos x="9" y="147"/>
                    </a:cxn>
                    <a:cxn ang="0">
                      <a:pos x="0" y="195"/>
                    </a:cxn>
                    <a:cxn ang="0">
                      <a:pos x="2" y="195"/>
                    </a:cxn>
                    <a:cxn ang="0">
                      <a:pos x="11" y="147"/>
                    </a:cxn>
                    <a:cxn ang="0">
                      <a:pos x="23" y="99"/>
                    </a:cxn>
                    <a:cxn ang="0">
                      <a:pos x="75" y="0"/>
                    </a:cxn>
                    <a:cxn ang="0">
                      <a:pos x="75" y="0"/>
                    </a:cxn>
                    <a:cxn ang="0">
                      <a:pos x="22" y="98"/>
                    </a:cxn>
                    <a:cxn ang="0">
                      <a:pos x="24" y="98"/>
                    </a:cxn>
                    <a:cxn ang="0">
                      <a:pos x="51" y="38"/>
                    </a:cxn>
                    <a:cxn ang="0">
                      <a:pos x="69" y="11"/>
                    </a:cxn>
                    <a:cxn ang="0">
                      <a:pos x="75" y="4"/>
                    </a:cxn>
                    <a:cxn ang="0">
                      <a:pos x="76" y="2"/>
                    </a:cxn>
                    <a:cxn ang="0">
                      <a:pos x="77" y="2"/>
                    </a:cxn>
                    <a:cxn ang="0">
                      <a:pos x="75" y="0"/>
                    </a:cxn>
                  </a:cxnLst>
                  <a:rect l="0" t="0" r="r" b="b"/>
                  <a:pathLst>
                    <a:path w="77" h="773">
                      <a:moveTo>
                        <a:pt x="6" y="741"/>
                      </a:moveTo>
                      <a:cubicBezTo>
                        <a:pt x="4" y="741"/>
                        <a:pt x="4" y="741"/>
                        <a:pt x="4" y="741"/>
                      </a:cubicBezTo>
                      <a:cubicBezTo>
                        <a:pt x="6" y="753"/>
                        <a:pt x="8" y="765"/>
                        <a:pt x="10" y="773"/>
                      </a:cubicBezTo>
                      <a:cubicBezTo>
                        <a:pt x="12" y="773"/>
                        <a:pt x="12" y="773"/>
                        <a:pt x="12" y="773"/>
                      </a:cubicBezTo>
                      <a:cubicBezTo>
                        <a:pt x="10" y="765"/>
                        <a:pt x="8" y="753"/>
                        <a:pt x="6" y="741"/>
                      </a:cubicBezTo>
                      <a:moveTo>
                        <a:pt x="23" y="99"/>
                      </a:moveTo>
                      <a:cubicBezTo>
                        <a:pt x="21" y="99"/>
                        <a:pt x="21" y="99"/>
                        <a:pt x="21" y="99"/>
                      </a:cubicBezTo>
                      <a:cubicBezTo>
                        <a:pt x="17" y="113"/>
                        <a:pt x="12" y="130"/>
                        <a:pt x="9" y="147"/>
                      </a:cubicBezTo>
                      <a:cubicBezTo>
                        <a:pt x="6" y="164"/>
                        <a:pt x="3" y="180"/>
                        <a:pt x="0" y="195"/>
                      </a:cubicBezTo>
                      <a:cubicBezTo>
                        <a:pt x="2" y="195"/>
                        <a:pt x="2" y="195"/>
                        <a:pt x="2" y="195"/>
                      </a:cubicBezTo>
                      <a:cubicBezTo>
                        <a:pt x="5" y="180"/>
                        <a:pt x="8" y="164"/>
                        <a:pt x="11" y="147"/>
                      </a:cubicBezTo>
                      <a:cubicBezTo>
                        <a:pt x="14" y="130"/>
                        <a:pt x="19" y="114"/>
                        <a:pt x="23" y="99"/>
                      </a:cubicBezTo>
                      <a:moveTo>
                        <a:pt x="75" y="0"/>
                      </a:moveTo>
                      <a:cubicBezTo>
                        <a:pt x="75" y="0"/>
                        <a:pt x="75" y="0"/>
                        <a:pt x="75" y="0"/>
                      </a:cubicBezTo>
                      <a:cubicBezTo>
                        <a:pt x="74" y="1"/>
                        <a:pt x="43" y="35"/>
                        <a:pt x="22" y="98"/>
                      </a:cubicBezTo>
                      <a:cubicBezTo>
                        <a:pt x="24" y="98"/>
                        <a:pt x="24" y="98"/>
                        <a:pt x="24" y="98"/>
                      </a:cubicBezTo>
                      <a:cubicBezTo>
                        <a:pt x="32" y="74"/>
                        <a:pt x="42" y="54"/>
                        <a:pt x="51" y="38"/>
                      </a:cubicBezTo>
                      <a:cubicBezTo>
                        <a:pt x="58" y="26"/>
                        <a:pt x="64" y="17"/>
                        <a:pt x="69" y="11"/>
                      </a:cubicBezTo>
                      <a:cubicBezTo>
                        <a:pt x="71" y="8"/>
                        <a:pt x="73" y="5"/>
                        <a:pt x="75" y="4"/>
                      </a:cubicBezTo>
                      <a:cubicBezTo>
                        <a:pt x="75" y="3"/>
                        <a:pt x="76" y="3"/>
                        <a:pt x="76" y="2"/>
                      </a:cubicBezTo>
                      <a:cubicBezTo>
                        <a:pt x="77" y="2"/>
                        <a:pt x="77" y="2"/>
                        <a:pt x="77" y="2"/>
                      </a:cubicBezTo>
                      <a:cubicBezTo>
                        <a:pt x="75" y="0"/>
                        <a:pt x="75" y="0"/>
                        <a:pt x="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3" name="Freeform 43"/>
                <p:cNvSpPr>
                  <a:spLocks/>
                </p:cNvSpPr>
                <p:nvPr/>
              </p:nvSpPr>
              <p:spPr bwMode="auto">
                <a:xfrm>
                  <a:off x="-2103" y="1754"/>
                  <a:ext cx="8"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1"/>
                        <a:pt x="0"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4" name="Freeform 44"/>
                <p:cNvSpPr>
                  <a:spLocks/>
                </p:cNvSpPr>
                <p:nvPr/>
              </p:nvSpPr>
              <p:spPr bwMode="auto">
                <a:xfrm>
                  <a:off x="-2211"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5" name="Freeform 45"/>
                <p:cNvSpPr>
                  <a:spLocks/>
                </p:cNvSpPr>
                <p:nvPr/>
              </p:nvSpPr>
              <p:spPr bwMode="auto">
                <a:xfrm>
                  <a:off x="-2143"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6" name="Freeform 46"/>
                <p:cNvSpPr>
                  <a:spLocks/>
                </p:cNvSpPr>
                <p:nvPr/>
              </p:nvSpPr>
              <p:spPr bwMode="auto">
                <a:xfrm>
                  <a:off x="-2129" y="3356"/>
                  <a:ext cx="12" cy="26"/>
                </a:xfrm>
                <a:custGeom>
                  <a:avLst/>
                  <a:gdLst/>
                  <a:ahLst/>
                  <a:cxnLst>
                    <a:cxn ang="0">
                      <a:pos x="2" y="0"/>
                    </a:cxn>
                    <a:cxn ang="0">
                      <a:pos x="0" y="0"/>
                    </a:cxn>
                    <a:cxn ang="0">
                      <a:pos x="3" y="11"/>
                    </a:cxn>
                    <a:cxn ang="0">
                      <a:pos x="5" y="11"/>
                    </a:cxn>
                    <a:cxn ang="0">
                      <a:pos x="2" y="0"/>
                    </a:cxn>
                  </a:cxnLst>
                  <a:rect l="0" t="0" r="r" b="b"/>
                  <a:pathLst>
                    <a:path w="5" h="11">
                      <a:moveTo>
                        <a:pt x="2" y="0"/>
                      </a:moveTo>
                      <a:cubicBezTo>
                        <a:pt x="0" y="0"/>
                        <a:pt x="0" y="0"/>
                        <a:pt x="0" y="0"/>
                      </a:cubicBezTo>
                      <a:cubicBezTo>
                        <a:pt x="1" y="5"/>
                        <a:pt x="2" y="9"/>
                        <a:pt x="3" y="11"/>
                      </a:cubicBezTo>
                      <a:cubicBezTo>
                        <a:pt x="5" y="11"/>
                        <a:pt x="5" y="11"/>
                        <a:pt x="5" y="11"/>
                      </a:cubicBezTo>
                      <a:cubicBezTo>
                        <a:pt x="4" y="8"/>
                        <a:pt x="3" y="5"/>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7" name="Freeform 47"/>
                <p:cNvSpPr>
                  <a:spLocks/>
                </p:cNvSpPr>
                <p:nvPr/>
              </p:nvSpPr>
              <p:spPr bwMode="auto">
                <a:xfrm>
                  <a:off x="-2129" y="33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8" name="Freeform 48"/>
                <p:cNvSpPr>
                  <a:spLocks/>
                </p:cNvSpPr>
                <p:nvPr/>
              </p:nvSpPr>
              <p:spPr bwMode="auto">
                <a:xfrm>
                  <a:off x="-2221"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9" name="Freeform 49"/>
                <p:cNvSpPr>
                  <a:spLocks/>
                </p:cNvSpPr>
                <p:nvPr/>
              </p:nvSpPr>
              <p:spPr bwMode="auto">
                <a:xfrm>
                  <a:off x="-220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0" name="Freeform 50"/>
                <p:cNvSpPr>
                  <a:spLocks/>
                </p:cNvSpPr>
                <p:nvPr/>
              </p:nvSpPr>
              <p:spPr bwMode="auto">
                <a:xfrm>
                  <a:off x="-2020" y="1986"/>
                  <a:ext cx="26" cy="270"/>
                </a:xfrm>
                <a:custGeom>
                  <a:avLst/>
                  <a:gdLst/>
                  <a:ahLst/>
                  <a:cxnLst>
                    <a:cxn ang="0">
                      <a:pos x="11" y="0"/>
                    </a:cxn>
                    <a:cxn ang="0">
                      <a:pos x="9" y="0"/>
                    </a:cxn>
                    <a:cxn ang="0">
                      <a:pos x="8" y="9"/>
                    </a:cxn>
                    <a:cxn ang="0">
                      <a:pos x="8" y="9"/>
                    </a:cxn>
                    <a:cxn ang="0">
                      <a:pos x="1" y="100"/>
                    </a:cxn>
                    <a:cxn ang="0">
                      <a:pos x="3" y="100"/>
                    </a:cxn>
                    <a:cxn ang="0">
                      <a:pos x="3" y="101"/>
                    </a:cxn>
                    <a:cxn ang="0">
                      <a:pos x="1" y="101"/>
                    </a:cxn>
                    <a:cxn ang="0">
                      <a:pos x="0" y="114"/>
                    </a:cxn>
                    <a:cxn ang="0">
                      <a:pos x="2" y="114"/>
                    </a:cxn>
                    <a:cxn ang="0">
                      <a:pos x="10" y="9"/>
                    </a:cxn>
                    <a:cxn ang="0">
                      <a:pos x="11" y="0"/>
                    </a:cxn>
                  </a:cxnLst>
                  <a:rect l="0" t="0" r="r" b="b"/>
                  <a:pathLst>
                    <a:path w="11" h="114">
                      <a:moveTo>
                        <a:pt x="11" y="0"/>
                      </a:moveTo>
                      <a:cubicBezTo>
                        <a:pt x="9" y="0"/>
                        <a:pt x="9" y="0"/>
                        <a:pt x="9" y="0"/>
                      </a:cubicBezTo>
                      <a:cubicBezTo>
                        <a:pt x="8" y="9"/>
                        <a:pt x="8" y="9"/>
                        <a:pt x="8" y="9"/>
                      </a:cubicBezTo>
                      <a:cubicBezTo>
                        <a:pt x="8" y="9"/>
                        <a:pt x="8" y="9"/>
                        <a:pt x="8" y="9"/>
                      </a:cubicBezTo>
                      <a:cubicBezTo>
                        <a:pt x="5" y="37"/>
                        <a:pt x="3" y="68"/>
                        <a:pt x="1" y="100"/>
                      </a:cubicBezTo>
                      <a:cubicBezTo>
                        <a:pt x="3" y="100"/>
                        <a:pt x="3" y="100"/>
                        <a:pt x="3" y="100"/>
                      </a:cubicBezTo>
                      <a:cubicBezTo>
                        <a:pt x="3" y="101"/>
                        <a:pt x="3" y="101"/>
                        <a:pt x="3" y="101"/>
                      </a:cubicBezTo>
                      <a:cubicBezTo>
                        <a:pt x="1" y="101"/>
                        <a:pt x="1" y="101"/>
                        <a:pt x="1" y="101"/>
                      </a:cubicBezTo>
                      <a:cubicBezTo>
                        <a:pt x="1" y="105"/>
                        <a:pt x="1" y="109"/>
                        <a:pt x="0" y="114"/>
                      </a:cubicBezTo>
                      <a:cubicBezTo>
                        <a:pt x="2" y="114"/>
                        <a:pt x="2" y="114"/>
                        <a:pt x="2" y="114"/>
                      </a:cubicBezTo>
                      <a:cubicBezTo>
                        <a:pt x="4" y="77"/>
                        <a:pt x="7" y="42"/>
                        <a:pt x="10" y="9"/>
                      </a:cubicBezTo>
                      <a:cubicBezTo>
                        <a:pt x="11" y="0"/>
                        <a:pt x="11" y="0"/>
                        <a:pt x="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1" name="Freeform 51"/>
                <p:cNvSpPr>
                  <a:spLocks/>
                </p:cNvSpPr>
                <p:nvPr/>
              </p:nvSpPr>
              <p:spPr bwMode="auto">
                <a:xfrm>
                  <a:off x="-2017"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2" name="Freeform 52"/>
                <p:cNvSpPr>
                  <a:spLocks noEditPoints="1"/>
                </p:cNvSpPr>
                <p:nvPr/>
              </p:nvSpPr>
              <p:spPr bwMode="auto">
                <a:xfrm>
                  <a:off x="-2029" y="2259"/>
                  <a:ext cx="14" cy="1017"/>
                </a:xfrm>
                <a:custGeom>
                  <a:avLst/>
                  <a:gdLst/>
                  <a:ahLst/>
                  <a:cxnLst>
                    <a:cxn ang="0">
                      <a:pos x="5" y="343"/>
                    </a:cxn>
                    <a:cxn ang="0">
                      <a:pos x="3" y="343"/>
                    </a:cxn>
                    <a:cxn ang="0">
                      <a:pos x="2" y="429"/>
                    </a:cxn>
                    <a:cxn ang="0">
                      <a:pos x="4" y="429"/>
                    </a:cxn>
                    <a:cxn ang="0">
                      <a:pos x="5" y="343"/>
                    </a:cxn>
                    <a:cxn ang="0">
                      <a:pos x="4" y="339"/>
                    </a:cxn>
                    <a:cxn ang="0">
                      <a:pos x="4" y="339"/>
                    </a:cxn>
                    <a:cxn ang="0">
                      <a:pos x="3" y="233"/>
                    </a:cxn>
                    <a:cxn ang="0">
                      <a:pos x="1" y="233"/>
                    </a:cxn>
                    <a:cxn ang="0">
                      <a:pos x="1" y="254"/>
                    </a:cxn>
                    <a:cxn ang="0">
                      <a:pos x="2" y="254"/>
                    </a:cxn>
                    <a:cxn ang="0">
                      <a:pos x="2" y="255"/>
                    </a:cxn>
                    <a:cxn ang="0">
                      <a:pos x="1" y="255"/>
                    </a:cxn>
                    <a:cxn ang="0">
                      <a:pos x="3" y="339"/>
                    </a:cxn>
                    <a:cxn ang="0">
                      <a:pos x="3" y="342"/>
                    </a:cxn>
                    <a:cxn ang="0">
                      <a:pos x="5" y="342"/>
                    </a:cxn>
                    <a:cxn ang="0">
                      <a:pos x="5" y="339"/>
                    </a:cxn>
                    <a:cxn ang="0">
                      <a:pos x="5" y="339"/>
                    </a:cxn>
                    <a:cxn ang="0">
                      <a:pos x="4" y="327"/>
                    </a:cxn>
                    <a:cxn ang="0">
                      <a:pos x="3" y="233"/>
                    </a:cxn>
                    <a:cxn ang="0">
                      <a:pos x="3" y="102"/>
                    </a:cxn>
                    <a:cxn ang="0">
                      <a:pos x="1" y="102"/>
                    </a:cxn>
                    <a:cxn ang="0">
                      <a:pos x="0" y="184"/>
                    </a:cxn>
                    <a:cxn ang="0">
                      <a:pos x="1" y="232"/>
                    </a:cxn>
                    <a:cxn ang="0">
                      <a:pos x="3" y="232"/>
                    </a:cxn>
                    <a:cxn ang="0">
                      <a:pos x="2" y="184"/>
                    </a:cxn>
                    <a:cxn ang="0">
                      <a:pos x="3" y="102"/>
                    </a:cxn>
                    <a:cxn ang="0">
                      <a:pos x="6" y="0"/>
                    </a:cxn>
                    <a:cxn ang="0">
                      <a:pos x="4" y="0"/>
                    </a:cxn>
                    <a:cxn ang="0">
                      <a:pos x="1" y="101"/>
                    </a:cxn>
                    <a:cxn ang="0">
                      <a:pos x="3" y="101"/>
                    </a:cxn>
                    <a:cxn ang="0">
                      <a:pos x="6" y="0"/>
                    </a:cxn>
                  </a:cxnLst>
                  <a:rect l="0" t="0" r="r" b="b"/>
                  <a:pathLst>
                    <a:path w="6" h="429">
                      <a:moveTo>
                        <a:pt x="5" y="343"/>
                      </a:moveTo>
                      <a:cubicBezTo>
                        <a:pt x="3" y="343"/>
                        <a:pt x="3" y="343"/>
                        <a:pt x="3" y="343"/>
                      </a:cubicBezTo>
                      <a:cubicBezTo>
                        <a:pt x="2" y="429"/>
                        <a:pt x="2" y="429"/>
                        <a:pt x="2" y="429"/>
                      </a:cubicBezTo>
                      <a:cubicBezTo>
                        <a:pt x="4" y="429"/>
                        <a:pt x="4" y="429"/>
                        <a:pt x="4" y="429"/>
                      </a:cubicBezTo>
                      <a:cubicBezTo>
                        <a:pt x="5" y="343"/>
                        <a:pt x="5" y="343"/>
                        <a:pt x="5" y="343"/>
                      </a:cubicBezTo>
                      <a:moveTo>
                        <a:pt x="4" y="339"/>
                      </a:moveTo>
                      <a:cubicBezTo>
                        <a:pt x="4" y="339"/>
                        <a:pt x="4" y="339"/>
                        <a:pt x="4" y="339"/>
                      </a:cubicBezTo>
                      <a:moveTo>
                        <a:pt x="3" y="233"/>
                      </a:moveTo>
                      <a:cubicBezTo>
                        <a:pt x="1" y="233"/>
                        <a:pt x="1" y="233"/>
                        <a:pt x="1" y="233"/>
                      </a:cubicBezTo>
                      <a:cubicBezTo>
                        <a:pt x="1" y="240"/>
                        <a:pt x="1" y="247"/>
                        <a:pt x="1" y="254"/>
                      </a:cubicBezTo>
                      <a:cubicBezTo>
                        <a:pt x="2" y="254"/>
                        <a:pt x="2" y="254"/>
                        <a:pt x="2" y="254"/>
                      </a:cubicBezTo>
                      <a:cubicBezTo>
                        <a:pt x="2" y="255"/>
                        <a:pt x="2" y="255"/>
                        <a:pt x="2" y="255"/>
                      </a:cubicBezTo>
                      <a:cubicBezTo>
                        <a:pt x="1" y="255"/>
                        <a:pt x="1" y="255"/>
                        <a:pt x="1" y="255"/>
                      </a:cubicBezTo>
                      <a:cubicBezTo>
                        <a:pt x="2" y="306"/>
                        <a:pt x="3" y="338"/>
                        <a:pt x="3" y="339"/>
                      </a:cubicBezTo>
                      <a:cubicBezTo>
                        <a:pt x="3" y="342"/>
                        <a:pt x="3" y="342"/>
                        <a:pt x="3" y="342"/>
                      </a:cubicBezTo>
                      <a:cubicBezTo>
                        <a:pt x="5" y="342"/>
                        <a:pt x="5" y="342"/>
                        <a:pt x="5" y="342"/>
                      </a:cubicBezTo>
                      <a:cubicBezTo>
                        <a:pt x="5" y="339"/>
                        <a:pt x="5" y="339"/>
                        <a:pt x="5" y="339"/>
                      </a:cubicBezTo>
                      <a:cubicBezTo>
                        <a:pt x="5" y="339"/>
                        <a:pt x="5" y="339"/>
                        <a:pt x="5" y="339"/>
                      </a:cubicBezTo>
                      <a:cubicBezTo>
                        <a:pt x="5" y="339"/>
                        <a:pt x="5" y="335"/>
                        <a:pt x="4" y="327"/>
                      </a:cubicBezTo>
                      <a:cubicBezTo>
                        <a:pt x="4" y="310"/>
                        <a:pt x="3" y="277"/>
                        <a:pt x="3" y="233"/>
                      </a:cubicBezTo>
                      <a:moveTo>
                        <a:pt x="3" y="102"/>
                      </a:moveTo>
                      <a:cubicBezTo>
                        <a:pt x="1" y="102"/>
                        <a:pt x="1" y="102"/>
                        <a:pt x="1" y="102"/>
                      </a:cubicBezTo>
                      <a:cubicBezTo>
                        <a:pt x="1" y="130"/>
                        <a:pt x="0" y="158"/>
                        <a:pt x="0" y="184"/>
                      </a:cubicBezTo>
                      <a:cubicBezTo>
                        <a:pt x="0" y="201"/>
                        <a:pt x="0" y="217"/>
                        <a:pt x="1" y="232"/>
                      </a:cubicBezTo>
                      <a:cubicBezTo>
                        <a:pt x="3" y="232"/>
                        <a:pt x="3" y="232"/>
                        <a:pt x="3" y="232"/>
                      </a:cubicBezTo>
                      <a:cubicBezTo>
                        <a:pt x="2" y="217"/>
                        <a:pt x="2" y="201"/>
                        <a:pt x="2" y="184"/>
                      </a:cubicBezTo>
                      <a:cubicBezTo>
                        <a:pt x="2" y="158"/>
                        <a:pt x="3" y="130"/>
                        <a:pt x="3" y="102"/>
                      </a:cubicBezTo>
                      <a:moveTo>
                        <a:pt x="6" y="0"/>
                      </a:moveTo>
                      <a:cubicBezTo>
                        <a:pt x="4" y="0"/>
                        <a:pt x="4" y="0"/>
                        <a:pt x="4" y="0"/>
                      </a:cubicBezTo>
                      <a:cubicBezTo>
                        <a:pt x="3" y="33"/>
                        <a:pt x="2" y="68"/>
                        <a:pt x="1" y="101"/>
                      </a:cubicBezTo>
                      <a:cubicBezTo>
                        <a:pt x="3" y="101"/>
                        <a:pt x="3" y="101"/>
                        <a:pt x="3" y="101"/>
                      </a:cubicBezTo>
                      <a:cubicBezTo>
                        <a:pt x="4" y="68"/>
                        <a:pt x="5" y="33"/>
                        <a:pt x="6"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3" name="Freeform 53"/>
                <p:cNvSpPr>
                  <a:spLocks/>
                </p:cNvSpPr>
                <p:nvPr/>
              </p:nvSpPr>
              <p:spPr bwMode="auto">
                <a:xfrm>
                  <a:off x="-2022" y="3069"/>
                  <a:ext cx="5" cy="3"/>
                </a:xfrm>
                <a:custGeom>
                  <a:avLst/>
                  <a:gdLst/>
                  <a:ahLst/>
                  <a:cxnLst>
                    <a:cxn ang="0">
                      <a:pos x="5" y="0"/>
                    </a:cxn>
                    <a:cxn ang="0">
                      <a:pos x="0" y="0"/>
                    </a:cxn>
                    <a:cxn ang="0">
                      <a:pos x="0" y="3"/>
                    </a:cxn>
                    <a:cxn ang="0">
                      <a:pos x="5" y="3"/>
                    </a:cxn>
                    <a:cxn ang="0">
                      <a:pos x="5" y="0"/>
                    </a:cxn>
                    <a:cxn ang="0">
                      <a:pos x="5" y="0"/>
                    </a:cxn>
                  </a:cxnLst>
                  <a:rect l="0" t="0" r="r" b="b"/>
                  <a:pathLst>
                    <a:path w="5" h="3">
                      <a:moveTo>
                        <a:pt x="5" y="0"/>
                      </a:moveTo>
                      <a:lnTo>
                        <a:pt x="0" y="0"/>
                      </a:lnTo>
                      <a:lnTo>
                        <a:pt x="0" y="3"/>
                      </a:lnTo>
                      <a:lnTo>
                        <a:pt x="5" y="3"/>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4" name="Freeform 54"/>
                <p:cNvSpPr>
                  <a:spLocks/>
                </p:cNvSpPr>
                <p:nvPr/>
              </p:nvSpPr>
              <p:spPr bwMode="auto">
                <a:xfrm>
                  <a:off x="-2027" y="2861"/>
                  <a:ext cx="3" cy="2"/>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5" name="Freeform 55"/>
                <p:cNvSpPr>
                  <a:spLocks noEditPoints="1"/>
                </p:cNvSpPr>
                <p:nvPr/>
              </p:nvSpPr>
              <p:spPr bwMode="auto">
                <a:xfrm>
                  <a:off x="-2024" y="1522"/>
                  <a:ext cx="92" cy="1832"/>
                </a:xfrm>
                <a:custGeom>
                  <a:avLst/>
                  <a:gdLst/>
                  <a:ahLst/>
                  <a:cxnLst>
                    <a:cxn ang="0">
                      <a:pos x="2" y="741"/>
                    </a:cxn>
                    <a:cxn ang="0">
                      <a:pos x="0" y="741"/>
                    </a:cxn>
                    <a:cxn ang="0">
                      <a:pos x="0" y="773"/>
                    </a:cxn>
                    <a:cxn ang="0">
                      <a:pos x="2" y="773"/>
                    </a:cxn>
                    <a:cxn ang="0">
                      <a:pos x="2" y="741"/>
                    </a:cxn>
                    <a:cxn ang="0">
                      <a:pos x="19" y="99"/>
                    </a:cxn>
                    <a:cxn ang="0">
                      <a:pos x="17" y="99"/>
                    </a:cxn>
                    <a:cxn ang="0">
                      <a:pos x="16" y="123"/>
                    </a:cxn>
                    <a:cxn ang="0">
                      <a:pos x="16" y="123"/>
                    </a:cxn>
                    <a:cxn ang="0">
                      <a:pos x="11" y="195"/>
                    </a:cxn>
                    <a:cxn ang="0">
                      <a:pos x="13" y="195"/>
                    </a:cxn>
                    <a:cxn ang="0">
                      <a:pos x="18" y="123"/>
                    </a:cxn>
                    <a:cxn ang="0">
                      <a:pos x="18" y="123"/>
                    </a:cxn>
                    <a:cxn ang="0">
                      <a:pos x="19" y="99"/>
                    </a:cxn>
                    <a:cxn ang="0">
                      <a:pos x="38" y="0"/>
                    </a:cxn>
                    <a:cxn ang="0">
                      <a:pos x="37" y="0"/>
                    </a:cxn>
                    <a:cxn ang="0">
                      <a:pos x="17" y="98"/>
                    </a:cxn>
                    <a:cxn ang="0">
                      <a:pos x="19" y="98"/>
                    </a:cxn>
                    <a:cxn ang="0">
                      <a:pos x="29" y="32"/>
                    </a:cxn>
                    <a:cxn ang="0">
                      <a:pos x="36" y="9"/>
                    </a:cxn>
                    <a:cxn ang="0">
                      <a:pos x="38" y="3"/>
                    </a:cxn>
                    <a:cxn ang="0">
                      <a:pos x="39" y="1"/>
                    </a:cxn>
                    <a:cxn ang="0">
                      <a:pos x="38" y="0"/>
                    </a:cxn>
                  </a:cxnLst>
                  <a:rect l="0" t="0" r="r" b="b"/>
                  <a:pathLst>
                    <a:path w="39" h="773">
                      <a:moveTo>
                        <a:pt x="2" y="741"/>
                      </a:moveTo>
                      <a:cubicBezTo>
                        <a:pt x="0" y="741"/>
                        <a:pt x="0" y="741"/>
                        <a:pt x="0" y="741"/>
                      </a:cubicBezTo>
                      <a:cubicBezTo>
                        <a:pt x="0" y="773"/>
                        <a:pt x="0" y="773"/>
                        <a:pt x="0" y="773"/>
                      </a:cubicBezTo>
                      <a:cubicBezTo>
                        <a:pt x="2" y="773"/>
                        <a:pt x="2" y="773"/>
                        <a:pt x="2" y="773"/>
                      </a:cubicBezTo>
                      <a:cubicBezTo>
                        <a:pt x="2" y="741"/>
                        <a:pt x="2" y="741"/>
                        <a:pt x="2" y="741"/>
                      </a:cubicBezTo>
                      <a:moveTo>
                        <a:pt x="19" y="99"/>
                      </a:moveTo>
                      <a:cubicBezTo>
                        <a:pt x="17" y="99"/>
                        <a:pt x="17" y="99"/>
                        <a:pt x="17" y="99"/>
                      </a:cubicBezTo>
                      <a:cubicBezTo>
                        <a:pt x="17" y="107"/>
                        <a:pt x="16" y="114"/>
                        <a:pt x="16" y="123"/>
                      </a:cubicBezTo>
                      <a:cubicBezTo>
                        <a:pt x="16" y="123"/>
                        <a:pt x="16" y="123"/>
                        <a:pt x="16" y="123"/>
                      </a:cubicBezTo>
                      <a:cubicBezTo>
                        <a:pt x="11" y="195"/>
                        <a:pt x="11" y="195"/>
                        <a:pt x="11" y="195"/>
                      </a:cubicBezTo>
                      <a:cubicBezTo>
                        <a:pt x="13" y="195"/>
                        <a:pt x="13" y="195"/>
                        <a:pt x="13" y="195"/>
                      </a:cubicBezTo>
                      <a:cubicBezTo>
                        <a:pt x="18" y="123"/>
                        <a:pt x="18" y="123"/>
                        <a:pt x="18" y="123"/>
                      </a:cubicBezTo>
                      <a:cubicBezTo>
                        <a:pt x="18" y="123"/>
                        <a:pt x="18" y="123"/>
                        <a:pt x="18" y="123"/>
                      </a:cubicBezTo>
                      <a:cubicBezTo>
                        <a:pt x="18" y="115"/>
                        <a:pt x="19" y="107"/>
                        <a:pt x="19" y="99"/>
                      </a:cubicBezTo>
                      <a:moveTo>
                        <a:pt x="38" y="0"/>
                      </a:moveTo>
                      <a:cubicBezTo>
                        <a:pt x="37" y="0"/>
                        <a:pt x="37" y="0"/>
                        <a:pt x="37" y="0"/>
                      </a:cubicBezTo>
                      <a:cubicBezTo>
                        <a:pt x="36" y="3"/>
                        <a:pt x="21" y="37"/>
                        <a:pt x="17" y="98"/>
                      </a:cubicBezTo>
                      <a:cubicBezTo>
                        <a:pt x="19" y="98"/>
                        <a:pt x="19" y="98"/>
                        <a:pt x="19" y="98"/>
                      </a:cubicBezTo>
                      <a:cubicBezTo>
                        <a:pt x="21" y="70"/>
                        <a:pt x="25" y="48"/>
                        <a:pt x="29" y="32"/>
                      </a:cubicBezTo>
                      <a:cubicBezTo>
                        <a:pt x="32" y="22"/>
                        <a:pt x="34" y="14"/>
                        <a:pt x="36" y="9"/>
                      </a:cubicBezTo>
                      <a:cubicBezTo>
                        <a:pt x="37" y="6"/>
                        <a:pt x="38" y="4"/>
                        <a:pt x="38" y="3"/>
                      </a:cubicBezTo>
                      <a:cubicBezTo>
                        <a:pt x="39" y="1"/>
                        <a:pt x="39" y="1"/>
                        <a:pt x="39" y="1"/>
                      </a:cubicBezTo>
                      <a:cubicBezTo>
                        <a:pt x="38" y="0"/>
                        <a:pt x="38" y="0"/>
                        <a:pt x="3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6" name="Freeform 56"/>
                <p:cNvSpPr>
                  <a:spLocks/>
                </p:cNvSpPr>
                <p:nvPr/>
              </p:nvSpPr>
              <p:spPr bwMode="auto">
                <a:xfrm>
                  <a:off x="-1984" y="17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7" name="Freeform 57"/>
                <p:cNvSpPr>
                  <a:spLocks/>
                </p:cNvSpPr>
                <p:nvPr/>
              </p:nvSpPr>
              <p:spPr bwMode="auto">
                <a:xfrm>
                  <a:off x="-2027"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8" name="Freeform 58"/>
                <p:cNvSpPr>
                  <a:spLocks/>
                </p:cNvSpPr>
                <p:nvPr/>
              </p:nvSpPr>
              <p:spPr bwMode="auto">
                <a:xfrm>
                  <a:off x="-2024" y="3276"/>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9" name="Freeform 59"/>
                <p:cNvSpPr>
                  <a:spLocks/>
                </p:cNvSpPr>
                <p:nvPr/>
              </p:nvSpPr>
              <p:spPr bwMode="auto">
                <a:xfrm>
                  <a:off x="-2027" y="3356"/>
                  <a:ext cx="7" cy="36"/>
                </a:xfrm>
                <a:custGeom>
                  <a:avLst/>
                  <a:gdLst/>
                  <a:ahLst/>
                  <a:cxnLst>
                    <a:cxn ang="0">
                      <a:pos x="7" y="0"/>
                    </a:cxn>
                    <a:cxn ang="0">
                      <a:pos x="3" y="0"/>
                    </a:cxn>
                    <a:cxn ang="0">
                      <a:pos x="0" y="36"/>
                    </a:cxn>
                    <a:cxn ang="0">
                      <a:pos x="5" y="36"/>
                    </a:cxn>
                    <a:cxn ang="0">
                      <a:pos x="7" y="0"/>
                    </a:cxn>
                    <a:cxn ang="0">
                      <a:pos x="7" y="0"/>
                    </a:cxn>
                  </a:cxnLst>
                  <a:rect l="0" t="0" r="r" b="b"/>
                  <a:pathLst>
                    <a:path w="7" h="36">
                      <a:moveTo>
                        <a:pt x="7" y="0"/>
                      </a:moveTo>
                      <a:lnTo>
                        <a:pt x="3" y="0"/>
                      </a:lnTo>
                      <a:lnTo>
                        <a:pt x="0" y="36"/>
                      </a:lnTo>
                      <a:lnTo>
                        <a:pt x="5" y="36"/>
                      </a:lnTo>
                      <a:lnTo>
                        <a:pt x="7" y="0"/>
                      </a:lnTo>
                      <a:lnTo>
                        <a:pt x="7"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0" name="Freeform 60"/>
                <p:cNvSpPr>
                  <a:spLocks/>
                </p:cNvSpPr>
                <p:nvPr/>
              </p:nvSpPr>
              <p:spPr bwMode="auto">
                <a:xfrm>
                  <a:off x="-2024" y="3354"/>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1" name="Freeform 61"/>
                <p:cNvSpPr>
                  <a:spLocks/>
                </p:cNvSpPr>
                <p:nvPr/>
              </p:nvSpPr>
              <p:spPr bwMode="auto">
                <a:xfrm>
                  <a:off x="-2027"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2" name="Freeform 62"/>
                <p:cNvSpPr>
                  <a:spLocks/>
                </p:cNvSpPr>
                <p:nvPr/>
              </p:nvSpPr>
              <p:spPr bwMode="auto">
                <a:xfrm>
                  <a:off x="-2020"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3" name="Freeform 63"/>
                <p:cNvSpPr>
                  <a:spLocks/>
                </p:cNvSpPr>
                <p:nvPr/>
              </p:nvSpPr>
              <p:spPr bwMode="auto">
                <a:xfrm>
                  <a:off x="-1840" y="1986"/>
                  <a:ext cx="12" cy="270"/>
                </a:xfrm>
                <a:custGeom>
                  <a:avLst/>
                  <a:gdLst/>
                  <a:ahLst/>
                  <a:cxnLst>
                    <a:cxn ang="0">
                      <a:pos x="2" y="0"/>
                    </a:cxn>
                    <a:cxn ang="0">
                      <a:pos x="0" y="0"/>
                    </a:cxn>
                    <a:cxn ang="0">
                      <a:pos x="0" y="4"/>
                    </a:cxn>
                    <a:cxn ang="0">
                      <a:pos x="3" y="114"/>
                    </a:cxn>
                    <a:cxn ang="0">
                      <a:pos x="5" y="114"/>
                    </a:cxn>
                    <a:cxn ang="0">
                      <a:pos x="5" y="101"/>
                    </a:cxn>
                    <a:cxn ang="0">
                      <a:pos x="4" y="101"/>
                    </a:cxn>
                    <a:cxn ang="0">
                      <a:pos x="4" y="100"/>
                    </a:cxn>
                    <a:cxn ang="0">
                      <a:pos x="5" y="100"/>
                    </a:cxn>
                    <a:cxn ang="0">
                      <a:pos x="2" y="4"/>
                    </a:cxn>
                    <a:cxn ang="0">
                      <a:pos x="2" y="0"/>
                    </a:cxn>
                  </a:cxnLst>
                  <a:rect l="0" t="0" r="r" b="b"/>
                  <a:pathLst>
                    <a:path w="5" h="114">
                      <a:moveTo>
                        <a:pt x="2" y="0"/>
                      </a:moveTo>
                      <a:cubicBezTo>
                        <a:pt x="0" y="0"/>
                        <a:pt x="0" y="0"/>
                        <a:pt x="0" y="0"/>
                      </a:cubicBezTo>
                      <a:cubicBezTo>
                        <a:pt x="0" y="1"/>
                        <a:pt x="0" y="3"/>
                        <a:pt x="0" y="4"/>
                      </a:cubicBezTo>
                      <a:cubicBezTo>
                        <a:pt x="2" y="25"/>
                        <a:pt x="2" y="67"/>
                        <a:pt x="3" y="114"/>
                      </a:cubicBezTo>
                      <a:cubicBezTo>
                        <a:pt x="5" y="114"/>
                        <a:pt x="5" y="114"/>
                        <a:pt x="5" y="114"/>
                      </a:cubicBezTo>
                      <a:cubicBezTo>
                        <a:pt x="5" y="109"/>
                        <a:pt x="5" y="105"/>
                        <a:pt x="5" y="101"/>
                      </a:cubicBezTo>
                      <a:cubicBezTo>
                        <a:pt x="4" y="101"/>
                        <a:pt x="4" y="101"/>
                        <a:pt x="4" y="101"/>
                      </a:cubicBezTo>
                      <a:cubicBezTo>
                        <a:pt x="4" y="100"/>
                        <a:pt x="4" y="100"/>
                        <a:pt x="4" y="100"/>
                      </a:cubicBezTo>
                      <a:cubicBezTo>
                        <a:pt x="5" y="100"/>
                        <a:pt x="5" y="100"/>
                        <a:pt x="5" y="100"/>
                      </a:cubicBezTo>
                      <a:cubicBezTo>
                        <a:pt x="4" y="59"/>
                        <a:pt x="4" y="23"/>
                        <a:pt x="2" y="4"/>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4" name="Freeform 64"/>
                <p:cNvSpPr>
                  <a:spLocks/>
                </p:cNvSpPr>
                <p:nvPr/>
              </p:nvSpPr>
              <p:spPr bwMode="auto">
                <a:xfrm>
                  <a:off x="-1830" y="2223"/>
                  <a:ext cx="2"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5" name="Freeform 65"/>
                <p:cNvSpPr>
                  <a:spLocks noEditPoints="1"/>
                </p:cNvSpPr>
                <p:nvPr/>
              </p:nvSpPr>
              <p:spPr bwMode="auto">
                <a:xfrm>
                  <a:off x="-1911" y="2259"/>
                  <a:ext cx="83" cy="1017"/>
                </a:xfrm>
                <a:custGeom>
                  <a:avLst/>
                  <a:gdLst/>
                  <a:ahLst/>
                  <a:cxnLst>
                    <a:cxn ang="0">
                      <a:pos x="15" y="343"/>
                    </a:cxn>
                    <a:cxn ang="0">
                      <a:pos x="13" y="343"/>
                    </a:cxn>
                    <a:cxn ang="0">
                      <a:pos x="0" y="429"/>
                    </a:cxn>
                    <a:cxn ang="0">
                      <a:pos x="2" y="429"/>
                    </a:cxn>
                    <a:cxn ang="0">
                      <a:pos x="15" y="343"/>
                    </a:cxn>
                    <a:cxn ang="0">
                      <a:pos x="31" y="233"/>
                    </a:cxn>
                    <a:cxn ang="0">
                      <a:pos x="29" y="233"/>
                    </a:cxn>
                    <a:cxn ang="0">
                      <a:pos x="22" y="285"/>
                    </a:cxn>
                    <a:cxn ang="0">
                      <a:pos x="16" y="323"/>
                    </a:cxn>
                    <a:cxn ang="0">
                      <a:pos x="13" y="339"/>
                    </a:cxn>
                    <a:cxn ang="0">
                      <a:pos x="13" y="339"/>
                    </a:cxn>
                    <a:cxn ang="0">
                      <a:pos x="13" y="339"/>
                    </a:cxn>
                    <a:cxn ang="0">
                      <a:pos x="13" y="342"/>
                    </a:cxn>
                    <a:cxn ang="0">
                      <a:pos x="15" y="342"/>
                    </a:cxn>
                    <a:cxn ang="0">
                      <a:pos x="15" y="339"/>
                    </a:cxn>
                    <a:cxn ang="0">
                      <a:pos x="15" y="339"/>
                    </a:cxn>
                    <a:cxn ang="0">
                      <a:pos x="31" y="233"/>
                    </a:cxn>
                    <a:cxn ang="0">
                      <a:pos x="35" y="102"/>
                    </a:cxn>
                    <a:cxn ang="0">
                      <a:pos x="33" y="102"/>
                    </a:cxn>
                    <a:cxn ang="0">
                      <a:pos x="33" y="111"/>
                    </a:cxn>
                    <a:cxn ang="0">
                      <a:pos x="33" y="176"/>
                    </a:cxn>
                    <a:cxn ang="0">
                      <a:pos x="33" y="195"/>
                    </a:cxn>
                    <a:cxn ang="0">
                      <a:pos x="33" y="202"/>
                    </a:cxn>
                    <a:cxn ang="0">
                      <a:pos x="29" y="232"/>
                    </a:cxn>
                    <a:cxn ang="0">
                      <a:pos x="31" y="232"/>
                    </a:cxn>
                    <a:cxn ang="0">
                      <a:pos x="35" y="202"/>
                    </a:cxn>
                    <a:cxn ang="0">
                      <a:pos x="35" y="202"/>
                    </a:cxn>
                    <a:cxn ang="0">
                      <a:pos x="35" y="202"/>
                    </a:cxn>
                    <a:cxn ang="0">
                      <a:pos x="35" y="111"/>
                    </a:cxn>
                    <a:cxn ang="0">
                      <a:pos x="35" y="102"/>
                    </a:cxn>
                    <a:cxn ang="0">
                      <a:pos x="35" y="0"/>
                    </a:cxn>
                    <a:cxn ang="0">
                      <a:pos x="33" y="0"/>
                    </a:cxn>
                    <a:cxn ang="0">
                      <a:pos x="33" y="101"/>
                    </a:cxn>
                    <a:cxn ang="0">
                      <a:pos x="35" y="101"/>
                    </a:cxn>
                    <a:cxn ang="0">
                      <a:pos x="35" y="0"/>
                    </a:cxn>
                  </a:cxnLst>
                  <a:rect l="0" t="0" r="r" b="b"/>
                  <a:pathLst>
                    <a:path w="35" h="429">
                      <a:moveTo>
                        <a:pt x="15" y="343"/>
                      </a:moveTo>
                      <a:cubicBezTo>
                        <a:pt x="13" y="343"/>
                        <a:pt x="13" y="343"/>
                        <a:pt x="13" y="343"/>
                      </a:cubicBezTo>
                      <a:cubicBezTo>
                        <a:pt x="11" y="377"/>
                        <a:pt x="6" y="406"/>
                        <a:pt x="0" y="429"/>
                      </a:cubicBezTo>
                      <a:cubicBezTo>
                        <a:pt x="2" y="429"/>
                        <a:pt x="2" y="429"/>
                        <a:pt x="2" y="429"/>
                      </a:cubicBezTo>
                      <a:cubicBezTo>
                        <a:pt x="8" y="406"/>
                        <a:pt x="13" y="377"/>
                        <a:pt x="15" y="343"/>
                      </a:cubicBezTo>
                      <a:moveTo>
                        <a:pt x="31" y="233"/>
                      </a:moveTo>
                      <a:cubicBezTo>
                        <a:pt x="29" y="233"/>
                        <a:pt x="29" y="233"/>
                        <a:pt x="29" y="233"/>
                      </a:cubicBezTo>
                      <a:cubicBezTo>
                        <a:pt x="27" y="250"/>
                        <a:pt x="24" y="268"/>
                        <a:pt x="22" y="285"/>
                      </a:cubicBezTo>
                      <a:cubicBezTo>
                        <a:pt x="20" y="300"/>
                        <a:pt x="17" y="313"/>
                        <a:pt x="16" y="323"/>
                      </a:cubicBezTo>
                      <a:cubicBezTo>
                        <a:pt x="14" y="333"/>
                        <a:pt x="13" y="339"/>
                        <a:pt x="13" y="339"/>
                      </a:cubicBezTo>
                      <a:cubicBezTo>
                        <a:pt x="13" y="339"/>
                        <a:pt x="13" y="339"/>
                        <a:pt x="13" y="339"/>
                      </a:cubicBezTo>
                      <a:cubicBezTo>
                        <a:pt x="13" y="339"/>
                        <a:pt x="13" y="339"/>
                        <a:pt x="13" y="339"/>
                      </a:cubicBezTo>
                      <a:cubicBezTo>
                        <a:pt x="13" y="340"/>
                        <a:pt x="13" y="341"/>
                        <a:pt x="13" y="342"/>
                      </a:cubicBezTo>
                      <a:cubicBezTo>
                        <a:pt x="15" y="342"/>
                        <a:pt x="15" y="342"/>
                        <a:pt x="15" y="342"/>
                      </a:cubicBezTo>
                      <a:cubicBezTo>
                        <a:pt x="15" y="341"/>
                        <a:pt x="15" y="340"/>
                        <a:pt x="15" y="339"/>
                      </a:cubicBezTo>
                      <a:cubicBezTo>
                        <a:pt x="15" y="339"/>
                        <a:pt x="15" y="339"/>
                        <a:pt x="15" y="339"/>
                      </a:cubicBezTo>
                      <a:cubicBezTo>
                        <a:pt x="15" y="339"/>
                        <a:pt x="25" y="279"/>
                        <a:pt x="31" y="233"/>
                      </a:cubicBezTo>
                      <a:moveTo>
                        <a:pt x="35" y="102"/>
                      </a:moveTo>
                      <a:cubicBezTo>
                        <a:pt x="33" y="102"/>
                        <a:pt x="33" y="102"/>
                        <a:pt x="33" y="102"/>
                      </a:cubicBezTo>
                      <a:cubicBezTo>
                        <a:pt x="33" y="105"/>
                        <a:pt x="33" y="108"/>
                        <a:pt x="33" y="111"/>
                      </a:cubicBezTo>
                      <a:cubicBezTo>
                        <a:pt x="33" y="137"/>
                        <a:pt x="33" y="160"/>
                        <a:pt x="33" y="176"/>
                      </a:cubicBezTo>
                      <a:cubicBezTo>
                        <a:pt x="33" y="184"/>
                        <a:pt x="33" y="190"/>
                        <a:pt x="33" y="195"/>
                      </a:cubicBezTo>
                      <a:cubicBezTo>
                        <a:pt x="33" y="199"/>
                        <a:pt x="33" y="201"/>
                        <a:pt x="33" y="202"/>
                      </a:cubicBezTo>
                      <a:cubicBezTo>
                        <a:pt x="32" y="210"/>
                        <a:pt x="31" y="220"/>
                        <a:pt x="29" y="232"/>
                      </a:cubicBezTo>
                      <a:cubicBezTo>
                        <a:pt x="31" y="232"/>
                        <a:pt x="31" y="232"/>
                        <a:pt x="31" y="232"/>
                      </a:cubicBezTo>
                      <a:cubicBezTo>
                        <a:pt x="33" y="220"/>
                        <a:pt x="34" y="210"/>
                        <a:pt x="35" y="202"/>
                      </a:cubicBezTo>
                      <a:cubicBezTo>
                        <a:pt x="35" y="202"/>
                        <a:pt x="35" y="202"/>
                        <a:pt x="35" y="202"/>
                      </a:cubicBezTo>
                      <a:cubicBezTo>
                        <a:pt x="35" y="202"/>
                        <a:pt x="35" y="202"/>
                        <a:pt x="35" y="202"/>
                      </a:cubicBezTo>
                      <a:cubicBezTo>
                        <a:pt x="35" y="202"/>
                        <a:pt x="35" y="163"/>
                        <a:pt x="35" y="111"/>
                      </a:cubicBezTo>
                      <a:cubicBezTo>
                        <a:pt x="35" y="108"/>
                        <a:pt x="35" y="105"/>
                        <a:pt x="35" y="102"/>
                      </a:cubicBezTo>
                      <a:moveTo>
                        <a:pt x="35" y="0"/>
                      </a:moveTo>
                      <a:cubicBezTo>
                        <a:pt x="33" y="0"/>
                        <a:pt x="33" y="0"/>
                        <a:pt x="33" y="0"/>
                      </a:cubicBezTo>
                      <a:cubicBezTo>
                        <a:pt x="33" y="33"/>
                        <a:pt x="33" y="69"/>
                        <a:pt x="33" y="101"/>
                      </a:cubicBezTo>
                      <a:cubicBezTo>
                        <a:pt x="35" y="101"/>
                        <a:pt x="35" y="101"/>
                        <a:pt x="35" y="101"/>
                      </a:cubicBezTo>
                      <a:cubicBezTo>
                        <a:pt x="35" y="69"/>
                        <a:pt x="35" y="33"/>
                        <a:pt x="3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6" name="Freeform 66"/>
                <p:cNvSpPr>
                  <a:spLocks/>
                </p:cNvSpPr>
                <p:nvPr/>
              </p:nvSpPr>
              <p:spPr bwMode="auto">
                <a:xfrm>
                  <a:off x="-1880"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7" name="Freeform 67"/>
                <p:cNvSpPr>
                  <a:spLocks noEditPoints="1"/>
                </p:cNvSpPr>
                <p:nvPr/>
              </p:nvSpPr>
              <p:spPr bwMode="auto">
                <a:xfrm>
                  <a:off x="-1935" y="1522"/>
                  <a:ext cx="100" cy="1832"/>
                </a:xfrm>
                <a:custGeom>
                  <a:avLst/>
                  <a:gdLst/>
                  <a:ahLst/>
                  <a:cxnLst>
                    <a:cxn ang="0">
                      <a:pos x="12" y="741"/>
                    </a:cxn>
                    <a:cxn ang="0">
                      <a:pos x="10" y="741"/>
                    </a:cxn>
                    <a:cxn ang="0">
                      <a:pos x="8" y="750"/>
                    </a:cxn>
                    <a:cxn ang="0">
                      <a:pos x="0" y="773"/>
                    </a:cxn>
                    <a:cxn ang="0">
                      <a:pos x="3" y="773"/>
                    </a:cxn>
                    <a:cxn ang="0">
                      <a:pos x="12" y="741"/>
                    </a:cxn>
                    <a:cxn ang="0">
                      <a:pos x="34" y="99"/>
                    </a:cxn>
                    <a:cxn ang="0">
                      <a:pos x="32" y="99"/>
                    </a:cxn>
                    <a:cxn ang="0">
                      <a:pos x="33" y="106"/>
                    </a:cxn>
                    <a:cxn ang="0">
                      <a:pos x="40" y="195"/>
                    </a:cxn>
                    <a:cxn ang="0">
                      <a:pos x="42" y="195"/>
                    </a:cxn>
                    <a:cxn ang="0">
                      <a:pos x="34" y="99"/>
                    </a:cxn>
                    <a:cxn ang="0">
                      <a:pos x="30" y="68"/>
                    </a:cxn>
                    <a:cxn ang="0">
                      <a:pos x="28" y="68"/>
                    </a:cxn>
                    <a:cxn ang="0">
                      <a:pos x="32" y="98"/>
                    </a:cxn>
                    <a:cxn ang="0">
                      <a:pos x="34" y="98"/>
                    </a:cxn>
                    <a:cxn ang="0">
                      <a:pos x="30" y="68"/>
                    </a:cxn>
                    <a:cxn ang="0">
                      <a:pos x="15" y="0"/>
                    </a:cxn>
                    <a:cxn ang="0">
                      <a:pos x="15" y="0"/>
                    </a:cxn>
                    <a:cxn ang="0">
                      <a:pos x="13" y="1"/>
                    </a:cxn>
                    <a:cxn ang="0">
                      <a:pos x="14" y="2"/>
                    </a:cxn>
                    <a:cxn ang="0">
                      <a:pos x="28" y="67"/>
                    </a:cxn>
                    <a:cxn ang="0">
                      <a:pos x="30" y="67"/>
                    </a:cxn>
                    <a:cxn ang="0">
                      <a:pos x="15" y="0"/>
                    </a:cxn>
                  </a:cxnLst>
                  <a:rect l="0" t="0" r="r" b="b"/>
                  <a:pathLst>
                    <a:path w="42" h="773">
                      <a:moveTo>
                        <a:pt x="12" y="741"/>
                      </a:moveTo>
                      <a:cubicBezTo>
                        <a:pt x="10" y="741"/>
                        <a:pt x="10" y="741"/>
                        <a:pt x="10" y="741"/>
                      </a:cubicBezTo>
                      <a:cubicBezTo>
                        <a:pt x="9" y="744"/>
                        <a:pt x="8" y="747"/>
                        <a:pt x="8" y="750"/>
                      </a:cubicBezTo>
                      <a:cubicBezTo>
                        <a:pt x="5" y="759"/>
                        <a:pt x="3" y="767"/>
                        <a:pt x="0" y="773"/>
                      </a:cubicBezTo>
                      <a:cubicBezTo>
                        <a:pt x="3" y="773"/>
                        <a:pt x="3" y="773"/>
                        <a:pt x="3" y="773"/>
                      </a:cubicBezTo>
                      <a:cubicBezTo>
                        <a:pt x="5" y="765"/>
                        <a:pt x="9" y="754"/>
                        <a:pt x="12" y="741"/>
                      </a:cubicBezTo>
                      <a:moveTo>
                        <a:pt x="34" y="99"/>
                      </a:moveTo>
                      <a:cubicBezTo>
                        <a:pt x="32" y="99"/>
                        <a:pt x="32" y="99"/>
                        <a:pt x="32" y="99"/>
                      </a:cubicBezTo>
                      <a:cubicBezTo>
                        <a:pt x="32" y="100"/>
                        <a:pt x="33" y="102"/>
                        <a:pt x="33" y="106"/>
                      </a:cubicBezTo>
                      <a:cubicBezTo>
                        <a:pt x="34" y="120"/>
                        <a:pt x="37" y="152"/>
                        <a:pt x="40" y="195"/>
                      </a:cubicBezTo>
                      <a:cubicBezTo>
                        <a:pt x="42" y="195"/>
                        <a:pt x="42" y="195"/>
                        <a:pt x="42" y="195"/>
                      </a:cubicBezTo>
                      <a:cubicBezTo>
                        <a:pt x="39" y="142"/>
                        <a:pt x="35" y="105"/>
                        <a:pt x="34" y="99"/>
                      </a:cubicBezTo>
                      <a:moveTo>
                        <a:pt x="30" y="68"/>
                      </a:moveTo>
                      <a:cubicBezTo>
                        <a:pt x="28" y="68"/>
                        <a:pt x="28" y="68"/>
                        <a:pt x="28" y="68"/>
                      </a:cubicBezTo>
                      <a:cubicBezTo>
                        <a:pt x="30" y="77"/>
                        <a:pt x="31" y="87"/>
                        <a:pt x="32" y="98"/>
                      </a:cubicBezTo>
                      <a:cubicBezTo>
                        <a:pt x="34" y="98"/>
                        <a:pt x="34" y="98"/>
                        <a:pt x="34" y="98"/>
                      </a:cubicBezTo>
                      <a:cubicBezTo>
                        <a:pt x="33" y="87"/>
                        <a:pt x="32" y="77"/>
                        <a:pt x="30" y="68"/>
                      </a:cubicBezTo>
                      <a:moveTo>
                        <a:pt x="15" y="0"/>
                      </a:moveTo>
                      <a:cubicBezTo>
                        <a:pt x="15" y="0"/>
                        <a:pt x="15" y="0"/>
                        <a:pt x="15" y="0"/>
                      </a:cubicBezTo>
                      <a:cubicBezTo>
                        <a:pt x="13" y="1"/>
                        <a:pt x="13" y="1"/>
                        <a:pt x="13" y="1"/>
                      </a:cubicBezTo>
                      <a:cubicBezTo>
                        <a:pt x="13" y="1"/>
                        <a:pt x="13" y="1"/>
                        <a:pt x="14" y="2"/>
                      </a:cubicBezTo>
                      <a:cubicBezTo>
                        <a:pt x="16" y="8"/>
                        <a:pt x="23" y="31"/>
                        <a:pt x="28" y="67"/>
                      </a:cubicBezTo>
                      <a:cubicBezTo>
                        <a:pt x="30" y="67"/>
                        <a:pt x="30" y="67"/>
                        <a:pt x="30" y="67"/>
                      </a:cubicBezTo>
                      <a:cubicBezTo>
                        <a:pt x="24" y="26"/>
                        <a:pt x="16" y="3"/>
                        <a:pt x="1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8" name="Freeform 68"/>
                <p:cNvSpPr>
                  <a:spLocks/>
                </p:cNvSpPr>
                <p:nvPr/>
              </p:nvSpPr>
              <p:spPr bwMode="auto">
                <a:xfrm>
                  <a:off x="-1859" y="1754"/>
                  <a:ext cx="5" cy="2"/>
                </a:xfrm>
                <a:custGeom>
                  <a:avLst/>
                  <a:gdLst/>
                  <a:ahLst/>
                  <a:cxnLst>
                    <a:cxn ang="0">
                      <a:pos x="2" y="0"/>
                    </a:cxn>
                    <a:cxn ang="0">
                      <a:pos x="2" y="0"/>
                    </a:cxn>
                    <a:cxn ang="0">
                      <a:pos x="1" y="0"/>
                    </a:cxn>
                    <a:cxn ang="0">
                      <a:pos x="2" y="0"/>
                    </a:cxn>
                    <a:cxn ang="0">
                      <a:pos x="0" y="0"/>
                    </a:cxn>
                    <a:cxn ang="0">
                      <a:pos x="0" y="0"/>
                    </a:cxn>
                    <a:cxn ang="0">
                      <a:pos x="0" y="1"/>
                    </a:cxn>
                    <a:cxn ang="0">
                      <a:pos x="2" y="1"/>
                    </a:cxn>
                    <a:cxn ang="0">
                      <a:pos x="2" y="0"/>
                    </a:cxn>
                  </a:cxnLst>
                  <a:rect l="0" t="0" r="r" b="b"/>
                  <a:pathLst>
                    <a:path w="2" h="1">
                      <a:moveTo>
                        <a:pt x="2" y="0"/>
                      </a:moveTo>
                      <a:cubicBezTo>
                        <a:pt x="2" y="0"/>
                        <a:pt x="2" y="0"/>
                        <a:pt x="2" y="0"/>
                      </a:cubicBezTo>
                      <a:cubicBezTo>
                        <a:pt x="1" y="0"/>
                        <a:pt x="1" y="0"/>
                        <a:pt x="1" y="0"/>
                      </a:cubicBezTo>
                      <a:cubicBezTo>
                        <a:pt x="2" y="0"/>
                        <a:pt x="2" y="0"/>
                        <a:pt x="2" y="0"/>
                      </a:cubicBez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9" name="Freeform 69"/>
                <p:cNvSpPr>
                  <a:spLocks/>
                </p:cNvSpPr>
                <p:nvPr/>
              </p:nvSpPr>
              <p:spPr bwMode="auto">
                <a:xfrm>
                  <a:off x="-1868" y="1681"/>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0" name="Freeform 70"/>
                <p:cNvSpPr>
                  <a:spLocks/>
                </p:cNvSpPr>
                <p:nvPr/>
              </p:nvSpPr>
              <p:spPr bwMode="auto">
                <a:xfrm>
                  <a:off x="-1842"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1" name="Freeform 71"/>
                <p:cNvSpPr>
                  <a:spLocks/>
                </p:cNvSpPr>
                <p:nvPr/>
              </p:nvSpPr>
              <p:spPr bwMode="auto">
                <a:xfrm>
                  <a:off x="-1911"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2" name="Freeform 72"/>
                <p:cNvSpPr>
                  <a:spLocks/>
                </p:cNvSpPr>
                <p:nvPr/>
              </p:nvSpPr>
              <p:spPr bwMode="auto">
                <a:xfrm>
                  <a:off x="-1946" y="3354"/>
                  <a:ext cx="16" cy="38"/>
                </a:xfrm>
                <a:custGeom>
                  <a:avLst/>
                  <a:gdLst/>
                  <a:ahLst/>
                  <a:cxnLst>
                    <a:cxn ang="0">
                      <a:pos x="5" y="0"/>
                    </a:cxn>
                    <a:cxn ang="0">
                      <a:pos x="4" y="5"/>
                    </a:cxn>
                    <a:cxn ang="0">
                      <a:pos x="1" y="12"/>
                    </a:cxn>
                    <a:cxn ang="0">
                      <a:pos x="0" y="15"/>
                    </a:cxn>
                    <a:cxn ang="0">
                      <a:pos x="2" y="16"/>
                    </a:cxn>
                    <a:cxn ang="0">
                      <a:pos x="7" y="1"/>
                    </a:cxn>
                    <a:cxn ang="0">
                      <a:pos x="5" y="1"/>
                    </a:cxn>
                    <a:cxn ang="0">
                      <a:pos x="5" y="0"/>
                    </a:cxn>
                  </a:cxnLst>
                  <a:rect l="0" t="0" r="r" b="b"/>
                  <a:pathLst>
                    <a:path w="7" h="16">
                      <a:moveTo>
                        <a:pt x="5" y="0"/>
                      </a:moveTo>
                      <a:cubicBezTo>
                        <a:pt x="5" y="2"/>
                        <a:pt x="4" y="4"/>
                        <a:pt x="4" y="5"/>
                      </a:cubicBezTo>
                      <a:cubicBezTo>
                        <a:pt x="3" y="8"/>
                        <a:pt x="2" y="11"/>
                        <a:pt x="1" y="12"/>
                      </a:cubicBezTo>
                      <a:cubicBezTo>
                        <a:pt x="0" y="14"/>
                        <a:pt x="0" y="15"/>
                        <a:pt x="0" y="15"/>
                      </a:cubicBezTo>
                      <a:cubicBezTo>
                        <a:pt x="2" y="16"/>
                        <a:pt x="2" y="16"/>
                        <a:pt x="2" y="16"/>
                      </a:cubicBezTo>
                      <a:cubicBezTo>
                        <a:pt x="2" y="16"/>
                        <a:pt x="4" y="11"/>
                        <a:pt x="7" y="1"/>
                      </a:cubicBezTo>
                      <a:cubicBezTo>
                        <a:pt x="5" y="1"/>
                        <a:pt x="5" y="1"/>
                        <a:pt x="5" y="1"/>
                      </a:cubicBezTo>
                      <a:cubicBezTo>
                        <a:pt x="5" y="0"/>
                        <a:pt x="5" y="0"/>
                        <a:pt x="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3" name="Freeform 73"/>
                <p:cNvSpPr>
                  <a:spLocks/>
                </p:cNvSpPr>
                <p:nvPr/>
              </p:nvSpPr>
              <p:spPr bwMode="auto">
                <a:xfrm>
                  <a:off x="-1935" y="3354"/>
                  <a:ext cx="8" cy="2"/>
                </a:xfrm>
                <a:custGeom>
                  <a:avLst/>
                  <a:gdLst/>
                  <a:ahLst/>
                  <a:cxnLst>
                    <a:cxn ang="0">
                      <a:pos x="3" y="0"/>
                    </a:cxn>
                    <a:cxn ang="0">
                      <a:pos x="0" y="0"/>
                    </a:cxn>
                    <a:cxn ang="0">
                      <a:pos x="0" y="0"/>
                    </a:cxn>
                    <a:cxn ang="0">
                      <a:pos x="0" y="1"/>
                    </a:cxn>
                    <a:cxn ang="0">
                      <a:pos x="2" y="1"/>
                    </a:cxn>
                    <a:cxn ang="0">
                      <a:pos x="3" y="0"/>
                    </a:cxn>
                  </a:cxnLst>
                  <a:rect l="0" t="0" r="r" b="b"/>
                  <a:pathLst>
                    <a:path w="3" h="1">
                      <a:moveTo>
                        <a:pt x="3" y="0"/>
                      </a:moveTo>
                      <a:cubicBezTo>
                        <a:pt x="0" y="0"/>
                        <a:pt x="0" y="0"/>
                        <a:pt x="0" y="0"/>
                      </a:cubicBezTo>
                      <a:cubicBezTo>
                        <a:pt x="0" y="0"/>
                        <a:pt x="0" y="0"/>
                        <a:pt x="0" y="0"/>
                      </a:cubicBezTo>
                      <a:cubicBezTo>
                        <a:pt x="0" y="1"/>
                        <a:pt x="0" y="1"/>
                        <a:pt x="0" y="1"/>
                      </a:cubicBezTo>
                      <a:cubicBezTo>
                        <a:pt x="2" y="1"/>
                        <a:pt x="2" y="1"/>
                        <a:pt x="2" y="1"/>
                      </a:cubicBezTo>
                      <a:cubicBezTo>
                        <a:pt x="2" y="1"/>
                        <a:pt x="2"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4" name="Freeform 74"/>
                <p:cNvSpPr>
                  <a:spLocks/>
                </p:cNvSpPr>
                <p:nvPr/>
              </p:nvSpPr>
              <p:spPr bwMode="auto">
                <a:xfrm>
                  <a:off x="-1833"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5" name="Freeform 75"/>
                <p:cNvSpPr>
                  <a:spLocks/>
                </p:cNvSpPr>
                <p:nvPr/>
              </p:nvSpPr>
              <p:spPr bwMode="auto">
                <a:xfrm>
                  <a:off x="-1833"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6" name="Freeform 76"/>
                <p:cNvSpPr>
                  <a:spLocks noEditPoints="1"/>
                </p:cNvSpPr>
                <p:nvPr/>
              </p:nvSpPr>
              <p:spPr bwMode="auto">
                <a:xfrm>
                  <a:off x="-1665" y="1683"/>
                  <a:ext cx="237" cy="865"/>
                </a:xfrm>
                <a:custGeom>
                  <a:avLst/>
                  <a:gdLst/>
                  <a:ahLst/>
                  <a:cxnLst>
                    <a:cxn ang="0">
                      <a:pos x="100" y="345"/>
                    </a:cxn>
                    <a:cxn ang="0">
                      <a:pos x="99" y="345"/>
                    </a:cxn>
                    <a:cxn ang="0">
                      <a:pos x="99" y="365"/>
                    </a:cxn>
                    <a:cxn ang="0">
                      <a:pos x="99" y="365"/>
                    </a:cxn>
                    <a:cxn ang="0">
                      <a:pos x="100" y="365"/>
                    </a:cxn>
                    <a:cxn ang="0">
                      <a:pos x="100" y="365"/>
                    </a:cxn>
                    <a:cxn ang="0">
                      <a:pos x="100" y="345"/>
                    </a:cxn>
                    <a:cxn ang="0">
                      <a:pos x="88" y="243"/>
                    </a:cxn>
                    <a:cxn ang="0">
                      <a:pos x="87" y="243"/>
                    </a:cxn>
                    <a:cxn ang="0">
                      <a:pos x="99" y="344"/>
                    </a:cxn>
                    <a:cxn ang="0">
                      <a:pos x="100" y="344"/>
                    </a:cxn>
                    <a:cxn ang="0">
                      <a:pos x="88" y="243"/>
                    </a:cxn>
                    <a:cxn ang="0">
                      <a:pos x="66" y="128"/>
                    </a:cxn>
                    <a:cxn ang="0">
                      <a:pos x="65" y="128"/>
                    </a:cxn>
                    <a:cxn ang="0">
                      <a:pos x="66" y="131"/>
                    </a:cxn>
                    <a:cxn ang="0">
                      <a:pos x="66" y="131"/>
                    </a:cxn>
                    <a:cxn ang="0">
                      <a:pos x="68" y="138"/>
                    </a:cxn>
                    <a:cxn ang="0">
                      <a:pos x="87" y="242"/>
                    </a:cxn>
                    <a:cxn ang="0">
                      <a:pos x="88" y="242"/>
                    </a:cxn>
                    <a:cxn ang="0">
                      <a:pos x="67" y="131"/>
                    </a:cxn>
                    <a:cxn ang="0">
                      <a:pos x="67" y="131"/>
                    </a:cxn>
                    <a:cxn ang="0">
                      <a:pos x="67" y="131"/>
                    </a:cxn>
                    <a:cxn ang="0">
                      <a:pos x="66" y="128"/>
                    </a:cxn>
                    <a:cxn ang="0">
                      <a:pos x="1" y="0"/>
                    </a:cxn>
                    <a:cxn ang="0">
                      <a:pos x="0" y="0"/>
                    </a:cxn>
                    <a:cxn ang="0">
                      <a:pos x="21" y="30"/>
                    </a:cxn>
                    <a:cxn ang="0">
                      <a:pos x="22" y="30"/>
                    </a:cxn>
                    <a:cxn ang="0">
                      <a:pos x="1" y="0"/>
                    </a:cxn>
                  </a:cxnLst>
                  <a:rect l="0" t="0" r="r" b="b"/>
                  <a:pathLst>
                    <a:path w="100" h="365">
                      <a:moveTo>
                        <a:pt x="100" y="345"/>
                      </a:moveTo>
                      <a:cubicBezTo>
                        <a:pt x="99" y="345"/>
                        <a:pt x="99" y="345"/>
                        <a:pt x="99" y="345"/>
                      </a:cubicBezTo>
                      <a:cubicBezTo>
                        <a:pt x="99" y="352"/>
                        <a:pt x="99" y="358"/>
                        <a:pt x="99" y="365"/>
                      </a:cubicBezTo>
                      <a:cubicBezTo>
                        <a:pt x="99" y="365"/>
                        <a:pt x="99" y="365"/>
                        <a:pt x="99" y="365"/>
                      </a:cubicBezTo>
                      <a:cubicBezTo>
                        <a:pt x="100" y="365"/>
                        <a:pt x="100" y="365"/>
                        <a:pt x="100" y="365"/>
                      </a:cubicBezTo>
                      <a:cubicBezTo>
                        <a:pt x="100" y="365"/>
                        <a:pt x="100" y="365"/>
                        <a:pt x="100" y="365"/>
                      </a:cubicBezTo>
                      <a:cubicBezTo>
                        <a:pt x="100" y="358"/>
                        <a:pt x="100" y="352"/>
                        <a:pt x="100" y="345"/>
                      </a:cubicBezTo>
                      <a:moveTo>
                        <a:pt x="88" y="243"/>
                      </a:moveTo>
                      <a:cubicBezTo>
                        <a:pt x="87" y="243"/>
                        <a:pt x="87" y="243"/>
                        <a:pt x="87" y="243"/>
                      </a:cubicBezTo>
                      <a:cubicBezTo>
                        <a:pt x="92" y="277"/>
                        <a:pt x="97" y="314"/>
                        <a:pt x="99" y="344"/>
                      </a:cubicBezTo>
                      <a:cubicBezTo>
                        <a:pt x="100" y="344"/>
                        <a:pt x="100" y="344"/>
                        <a:pt x="100" y="344"/>
                      </a:cubicBezTo>
                      <a:cubicBezTo>
                        <a:pt x="98" y="314"/>
                        <a:pt x="93" y="277"/>
                        <a:pt x="88" y="243"/>
                      </a:cubicBezTo>
                      <a:moveTo>
                        <a:pt x="66" y="128"/>
                      </a:moveTo>
                      <a:cubicBezTo>
                        <a:pt x="65" y="128"/>
                        <a:pt x="65" y="128"/>
                        <a:pt x="65" y="128"/>
                      </a:cubicBezTo>
                      <a:cubicBezTo>
                        <a:pt x="66" y="129"/>
                        <a:pt x="66" y="130"/>
                        <a:pt x="66" y="131"/>
                      </a:cubicBezTo>
                      <a:cubicBezTo>
                        <a:pt x="66" y="131"/>
                        <a:pt x="66" y="131"/>
                        <a:pt x="66" y="131"/>
                      </a:cubicBezTo>
                      <a:cubicBezTo>
                        <a:pt x="67" y="132"/>
                        <a:pt x="67" y="134"/>
                        <a:pt x="68" y="138"/>
                      </a:cubicBezTo>
                      <a:cubicBezTo>
                        <a:pt x="71" y="154"/>
                        <a:pt x="79" y="195"/>
                        <a:pt x="87" y="242"/>
                      </a:cubicBezTo>
                      <a:cubicBezTo>
                        <a:pt x="88" y="242"/>
                        <a:pt x="88" y="242"/>
                        <a:pt x="88" y="242"/>
                      </a:cubicBezTo>
                      <a:cubicBezTo>
                        <a:pt x="78" y="183"/>
                        <a:pt x="67" y="131"/>
                        <a:pt x="67" y="131"/>
                      </a:cubicBezTo>
                      <a:cubicBezTo>
                        <a:pt x="67" y="131"/>
                        <a:pt x="67" y="131"/>
                        <a:pt x="67" y="131"/>
                      </a:cubicBezTo>
                      <a:cubicBezTo>
                        <a:pt x="67" y="131"/>
                        <a:pt x="67" y="131"/>
                        <a:pt x="67" y="131"/>
                      </a:cubicBezTo>
                      <a:cubicBezTo>
                        <a:pt x="67" y="130"/>
                        <a:pt x="67" y="129"/>
                        <a:pt x="66" y="128"/>
                      </a:cubicBezTo>
                      <a:moveTo>
                        <a:pt x="1" y="0"/>
                      </a:moveTo>
                      <a:cubicBezTo>
                        <a:pt x="0" y="0"/>
                        <a:pt x="0" y="0"/>
                        <a:pt x="0" y="0"/>
                      </a:cubicBezTo>
                      <a:cubicBezTo>
                        <a:pt x="7" y="9"/>
                        <a:pt x="14" y="19"/>
                        <a:pt x="21" y="30"/>
                      </a:cubicBezTo>
                      <a:cubicBezTo>
                        <a:pt x="22" y="30"/>
                        <a:pt x="22" y="30"/>
                        <a:pt x="22" y="30"/>
                      </a:cubicBezTo>
                      <a:cubicBezTo>
                        <a:pt x="15" y="19"/>
                        <a:pt x="8" y="9"/>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7" name="Freeform 77"/>
                <p:cNvSpPr>
                  <a:spLocks/>
                </p:cNvSpPr>
                <p:nvPr/>
              </p:nvSpPr>
              <p:spPr bwMode="auto">
                <a:xfrm>
                  <a:off x="-1615" y="1754"/>
                  <a:ext cx="5" cy="2"/>
                </a:xfrm>
                <a:custGeom>
                  <a:avLst/>
                  <a:gdLst/>
                  <a:ahLst/>
                  <a:cxnLst>
                    <a:cxn ang="0">
                      <a:pos x="1" y="0"/>
                    </a:cxn>
                    <a:cxn ang="0">
                      <a:pos x="0" y="0"/>
                    </a:cxn>
                    <a:cxn ang="0">
                      <a:pos x="1" y="1"/>
                    </a:cxn>
                    <a:cxn ang="0">
                      <a:pos x="2" y="1"/>
                    </a:cxn>
                    <a:cxn ang="0">
                      <a:pos x="1" y="0"/>
                    </a:cxn>
                  </a:cxnLst>
                  <a:rect l="0" t="0" r="r" b="b"/>
                  <a:pathLst>
                    <a:path w="2" h="1">
                      <a:moveTo>
                        <a:pt x="1" y="0"/>
                      </a:moveTo>
                      <a:cubicBezTo>
                        <a:pt x="0" y="0"/>
                        <a:pt x="0" y="0"/>
                        <a:pt x="0" y="0"/>
                      </a:cubicBezTo>
                      <a:cubicBezTo>
                        <a:pt x="0" y="0"/>
                        <a:pt x="0" y="1"/>
                        <a:pt x="1" y="1"/>
                      </a:cubicBezTo>
                      <a:cubicBezTo>
                        <a:pt x="2" y="1"/>
                        <a:pt x="2" y="1"/>
                        <a:pt x="2"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8" name="Freeform 78"/>
                <p:cNvSpPr>
                  <a:spLocks/>
                </p:cNvSpPr>
                <p:nvPr/>
              </p:nvSpPr>
              <p:spPr bwMode="auto">
                <a:xfrm>
                  <a:off x="-1667" y="1681"/>
                  <a:ext cx="5" cy="2"/>
                </a:xfrm>
                <a:custGeom>
                  <a:avLst/>
                  <a:gdLst/>
                  <a:ahLst/>
                  <a:cxnLst>
                    <a:cxn ang="0">
                      <a:pos x="2" y="0"/>
                    </a:cxn>
                    <a:cxn ang="0">
                      <a:pos x="0" y="0"/>
                    </a:cxn>
                    <a:cxn ang="0">
                      <a:pos x="1" y="1"/>
                    </a:cxn>
                    <a:cxn ang="0">
                      <a:pos x="2" y="1"/>
                    </a:cxn>
                    <a:cxn ang="0">
                      <a:pos x="2" y="0"/>
                    </a:cxn>
                  </a:cxnLst>
                  <a:rect l="0" t="0" r="r" b="b"/>
                  <a:pathLst>
                    <a:path w="2" h="1">
                      <a:moveTo>
                        <a:pt x="2" y="0"/>
                      </a:moveTo>
                      <a:cubicBezTo>
                        <a:pt x="0" y="0"/>
                        <a:pt x="0" y="0"/>
                        <a:pt x="0" y="0"/>
                      </a:cubicBezTo>
                      <a:cubicBezTo>
                        <a:pt x="1" y="1"/>
                        <a:pt x="1" y="1"/>
                        <a:pt x="1"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9" name="Freeform 79"/>
                <p:cNvSpPr>
                  <a:spLocks/>
                </p:cNvSpPr>
                <p:nvPr/>
              </p:nvSpPr>
              <p:spPr bwMode="auto">
                <a:xfrm>
                  <a:off x="-1430" y="2498"/>
                  <a:ext cx="2"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0" name="Freeform 80"/>
                <p:cNvSpPr>
                  <a:spLocks/>
                </p:cNvSpPr>
                <p:nvPr/>
              </p:nvSpPr>
              <p:spPr bwMode="auto">
                <a:xfrm>
                  <a:off x="-1459" y="2256"/>
                  <a:ext cx="3"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0"/>
                        <a:pt x="0" y="0"/>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1" name="Freeform 81"/>
                <p:cNvSpPr>
                  <a:spLocks/>
                </p:cNvSpPr>
                <p:nvPr/>
              </p:nvSpPr>
              <p:spPr bwMode="auto">
                <a:xfrm>
                  <a:off x="-1376" y="1986"/>
                  <a:ext cx="99" cy="270"/>
                </a:xfrm>
                <a:custGeom>
                  <a:avLst/>
                  <a:gdLst/>
                  <a:ahLst/>
                  <a:cxnLst>
                    <a:cxn ang="0">
                      <a:pos x="2" y="0"/>
                    </a:cxn>
                    <a:cxn ang="0">
                      <a:pos x="0" y="0"/>
                    </a:cxn>
                    <a:cxn ang="0">
                      <a:pos x="1" y="1"/>
                    </a:cxn>
                    <a:cxn ang="0">
                      <a:pos x="32" y="84"/>
                    </a:cxn>
                    <a:cxn ang="0">
                      <a:pos x="39" y="109"/>
                    </a:cxn>
                    <a:cxn ang="0">
                      <a:pos x="40" y="114"/>
                    </a:cxn>
                    <a:cxn ang="0">
                      <a:pos x="42" y="114"/>
                    </a:cxn>
                    <a:cxn ang="0">
                      <a:pos x="39" y="101"/>
                    </a:cxn>
                    <a:cxn ang="0">
                      <a:pos x="37" y="101"/>
                    </a:cxn>
                    <a:cxn ang="0">
                      <a:pos x="37" y="100"/>
                    </a:cxn>
                    <a:cxn ang="0">
                      <a:pos x="39" y="100"/>
                    </a:cxn>
                    <a:cxn ang="0">
                      <a:pos x="2" y="0"/>
                    </a:cxn>
                  </a:cxnLst>
                  <a:rect l="0" t="0" r="r" b="b"/>
                  <a:pathLst>
                    <a:path w="42" h="114">
                      <a:moveTo>
                        <a:pt x="2" y="0"/>
                      </a:moveTo>
                      <a:cubicBezTo>
                        <a:pt x="0" y="0"/>
                        <a:pt x="0" y="0"/>
                        <a:pt x="0" y="0"/>
                      </a:cubicBezTo>
                      <a:cubicBezTo>
                        <a:pt x="0" y="0"/>
                        <a:pt x="0" y="1"/>
                        <a:pt x="1" y="1"/>
                      </a:cubicBezTo>
                      <a:cubicBezTo>
                        <a:pt x="16" y="34"/>
                        <a:pt x="26" y="63"/>
                        <a:pt x="32" y="84"/>
                      </a:cubicBezTo>
                      <a:cubicBezTo>
                        <a:pt x="36" y="94"/>
                        <a:pt x="38" y="103"/>
                        <a:pt x="39" y="109"/>
                      </a:cubicBezTo>
                      <a:cubicBezTo>
                        <a:pt x="40" y="111"/>
                        <a:pt x="40" y="112"/>
                        <a:pt x="40" y="114"/>
                      </a:cubicBezTo>
                      <a:cubicBezTo>
                        <a:pt x="42" y="114"/>
                        <a:pt x="42" y="114"/>
                        <a:pt x="42" y="114"/>
                      </a:cubicBezTo>
                      <a:cubicBezTo>
                        <a:pt x="42" y="111"/>
                        <a:pt x="41" y="106"/>
                        <a:pt x="39" y="101"/>
                      </a:cubicBezTo>
                      <a:cubicBezTo>
                        <a:pt x="37" y="101"/>
                        <a:pt x="37" y="101"/>
                        <a:pt x="37" y="101"/>
                      </a:cubicBezTo>
                      <a:cubicBezTo>
                        <a:pt x="37" y="100"/>
                        <a:pt x="37" y="100"/>
                        <a:pt x="37" y="100"/>
                      </a:cubicBezTo>
                      <a:cubicBezTo>
                        <a:pt x="39" y="100"/>
                        <a:pt x="39" y="100"/>
                        <a:pt x="39" y="100"/>
                      </a:cubicBezTo>
                      <a:cubicBezTo>
                        <a:pt x="34" y="79"/>
                        <a:pt x="22" y="42"/>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2" name="Freeform 82"/>
                <p:cNvSpPr>
                  <a:spLocks/>
                </p:cNvSpPr>
                <p:nvPr/>
              </p:nvSpPr>
              <p:spPr bwMode="auto">
                <a:xfrm>
                  <a:off x="-1288"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3" name="Freeform 83"/>
                <p:cNvSpPr>
                  <a:spLocks noEditPoints="1"/>
                </p:cNvSpPr>
                <p:nvPr/>
              </p:nvSpPr>
              <p:spPr bwMode="auto">
                <a:xfrm>
                  <a:off x="-1281" y="2259"/>
                  <a:ext cx="232" cy="1017"/>
                </a:xfrm>
                <a:custGeom>
                  <a:avLst/>
                  <a:gdLst/>
                  <a:ahLst/>
                  <a:cxnLst>
                    <a:cxn ang="0">
                      <a:pos x="70" y="343"/>
                    </a:cxn>
                    <a:cxn ang="0">
                      <a:pos x="68" y="343"/>
                    </a:cxn>
                    <a:cxn ang="0">
                      <a:pos x="95" y="429"/>
                    </a:cxn>
                    <a:cxn ang="0">
                      <a:pos x="98" y="429"/>
                    </a:cxn>
                    <a:cxn ang="0">
                      <a:pos x="70" y="343"/>
                    </a:cxn>
                    <a:cxn ang="0">
                      <a:pos x="39" y="255"/>
                    </a:cxn>
                    <a:cxn ang="0">
                      <a:pos x="36" y="255"/>
                    </a:cxn>
                    <a:cxn ang="0">
                      <a:pos x="68" y="342"/>
                    </a:cxn>
                    <a:cxn ang="0">
                      <a:pos x="70" y="342"/>
                    </a:cxn>
                    <a:cxn ang="0">
                      <a:pos x="70" y="342"/>
                    </a:cxn>
                    <a:cxn ang="0">
                      <a:pos x="70" y="342"/>
                    </a:cxn>
                    <a:cxn ang="0">
                      <a:pos x="70" y="342"/>
                    </a:cxn>
                    <a:cxn ang="0">
                      <a:pos x="68" y="337"/>
                    </a:cxn>
                    <a:cxn ang="0">
                      <a:pos x="39" y="255"/>
                    </a:cxn>
                    <a:cxn ang="0">
                      <a:pos x="32" y="233"/>
                    </a:cxn>
                    <a:cxn ang="0">
                      <a:pos x="30" y="233"/>
                    </a:cxn>
                    <a:cxn ang="0">
                      <a:pos x="36" y="254"/>
                    </a:cxn>
                    <a:cxn ang="0">
                      <a:pos x="38" y="254"/>
                    </a:cxn>
                    <a:cxn ang="0">
                      <a:pos x="32" y="233"/>
                    </a:cxn>
                    <a:cxn ang="0">
                      <a:pos x="17" y="102"/>
                    </a:cxn>
                    <a:cxn ang="0">
                      <a:pos x="15" y="102"/>
                    </a:cxn>
                    <a:cxn ang="0">
                      <a:pos x="17" y="117"/>
                    </a:cxn>
                    <a:cxn ang="0">
                      <a:pos x="16" y="137"/>
                    </a:cxn>
                    <a:cxn ang="0">
                      <a:pos x="30" y="232"/>
                    </a:cxn>
                    <a:cxn ang="0">
                      <a:pos x="32" y="232"/>
                    </a:cxn>
                    <a:cxn ang="0">
                      <a:pos x="18" y="137"/>
                    </a:cxn>
                    <a:cxn ang="0">
                      <a:pos x="19" y="117"/>
                    </a:cxn>
                    <a:cxn ang="0">
                      <a:pos x="19" y="117"/>
                    </a:cxn>
                    <a:cxn ang="0">
                      <a:pos x="17" y="102"/>
                    </a:cxn>
                    <a:cxn ang="0">
                      <a:pos x="2" y="0"/>
                    </a:cxn>
                    <a:cxn ang="0">
                      <a:pos x="0" y="0"/>
                    </a:cxn>
                    <a:cxn ang="0">
                      <a:pos x="1" y="1"/>
                    </a:cxn>
                    <a:cxn ang="0">
                      <a:pos x="1" y="3"/>
                    </a:cxn>
                    <a:cxn ang="0">
                      <a:pos x="1" y="3"/>
                    </a:cxn>
                    <a:cxn ang="0">
                      <a:pos x="15" y="101"/>
                    </a:cxn>
                    <a:cxn ang="0">
                      <a:pos x="17" y="101"/>
                    </a:cxn>
                    <a:cxn ang="0">
                      <a:pos x="3" y="3"/>
                    </a:cxn>
                    <a:cxn ang="0">
                      <a:pos x="2" y="0"/>
                    </a:cxn>
                  </a:cxnLst>
                  <a:rect l="0" t="0" r="r" b="b"/>
                  <a:pathLst>
                    <a:path w="98" h="429">
                      <a:moveTo>
                        <a:pt x="70" y="343"/>
                      </a:moveTo>
                      <a:cubicBezTo>
                        <a:pt x="68" y="343"/>
                        <a:pt x="68" y="343"/>
                        <a:pt x="68" y="343"/>
                      </a:cubicBezTo>
                      <a:cubicBezTo>
                        <a:pt x="73" y="375"/>
                        <a:pt x="85" y="405"/>
                        <a:pt x="95" y="429"/>
                      </a:cubicBezTo>
                      <a:cubicBezTo>
                        <a:pt x="98" y="429"/>
                        <a:pt x="98" y="429"/>
                        <a:pt x="98" y="429"/>
                      </a:cubicBezTo>
                      <a:cubicBezTo>
                        <a:pt x="87" y="405"/>
                        <a:pt x="75" y="375"/>
                        <a:pt x="70" y="343"/>
                      </a:cubicBezTo>
                      <a:moveTo>
                        <a:pt x="39" y="255"/>
                      </a:moveTo>
                      <a:cubicBezTo>
                        <a:pt x="36" y="255"/>
                        <a:pt x="36" y="255"/>
                        <a:pt x="36" y="255"/>
                      </a:cubicBezTo>
                      <a:cubicBezTo>
                        <a:pt x="50" y="301"/>
                        <a:pt x="66" y="337"/>
                        <a:pt x="68" y="342"/>
                      </a:cubicBezTo>
                      <a:cubicBezTo>
                        <a:pt x="70" y="342"/>
                        <a:pt x="70" y="342"/>
                        <a:pt x="70" y="342"/>
                      </a:cubicBezTo>
                      <a:cubicBezTo>
                        <a:pt x="70" y="342"/>
                        <a:pt x="70" y="342"/>
                        <a:pt x="70" y="342"/>
                      </a:cubicBezTo>
                      <a:cubicBezTo>
                        <a:pt x="70" y="342"/>
                        <a:pt x="70" y="342"/>
                        <a:pt x="70" y="342"/>
                      </a:cubicBezTo>
                      <a:cubicBezTo>
                        <a:pt x="70" y="342"/>
                        <a:pt x="70" y="342"/>
                        <a:pt x="70" y="342"/>
                      </a:cubicBezTo>
                      <a:cubicBezTo>
                        <a:pt x="70" y="342"/>
                        <a:pt x="69" y="340"/>
                        <a:pt x="68" y="337"/>
                      </a:cubicBezTo>
                      <a:cubicBezTo>
                        <a:pt x="63" y="325"/>
                        <a:pt x="50" y="293"/>
                        <a:pt x="39" y="255"/>
                      </a:cubicBezTo>
                      <a:moveTo>
                        <a:pt x="32" y="233"/>
                      </a:moveTo>
                      <a:cubicBezTo>
                        <a:pt x="30" y="233"/>
                        <a:pt x="30" y="233"/>
                        <a:pt x="30" y="233"/>
                      </a:cubicBezTo>
                      <a:cubicBezTo>
                        <a:pt x="32" y="240"/>
                        <a:pt x="34" y="247"/>
                        <a:pt x="36" y="254"/>
                      </a:cubicBezTo>
                      <a:cubicBezTo>
                        <a:pt x="38" y="254"/>
                        <a:pt x="38" y="254"/>
                        <a:pt x="38" y="254"/>
                      </a:cubicBezTo>
                      <a:cubicBezTo>
                        <a:pt x="36" y="247"/>
                        <a:pt x="34" y="240"/>
                        <a:pt x="32" y="233"/>
                      </a:cubicBezTo>
                      <a:moveTo>
                        <a:pt x="17" y="102"/>
                      </a:moveTo>
                      <a:cubicBezTo>
                        <a:pt x="15" y="102"/>
                        <a:pt x="15" y="102"/>
                        <a:pt x="15" y="102"/>
                      </a:cubicBezTo>
                      <a:cubicBezTo>
                        <a:pt x="17" y="117"/>
                        <a:pt x="17" y="117"/>
                        <a:pt x="17" y="117"/>
                      </a:cubicBezTo>
                      <a:cubicBezTo>
                        <a:pt x="16" y="123"/>
                        <a:pt x="16" y="130"/>
                        <a:pt x="16" y="137"/>
                      </a:cubicBezTo>
                      <a:cubicBezTo>
                        <a:pt x="16" y="167"/>
                        <a:pt x="22" y="201"/>
                        <a:pt x="30" y="232"/>
                      </a:cubicBezTo>
                      <a:cubicBezTo>
                        <a:pt x="32" y="232"/>
                        <a:pt x="32" y="232"/>
                        <a:pt x="32" y="232"/>
                      </a:cubicBezTo>
                      <a:cubicBezTo>
                        <a:pt x="24" y="201"/>
                        <a:pt x="18" y="167"/>
                        <a:pt x="18" y="137"/>
                      </a:cubicBezTo>
                      <a:cubicBezTo>
                        <a:pt x="18" y="130"/>
                        <a:pt x="18" y="123"/>
                        <a:pt x="19" y="117"/>
                      </a:cubicBezTo>
                      <a:cubicBezTo>
                        <a:pt x="19" y="117"/>
                        <a:pt x="19" y="117"/>
                        <a:pt x="19" y="117"/>
                      </a:cubicBezTo>
                      <a:cubicBezTo>
                        <a:pt x="17" y="102"/>
                        <a:pt x="17" y="102"/>
                        <a:pt x="17" y="102"/>
                      </a:cubicBezTo>
                      <a:moveTo>
                        <a:pt x="2" y="0"/>
                      </a:moveTo>
                      <a:cubicBezTo>
                        <a:pt x="0" y="0"/>
                        <a:pt x="0" y="0"/>
                        <a:pt x="0" y="0"/>
                      </a:cubicBezTo>
                      <a:cubicBezTo>
                        <a:pt x="0" y="0"/>
                        <a:pt x="1" y="0"/>
                        <a:pt x="1" y="1"/>
                      </a:cubicBezTo>
                      <a:cubicBezTo>
                        <a:pt x="1" y="2"/>
                        <a:pt x="1" y="3"/>
                        <a:pt x="1" y="3"/>
                      </a:cubicBezTo>
                      <a:cubicBezTo>
                        <a:pt x="1" y="3"/>
                        <a:pt x="1" y="3"/>
                        <a:pt x="1" y="3"/>
                      </a:cubicBezTo>
                      <a:cubicBezTo>
                        <a:pt x="15" y="101"/>
                        <a:pt x="15" y="101"/>
                        <a:pt x="15" y="101"/>
                      </a:cubicBezTo>
                      <a:cubicBezTo>
                        <a:pt x="17" y="101"/>
                        <a:pt x="17" y="101"/>
                        <a:pt x="17" y="101"/>
                      </a:cubicBezTo>
                      <a:cubicBezTo>
                        <a:pt x="3" y="3"/>
                        <a:pt x="3" y="3"/>
                        <a:pt x="3" y="3"/>
                      </a:cubicBezTo>
                      <a:cubicBezTo>
                        <a:pt x="3" y="3"/>
                        <a:pt x="3"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4" name="Freeform 84"/>
                <p:cNvSpPr>
                  <a:spLocks/>
                </p:cNvSpPr>
                <p:nvPr/>
              </p:nvSpPr>
              <p:spPr bwMode="auto">
                <a:xfrm>
                  <a:off x="-1120" y="3069"/>
                  <a:ext cx="4" cy="3"/>
                </a:xfrm>
                <a:custGeom>
                  <a:avLst/>
                  <a:gdLst/>
                  <a:ahLst/>
                  <a:cxnLst>
                    <a:cxn ang="0">
                      <a:pos x="2" y="0"/>
                    </a:cxn>
                    <a:cxn ang="0">
                      <a:pos x="0"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5" name="Freeform 85"/>
                <p:cNvSpPr>
                  <a:spLocks/>
                </p:cNvSpPr>
                <p:nvPr/>
              </p:nvSpPr>
              <p:spPr bwMode="auto">
                <a:xfrm>
                  <a:off x="-1196" y="2861"/>
                  <a:ext cx="7" cy="2"/>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1"/>
                        <a:pt x="0" y="1"/>
                        <a:pt x="0" y="1"/>
                      </a:cubicBezTo>
                      <a:cubicBezTo>
                        <a:pt x="3" y="1"/>
                        <a:pt x="3" y="1"/>
                        <a:pt x="3" y="1"/>
                      </a:cubicBezTo>
                      <a:cubicBezTo>
                        <a:pt x="2" y="1"/>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6" name="Freeform 86"/>
                <p:cNvSpPr>
                  <a:spLocks noEditPoints="1"/>
                </p:cNvSpPr>
                <p:nvPr/>
              </p:nvSpPr>
              <p:spPr bwMode="auto">
                <a:xfrm>
                  <a:off x="-1774" y="1524"/>
                  <a:ext cx="765" cy="1830"/>
                </a:xfrm>
                <a:custGeom>
                  <a:avLst/>
                  <a:gdLst/>
                  <a:ahLst/>
                  <a:cxnLst>
                    <a:cxn ang="0">
                      <a:pos x="306" y="740"/>
                    </a:cxn>
                    <a:cxn ang="0">
                      <a:pos x="304" y="740"/>
                    </a:cxn>
                    <a:cxn ang="0">
                      <a:pos x="321" y="772"/>
                    </a:cxn>
                    <a:cxn ang="0">
                      <a:pos x="323" y="772"/>
                    </a:cxn>
                    <a:cxn ang="0">
                      <a:pos x="306" y="740"/>
                    </a:cxn>
                    <a:cxn ang="0">
                      <a:pos x="111" y="98"/>
                    </a:cxn>
                    <a:cxn ang="0">
                      <a:pos x="108" y="98"/>
                    </a:cxn>
                    <a:cxn ang="0">
                      <a:pos x="167" y="194"/>
                    </a:cxn>
                    <a:cxn ang="0">
                      <a:pos x="170" y="194"/>
                    </a:cxn>
                    <a:cxn ang="0">
                      <a:pos x="111" y="98"/>
                    </a:cxn>
                    <a:cxn ang="0">
                      <a:pos x="1" y="0"/>
                    </a:cxn>
                    <a:cxn ang="0">
                      <a:pos x="0" y="1"/>
                    </a:cxn>
                    <a:cxn ang="0">
                      <a:pos x="107" y="97"/>
                    </a:cxn>
                    <a:cxn ang="0">
                      <a:pos x="110" y="97"/>
                    </a:cxn>
                    <a:cxn ang="0">
                      <a:pos x="84" y="67"/>
                    </a:cxn>
                    <a:cxn ang="0">
                      <a:pos x="84" y="67"/>
                    </a:cxn>
                    <a:cxn ang="0">
                      <a:pos x="84" y="67"/>
                    </a:cxn>
                    <a:cxn ang="0">
                      <a:pos x="1" y="0"/>
                    </a:cxn>
                  </a:cxnLst>
                  <a:rect l="0" t="0" r="r" b="b"/>
                  <a:pathLst>
                    <a:path w="323" h="772">
                      <a:moveTo>
                        <a:pt x="306" y="740"/>
                      </a:moveTo>
                      <a:cubicBezTo>
                        <a:pt x="304" y="740"/>
                        <a:pt x="304" y="740"/>
                        <a:pt x="304" y="740"/>
                      </a:cubicBezTo>
                      <a:cubicBezTo>
                        <a:pt x="310" y="753"/>
                        <a:pt x="316" y="765"/>
                        <a:pt x="321" y="772"/>
                      </a:cubicBezTo>
                      <a:cubicBezTo>
                        <a:pt x="323" y="772"/>
                        <a:pt x="323" y="772"/>
                        <a:pt x="323" y="772"/>
                      </a:cubicBezTo>
                      <a:cubicBezTo>
                        <a:pt x="319" y="765"/>
                        <a:pt x="312" y="754"/>
                        <a:pt x="306" y="740"/>
                      </a:cubicBezTo>
                      <a:moveTo>
                        <a:pt x="111" y="98"/>
                      </a:moveTo>
                      <a:cubicBezTo>
                        <a:pt x="108" y="98"/>
                        <a:pt x="108" y="98"/>
                        <a:pt x="108" y="98"/>
                      </a:cubicBezTo>
                      <a:cubicBezTo>
                        <a:pt x="133" y="130"/>
                        <a:pt x="153" y="163"/>
                        <a:pt x="167" y="194"/>
                      </a:cubicBezTo>
                      <a:cubicBezTo>
                        <a:pt x="170" y="194"/>
                        <a:pt x="170" y="194"/>
                        <a:pt x="170" y="194"/>
                      </a:cubicBezTo>
                      <a:cubicBezTo>
                        <a:pt x="155" y="163"/>
                        <a:pt x="136" y="130"/>
                        <a:pt x="111" y="98"/>
                      </a:cubicBezTo>
                      <a:moveTo>
                        <a:pt x="1" y="0"/>
                      </a:moveTo>
                      <a:cubicBezTo>
                        <a:pt x="0" y="1"/>
                        <a:pt x="0" y="1"/>
                        <a:pt x="0" y="1"/>
                      </a:cubicBezTo>
                      <a:cubicBezTo>
                        <a:pt x="44" y="28"/>
                        <a:pt x="79" y="62"/>
                        <a:pt x="107" y="97"/>
                      </a:cubicBezTo>
                      <a:cubicBezTo>
                        <a:pt x="110" y="97"/>
                        <a:pt x="110" y="97"/>
                        <a:pt x="110" y="97"/>
                      </a:cubicBezTo>
                      <a:cubicBezTo>
                        <a:pt x="102" y="87"/>
                        <a:pt x="93" y="77"/>
                        <a:pt x="84" y="67"/>
                      </a:cubicBezTo>
                      <a:cubicBezTo>
                        <a:pt x="84" y="67"/>
                        <a:pt x="84" y="67"/>
                        <a:pt x="84" y="67"/>
                      </a:cubicBezTo>
                      <a:cubicBezTo>
                        <a:pt x="84" y="67"/>
                        <a:pt x="84" y="67"/>
                        <a:pt x="84" y="67"/>
                      </a:cubicBezTo>
                      <a:cubicBezTo>
                        <a:pt x="61" y="42"/>
                        <a:pt x="33" y="19"/>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7" name="Freeform 87"/>
                <p:cNvSpPr>
                  <a:spLocks/>
                </p:cNvSpPr>
                <p:nvPr/>
              </p:nvSpPr>
              <p:spPr bwMode="auto">
                <a:xfrm>
                  <a:off x="-1520" y="1754"/>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1" y="0"/>
                        <a:pt x="1" y="1"/>
                        <a:pt x="1" y="1"/>
                      </a:cubicBezTo>
                      <a:cubicBezTo>
                        <a:pt x="4" y="1"/>
                        <a:pt x="4" y="1"/>
                        <a:pt x="4"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8" name="Rectangle 88"/>
                <p:cNvSpPr>
                  <a:spLocks noChangeArrowheads="1"/>
                </p:cNvSpPr>
                <p:nvPr/>
              </p:nvSpPr>
              <p:spPr bwMode="auto">
                <a:xfrm>
                  <a:off x="-1575" y="1683"/>
                  <a:ext cx="1" cy="1"/>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19" name="Freeform 89"/>
                <p:cNvSpPr>
                  <a:spLocks/>
                </p:cNvSpPr>
                <p:nvPr/>
              </p:nvSpPr>
              <p:spPr bwMode="auto">
                <a:xfrm>
                  <a:off x="-1575" y="1683"/>
                  <a:ext cx="1" cy="1"/>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0" name="Freeform 90"/>
                <p:cNvSpPr>
                  <a:spLocks/>
                </p:cNvSpPr>
                <p:nvPr/>
              </p:nvSpPr>
              <p:spPr bwMode="auto">
                <a:xfrm>
                  <a:off x="-1210"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1" name="Freeform 91"/>
                <p:cNvSpPr>
                  <a:spLocks/>
                </p:cNvSpPr>
                <p:nvPr/>
              </p:nvSpPr>
              <p:spPr bwMode="auto">
                <a:xfrm>
                  <a:off x="-1056" y="3276"/>
                  <a:ext cx="7" cy="2"/>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1" y="0"/>
                        <a:pt x="1" y="1"/>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2" name="Freeform 92"/>
                <p:cNvSpPr>
                  <a:spLocks/>
                </p:cNvSpPr>
                <p:nvPr/>
              </p:nvSpPr>
              <p:spPr bwMode="auto">
                <a:xfrm>
                  <a:off x="-1014" y="3356"/>
                  <a:ext cx="21" cy="31"/>
                </a:xfrm>
                <a:custGeom>
                  <a:avLst/>
                  <a:gdLst/>
                  <a:ahLst/>
                  <a:cxnLst>
                    <a:cxn ang="0">
                      <a:pos x="3" y="0"/>
                    </a:cxn>
                    <a:cxn ang="0">
                      <a:pos x="0" y="0"/>
                    </a:cxn>
                    <a:cxn ang="0">
                      <a:pos x="8" y="13"/>
                    </a:cxn>
                    <a:cxn ang="0">
                      <a:pos x="9" y="12"/>
                    </a:cxn>
                    <a:cxn ang="0">
                      <a:pos x="8" y="9"/>
                    </a:cxn>
                    <a:cxn ang="0">
                      <a:pos x="3" y="0"/>
                    </a:cxn>
                  </a:cxnLst>
                  <a:rect l="0" t="0" r="r" b="b"/>
                  <a:pathLst>
                    <a:path w="9" h="13">
                      <a:moveTo>
                        <a:pt x="3" y="0"/>
                      </a:moveTo>
                      <a:cubicBezTo>
                        <a:pt x="0" y="0"/>
                        <a:pt x="0" y="0"/>
                        <a:pt x="0" y="0"/>
                      </a:cubicBezTo>
                      <a:cubicBezTo>
                        <a:pt x="5" y="8"/>
                        <a:pt x="8" y="13"/>
                        <a:pt x="8" y="13"/>
                      </a:cubicBezTo>
                      <a:cubicBezTo>
                        <a:pt x="9" y="12"/>
                        <a:pt x="9" y="12"/>
                        <a:pt x="9" y="12"/>
                      </a:cubicBezTo>
                      <a:cubicBezTo>
                        <a:pt x="9" y="12"/>
                        <a:pt x="9" y="11"/>
                        <a:pt x="8" y="9"/>
                      </a:cubicBezTo>
                      <a:cubicBezTo>
                        <a:pt x="6" y="7"/>
                        <a:pt x="5" y="4"/>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3" name="Freeform 93"/>
                <p:cNvSpPr>
                  <a:spLocks/>
                </p:cNvSpPr>
                <p:nvPr/>
              </p:nvSpPr>
              <p:spPr bwMode="auto">
                <a:xfrm>
                  <a:off x="-1014" y="3354"/>
                  <a:ext cx="7" cy="2"/>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1"/>
                        <a:pt x="0" y="1"/>
                        <a:pt x="0" y="1"/>
                      </a:cubicBezTo>
                      <a:cubicBezTo>
                        <a:pt x="3" y="1"/>
                        <a:pt x="3" y="1"/>
                        <a:pt x="3"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4" name="Freeform 94"/>
                <p:cNvSpPr>
                  <a:spLocks/>
                </p:cNvSpPr>
                <p:nvPr/>
              </p:nvSpPr>
              <p:spPr bwMode="auto">
                <a:xfrm>
                  <a:off x="-1246" y="2498"/>
                  <a:ext cx="5" cy="3"/>
                </a:xfrm>
                <a:custGeom>
                  <a:avLst/>
                  <a:gdLst/>
                  <a:ahLst/>
                  <a:cxnLst>
                    <a:cxn ang="0">
                      <a:pos x="5" y="0"/>
                    </a:cxn>
                    <a:cxn ang="0">
                      <a:pos x="0" y="0"/>
                    </a:cxn>
                    <a:cxn ang="0">
                      <a:pos x="0" y="3"/>
                    </a:cxn>
                    <a:cxn ang="0">
                      <a:pos x="5" y="3"/>
                    </a:cxn>
                    <a:cxn ang="0">
                      <a:pos x="5" y="0"/>
                    </a:cxn>
                    <a:cxn ang="0">
                      <a:pos x="5" y="0"/>
                    </a:cxn>
                  </a:cxnLst>
                  <a:rect l="0" t="0" r="r" b="b"/>
                  <a:pathLst>
                    <a:path w="5" h="3">
                      <a:moveTo>
                        <a:pt x="5" y="0"/>
                      </a:moveTo>
                      <a:lnTo>
                        <a:pt x="0" y="0"/>
                      </a:lnTo>
                      <a:lnTo>
                        <a:pt x="0" y="3"/>
                      </a:lnTo>
                      <a:lnTo>
                        <a:pt x="5" y="3"/>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5" name="Freeform 95"/>
                <p:cNvSpPr>
                  <a:spLocks/>
                </p:cNvSpPr>
                <p:nvPr/>
              </p:nvSpPr>
              <p:spPr bwMode="auto">
                <a:xfrm>
                  <a:off x="-1281" y="2256"/>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6" name="Freeform 96"/>
                <p:cNvSpPr>
                  <a:spLocks noEditPoints="1"/>
                </p:cNvSpPr>
                <p:nvPr/>
              </p:nvSpPr>
              <p:spPr bwMode="auto">
                <a:xfrm>
                  <a:off x="-1636" y="1524"/>
                  <a:ext cx="819" cy="458"/>
                </a:xfrm>
                <a:custGeom>
                  <a:avLst/>
                  <a:gdLst/>
                  <a:ahLst/>
                  <a:cxnLst>
                    <a:cxn ang="0">
                      <a:pos x="243" y="98"/>
                    </a:cxn>
                    <a:cxn ang="0">
                      <a:pos x="241" y="98"/>
                    </a:cxn>
                    <a:cxn ang="0">
                      <a:pos x="345" y="193"/>
                    </a:cxn>
                    <a:cxn ang="0">
                      <a:pos x="346" y="193"/>
                    </a:cxn>
                    <a:cxn ang="0">
                      <a:pos x="243" y="98"/>
                    </a:cxn>
                    <a:cxn ang="0">
                      <a:pos x="186" y="67"/>
                    </a:cxn>
                    <a:cxn ang="0">
                      <a:pos x="184" y="67"/>
                    </a:cxn>
                    <a:cxn ang="0">
                      <a:pos x="239" y="97"/>
                    </a:cxn>
                    <a:cxn ang="0">
                      <a:pos x="241" y="97"/>
                    </a:cxn>
                    <a:cxn ang="0">
                      <a:pos x="186" y="67"/>
                    </a:cxn>
                    <a:cxn ang="0">
                      <a:pos x="0" y="0"/>
                    </a:cxn>
                    <a:cxn ang="0">
                      <a:pos x="0" y="1"/>
                    </a:cxn>
                    <a:cxn ang="0">
                      <a:pos x="11" y="4"/>
                    </a:cxn>
                    <a:cxn ang="0">
                      <a:pos x="182" y="66"/>
                    </a:cxn>
                    <a:cxn ang="0">
                      <a:pos x="185" y="66"/>
                    </a:cxn>
                    <a:cxn ang="0">
                      <a:pos x="0" y="0"/>
                    </a:cxn>
                  </a:cxnLst>
                  <a:rect l="0" t="0" r="r" b="b"/>
                  <a:pathLst>
                    <a:path w="346" h="193">
                      <a:moveTo>
                        <a:pt x="243" y="98"/>
                      </a:moveTo>
                      <a:cubicBezTo>
                        <a:pt x="241" y="98"/>
                        <a:pt x="241" y="98"/>
                        <a:pt x="241" y="98"/>
                      </a:cubicBezTo>
                      <a:cubicBezTo>
                        <a:pt x="283" y="124"/>
                        <a:pt x="322" y="156"/>
                        <a:pt x="345" y="193"/>
                      </a:cubicBezTo>
                      <a:cubicBezTo>
                        <a:pt x="346" y="193"/>
                        <a:pt x="346" y="193"/>
                        <a:pt x="346" y="193"/>
                      </a:cubicBezTo>
                      <a:cubicBezTo>
                        <a:pt x="323" y="156"/>
                        <a:pt x="285" y="124"/>
                        <a:pt x="243" y="98"/>
                      </a:cubicBezTo>
                      <a:moveTo>
                        <a:pt x="186" y="67"/>
                      </a:moveTo>
                      <a:cubicBezTo>
                        <a:pt x="184" y="67"/>
                        <a:pt x="184" y="67"/>
                        <a:pt x="184" y="67"/>
                      </a:cubicBezTo>
                      <a:cubicBezTo>
                        <a:pt x="203" y="76"/>
                        <a:pt x="221" y="86"/>
                        <a:pt x="239" y="97"/>
                      </a:cubicBezTo>
                      <a:cubicBezTo>
                        <a:pt x="241" y="97"/>
                        <a:pt x="241" y="97"/>
                        <a:pt x="241" y="97"/>
                      </a:cubicBezTo>
                      <a:cubicBezTo>
                        <a:pt x="223" y="86"/>
                        <a:pt x="205" y="76"/>
                        <a:pt x="186" y="67"/>
                      </a:cubicBezTo>
                      <a:moveTo>
                        <a:pt x="0" y="0"/>
                      </a:moveTo>
                      <a:cubicBezTo>
                        <a:pt x="0" y="1"/>
                        <a:pt x="0" y="1"/>
                        <a:pt x="0" y="1"/>
                      </a:cubicBezTo>
                      <a:cubicBezTo>
                        <a:pt x="0" y="1"/>
                        <a:pt x="4" y="2"/>
                        <a:pt x="11" y="4"/>
                      </a:cubicBezTo>
                      <a:cubicBezTo>
                        <a:pt x="38" y="11"/>
                        <a:pt x="110" y="32"/>
                        <a:pt x="182" y="66"/>
                      </a:cubicBezTo>
                      <a:cubicBezTo>
                        <a:pt x="185" y="66"/>
                        <a:pt x="185" y="66"/>
                        <a:pt x="185" y="66"/>
                      </a:cubicBezTo>
                      <a:cubicBezTo>
                        <a:pt x="92" y="22"/>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7" name="Freeform 97"/>
                <p:cNvSpPr>
                  <a:spLocks/>
                </p:cNvSpPr>
                <p:nvPr/>
              </p:nvSpPr>
              <p:spPr bwMode="auto">
                <a:xfrm>
                  <a:off x="-1071" y="1754"/>
                  <a:ext cx="10" cy="2"/>
                </a:xfrm>
                <a:custGeom>
                  <a:avLst/>
                  <a:gdLst/>
                  <a:ahLst/>
                  <a:cxnLst>
                    <a:cxn ang="0">
                      <a:pos x="2" y="0"/>
                    </a:cxn>
                    <a:cxn ang="0">
                      <a:pos x="0" y="0"/>
                    </a:cxn>
                    <a:cxn ang="0">
                      <a:pos x="2" y="1"/>
                    </a:cxn>
                    <a:cxn ang="0">
                      <a:pos x="4" y="1"/>
                    </a:cxn>
                    <a:cxn ang="0">
                      <a:pos x="2" y="0"/>
                    </a:cxn>
                  </a:cxnLst>
                  <a:rect l="0" t="0" r="r" b="b"/>
                  <a:pathLst>
                    <a:path w="4" h="1">
                      <a:moveTo>
                        <a:pt x="2" y="0"/>
                      </a:moveTo>
                      <a:cubicBezTo>
                        <a:pt x="0" y="0"/>
                        <a:pt x="0" y="0"/>
                        <a:pt x="0" y="0"/>
                      </a:cubicBezTo>
                      <a:cubicBezTo>
                        <a:pt x="1" y="0"/>
                        <a:pt x="1" y="1"/>
                        <a:pt x="2" y="1"/>
                      </a:cubicBezTo>
                      <a:cubicBezTo>
                        <a:pt x="4" y="1"/>
                        <a:pt x="4" y="1"/>
                        <a:pt x="4" y="1"/>
                      </a:cubicBezTo>
                      <a:cubicBezTo>
                        <a:pt x="3" y="1"/>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8" name="Freeform 98"/>
                <p:cNvSpPr>
                  <a:spLocks/>
                </p:cNvSpPr>
                <p:nvPr/>
              </p:nvSpPr>
              <p:spPr bwMode="auto">
                <a:xfrm>
                  <a:off x="-1206" y="1681"/>
                  <a:ext cx="10" cy="2"/>
                </a:xfrm>
                <a:custGeom>
                  <a:avLst/>
                  <a:gdLst/>
                  <a:ahLst/>
                  <a:cxnLst>
                    <a:cxn ang="0">
                      <a:pos x="3" y="0"/>
                    </a:cxn>
                    <a:cxn ang="0">
                      <a:pos x="0" y="0"/>
                    </a:cxn>
                    <a:cxn ang="0">
                      <a:pos x="2" y="1"/>
                    </a:cxn>
                    <a:cxn ang="0">
                      <a:pos x="4" y="1"/>
                    </a:cxn>
                    <a:cxn ang="0">
                      <a:pos x="3" y="0"/>
                    </a:cxn>
                  </a:cxnLst>
                  <a:rect l="0" t="0" r="r" b="b"/>
                  <a:pathLst>
                    <a:path w="4" h="1">
                      <a:moveTo>
                        <a:pt x="3" y="0"/>
                      </a:moveTo>
                      <a:cubicBezTo>
                        <a:pt x="0" y="0"/>
                        <a:pt x="0" y="0"/>
                        <a:pt x="0" y="0"/>
                      </a:cubicBezTo>
                      <a:cubicBezTo>
                        <a:pt x="1" y="1"/>
                        <a:pt x="2" y="1"/>
                        <a:pt x="2" y="1"/>
                      </a:cubicBezTo>
                      <a:cubicBezTo>
                        <a:pt x="4" y="1"/>
                        <a:pt x="4" y="1"/>
                        <a:pt x="4" y="1"/>
                      </a:cubicBezTo>
                      <a:cubicBezTo>
                        <a:pt x="4" y="1"/>
                        <a:pt x="3"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9" name="Freeform 99"/>
                <p:cNvSpPr>
                  <a:spLocks/>
                </p:cNvSpPr>
                <p:nvPr/>
              </p:nvSpPr>
              <p:spPr bwMode="auto">
                <a:xfrm>
                  <a:off x="-955" y="1986"/>
                  <a:ext cx="216" cy="270"/>
                </a:xfrm>
                <a:custGeom>
                  <a:avLst/>
                  <a:gdLst/>
                  <a:ahLst/>
                  <a:cxnLst>
                    <a:cxn ang="0">
                      <a:pos x="3" y="0"/>
                    </a:cxn>
                    <a:cxn ang="0">
                      <a:pos x="0" y="0"/>
                    </a:cxn>
                    <a:cxn ang="0">
                      <a:pos x="0" y="0"/>
                    </a:cxn>
                    <a:cxn ang="0">
                      <a:pos x="0" y="0"/>
                    </a:cxn>
                    <a:cxn ang="0">
                      <a:pos x="1" y="0"/>
                    </a:cxn>
                    <a:cxn ang="0">
                      <a:pos x="2" y="1"/>
                    </a:cxn>
                    <a:cxn ang="0">
                      <a:pos x="82" y="100"/>
                    </a:cxn>
                    <a:cxn ang="0">
                      <a:pos x="83" y="100"/>
                    </a:cxn>
                    <a:cxn ang="0">
                      <a:pos x="83" y="101"/>
                    </a:cxn>
                    <a:cxn ang="0">
                      <a:pos x="83" y="101"/>
                    </a:cxn>
                    <a:cxn ang="0">
                      <a:pos x="89" y="114"/>
                    </a:cxn>
                    <a:cxn ang="0">
                      <a:pos x="91" y="114"/>
                    </a:cxn>
                    <a:cxn ang="0">
                      <a:pos x="3" y="0"/>
                    </a:cxn>
                  </a:cxnLst>
                  <a:rect l="0" t="0" r="r" b="b"/>
                  <a:pathLst>
                    <a:path w="91" h="114">
                      <a:moveTo>
                        <a:pt x="3" y="0"/>
                      </a:moveTo>
                      <a:cubicBezTo>
                        <a:pt x="0" y="0"/>
                        <a:pt x="0" y="0"/>
                        <a:pt x="0" y="0"/>
                      </a:cubicBezTo>
                      <a:cubicBezTo>
                        <a:pt x="0" y="0"/>
                        <a:pt x="0" y="0"/>
                        <a:pt x="0" y="0"/>
                      </a:cubicBezTo>
                      <a:cubicBezTo>
                        <a:pt x="0" y="0"/>
                        <a:pt x="0" y="0"/>
                        <a:pt x="0" y="0"/>
                      </a:cubicBezTo>
                      <a:cubicBezTo>
                        <a:pt x="1" y="0"/>
                        <a:pt x="1" y="0"/>
                        <a:pt x="1" y="0"/>
                      </a:cubicBezTo>
                      <a:cubicBezTo>
                        <a:pt x="1" y="0"/>
                        <a:pt x="1" y="0"/>
                        <a:pt x="2" y="1"/>
                      </a:cubicBezTo>
                      <a:cubicBezTo>
                        <a:pt x="9" y="6"/>
                        <a:pt x="49" y="37"/>
                        <a:pt x="82" y="100"/>
                      </a:cubicBezTo>
                      <a:cubicBezTo>
                        <a:pt x="83" y="100"/>
                        <a:pt x="83" y="100"/>
                        <a:pt x="83" y="100"/>
                      </a:cubicBezTo>
                      <a:cubicBezTo>
                        <a:pt x="83" y="101"/>
                        <a:pt x="83" y="101"/>
                        <a:pt x="83" y="101"/>
                      </a:cubicBezTo>
                      <a:cubicBezTo>
                        <a:pt x="83" y="101"/>
                        <a:pt x="83" y="101"/>
                        <a:pt x="83" y="101"/>
                      </a:cubicBezTo>
                      <a:cubicBezTo>
                        <a:pt x="85" y="105"/>
                        <a:pt x="87" y="109"/>
                        <a:pt x="89" y="114"/>
                      </a:cubicBezTo>
                      <a:cubicBezTo>
                        <a:pt x="91" y="114"/>
                        <a:pt x="91" y="114"/>
                        <a:pt x="91" y="114"/>
                      </a:cubicBezTo>
                      <a:cubicBezTo>
                        <a:pt x="57" y="42"/>
                        <a:pt x="12" y="6"/>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0" name="Freeform 100"/>
                <p:cNvSpPr>
                  <a:spLocks/>
                </p:cNvSpPr>
                <p:nvPr/>
              </p:nvSpPr>
              <p:spPr bwMode="auto">
                <a:xfrm>
                  <a:off x="-761" y="2223"/>
                  <a:ext cx="3" cy="3"/>
                </a:xfrm>
                <a:custGeom>
                  <a:avLst/>
                  <a:gdLst/>
                  <a:ahLst/>
                  <a:cxnLst>
                    <a:cxn ang="0">
                      <a:pos x="1" y="0"/>
                    </a:cxn>
                    <a:cxn ang="0">
                      <a:pos x="0" y="0"/>
                    </a:cxn>
                    <a:cxn ang="0">
                      <a:pos x="1" y="1"/>
                    </a:cxn>
                    <a:cxn ang="0">
                      <a:pos x="1" y="1"/>
                    </a:cxn>
                    <a:cxn ang="0">
                      <a:pos x="1" y="0"/>
                    </a:cxn>
                  </a:cxnLst>
                  <a:rect l="0" t="0" r="r" b="b"/>
                  <a:pathLst>
                    <a:path w="1" h="1">
                      <a:moveTo>
                        <a:pt x="1" y="0"/>
                      </a:moveTo>
                      <a:cubicBezTo>
                        <a:pt x="0" y="0"/>
                        <a:pt x="0" y="0"/>
                        <a:pt x="0" y="0"/>
                      </a:cubicBezTo>
                      <a:cubicBezTo>
                        <a:pt x="0" y="0"/>
                        <a:pt x="1" y="0"/>
                        <a:pt x="1"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1" name="Freeform 101"/>
                <p:cNvSpPr>
                  <a:spLocks noEditPoints="1"/>
                </p:cNvSpPr>
                <p:nvPr/>
              </p:nvSpPr>
              <p:spPr bwMode="auto">
                <a:xfrm>
                  <a:off x="-742" y="2259"/>
                  <a:ext cx="90" cy="1017"/>
                </a:xfrm>
                <a:custGeom>
                  <a:avLst/>
                  <a:gdLst/>
                  <a:ahLst/>
                  <a:cxnLst>
                    <a:cxn ang="0">
                      <a:pos x="26" y="343"/>
                    </a:cxn>
                    <a:cxn ang="0">
                      <a:pos x="24" y="343"/>
                    </a:cxn>
                    <a:cxn ang="0">
                      <a:pos x="24" y="352"/>
                    </a:cxn>
                    <a:cxn ang="0">
                      <a:pos x="20" y="417"/>
                    </a:cxn>
                    <a:cxn ang="0">
                      <a:pos x="19" y="429"/>
                    </a:cxn>
                    <a:cxn ang="0">
                      <a:pos x="21" y="429"/>
                    </a:cxn>
                    <a:cxn ang="0">
                      <a:pos x="24" y="393"/>
                    </a:cxn>
                    <a:cxn ang="0">
                      <a:pos x="26" y="343"/>
                    </a:cxn>
                    <a:cxn ang="0">
                      <a:pos x="38" y="233"/>
                    </a:cxn>
                    <a:cxn ang="0">
                      <a:pos x="36" y="233"/>
                    </a:cxn>
                    <a:cxn ang="0">
                      <a:pos x="24" y="334"/>
                    </a:cxn>
                    <a:cxn ang="0">
                      <a:pos x="24" y="335"/>
                    </a:cxn>
                    <a:cxn ang="0">
                      <a:pos x="24" y="335"/>
                    </a:cxn>
                    <a:cxn ang="0">
                      <a:pos x="24" y="342"/>
                    </a:cxn>
                    <a:cxn ang="0">
                      <a:pos x="26" y="342"/>
                    </a:cxn>
                    <a:cxn ang="0">
                      <a:pos x="26" y="335"/>
                    </a:cxn>
                    <a:cxn ang="0">
                      <a:pos x="37" y="255"/>
                    </a:cxn>
                    <a:cxn ang="0">
                      <a:pos x="35" y="255"/>
                    </a:cxn>
                    <a:cxn ang="0">
                      <a:pos x="35" y="254"/>
                    </a:cxn>
                    <a:cxn ang="0">
                      <a:pos x="37" y="254"/>
                    </a:cxn>
                    <a:cxn ang="0">
                      <a:pos x="38" y="233"/>
                    </a:cxn>
                    <a:cxn ang="0">
                      <a:pos x="35" y="102"/>
                    </a:cxn>
                    <a:cxn ang="0">
                      <a:pos x="33" y="102"/>
                    </a:cxn>
                    <a:cxn ang="0">
                      <a:pos x="35" y="115"/>
                    </a:cxn>
                    <a:cxn ang="0">
                      <a:pos x="35" y="115"/>
                    </a:cxn>
                    <a:cxn ang="0">
                      <a:pos x="35" y="120"/>
                    </a:cxn>
                    <a:cxn ang="0">
                      <a:pos x="37" y="187"/>
                    </a:cxn>
                    <a:cxn ang="0">
                      <a:pos x="36" y="232"/>
                    </a:cxn>
                    <a:cxn ang="0">
                      <a:pos x="38" y="232"/>
                    </a:cxn>
                    <a:cxn ang="0">
                      <a:pos x="38" y="224"/>
                    </a:cxn>
                    <a:cxn ang="0">
                      <a:pos x="38" y="149"/>
                    </a:cxn>
                    <a:cxn ang="0">
                      <a:pos x="37" y="115"/>
                    </a:cxn>
                    <a:cxn ang="0">
                      <a:pos x="37" y="115"/>
                    </a:cxn>
                    <a:cxn ang="0">
                      <a:pos x="37" y="115"/>
                    </a:cxn>
                    <a:cxn ang="0">
                      <a:pos x="35" y="102"/>
                    </a:cxn>
                    <a:cxn ang="0">
                      <a:pos x="2" y="0"/>
                    </a:cxn>
                    <a:cxn ang="0">
                      <a:pos x="0" y="0"/>
                    </a:cxn>
                    <a:cxn ang="0">
                      <a:pos x="33" y="101"/>
                    </a:cxn>
                    <a:cxn ang="0">
                      <a:pos x="35" y="101"/>
                    </a:cxn>
                    <a:cxn ang="0">
                      <a:pos x="2" y="0"/>
                    </a:cxn>
                  </a:cxnLst>
                  <a:rect l="0" t="0" r="r" b="b"/>
                  <a:pathLst>
                    <a:path w="38" h="429">
                      <a:moveTo>
                        <a:pt x="26" y="343"/>
                      </a:moveTo>
                      <a:cubicBezTo>
                        <a:pt x="24" y="343"/>
                        <a:pt x="24" y="343"/>
                        <a:pt x="24" y="343"/>
                      </a:cubicBezTo>
                      <a:cubicBezTo>
                        <a:pt x="24" y="345"/>
                        <a:pt x="24" y="348"/>
                        <a:pt x="24" y="352"/>
                      </a:cubicBezTo>
                      <a:cubicBezTo>
                        <a:pt x="24" y="368"/>
                        <a:pt x="23" y="392"/>
                        <a:pt x="20" y="417"/>
                      </a:cubicBezTo>
                      <a:cubicBezTo>
                        <a:pt x="20" y="421"/>
                        <a:pt x="20" y="425"/>
                        <a:pt x="19" y="429"/>
                      </a:cubicBezTo>
                      <a:cubicBezTo>
                        <a:pt x="21" y="429"/>
                        <a:pt x="21" y="429"/>
                        <a:pt x="21" y="429"/>
                      </a:cubicBezTo>
                      <a:cubicBezTo>
                        <a:pt x="22" y="417"/>
                        <a:pt x="23" y="405"/>
                        <a:pt x="24" y="393"/>
                      </a:cubicBezTo>
                      <a:cubicBezTo>
                        <a:pt x="26" y="372"/>
                        <a:pt x="26" y="353"/>
                        <a:pt x="26" y="343"/>
                      </a:cubicBezTo>
                      <a:moveTo>
                        <a:pt x="38" y="233"/>
                      </a:moveTo>
                      <a:cubicBezTo>
                        <a:pt x="36" y="233"/>
                        <a:pt x="36" y="233"/>
                        <a:pt x="36" y="233"/>
                      </a:cubicBezTo>
                      <a:cubicBezTo>
                        <a:pt x="35" y="268"/>
                        <a:pt x="31" y="304"/>
                        <a:pt x="24" y="334"/>
                      </a:cubicBezTo>
                      <a:cubicBezTo>
                        <a:pt x="24" y="335"/>
                        <a:pt x="24" y="335"/>
                        <a:pt x="24" y="335"/>
                      </a:cubicBezTo>
                      <a:cubicBezTo>
                        <a:pt x="24" y="335"/>
                        <a:pt x="24" y="335"/>
                        <a:pt x="24" y="335"/>
                      </a:cubicBezTo>
                      <a:cubicBezTo>
                        <a:pt x="24" y="335"/>
                        <a:pt x="24" y="337"/>
                        <a:pt x="24" y="342"/>
                      </a:cubicBezTo>
                      <a:cubicBezTo>
                        <a:pt x="26" y="342"/>
                        <a:pt x="26" y="342"/>
                        <a:pt x="26" y="342"/>
                      </a:cubicBezTo>
                      <a:cubicBezTo>
                        <a:pt x="26" y="338"/>
                        <a:pt x="26" y="335"/>
                        <a:pt x="26" y="335"/>
                      </a:cubicBezTo>
                      <a:cubicBezTo>
                        <a:pt x="32" y="311"/>
                        <a:pt x="35" y="283"/>
                        <a:pt x="37" y="255"/>
                      </a:cubicBezTo>
                      <a:cubicBezTo>
                        <a:pt x="35" y="255"/>
                        <a:pt x="35" y="255"/>
                        <a:pt x="35" y="255"/>
                      </a:cubicBezTo>
                      <a:cubicBezTo>
                        <a:pt x="35" y="254"/>
                        <a:pt x="35" y="254"/>
                        <a:pt x="35" y="254"/>
                      </a:cubicBezTo>
                      <a:cubicBezTo>
                        <a:pt x="37" y="254"/>
                        <a:pt x="37" y="254"/>
                        <a:pt x="37" y="254"/>
                      </a:cubicBezTo>
                      <a:cubicBezTo>
                        <a:pt x="37" y="247"/>
                        <a:pt x="38" y="240"/>
                        <a:pt x="38" y="233"/>
                      </a:cubicBezTo>
                      <a:moveTo>
                        <a:pt x="35" y="102"/>
                      </a:moveTo>
                      <a:cubicBezTo>
                        <a:pt x="33" y="102"/>
                        <a:pt x="33" y="102"/>
                        <a:pt x="33" y="102"/>
                      </a:cubicBezTo>
                      <a:cubicBezTo>
                        <a:pt x="34" y="106"/>
                        <a:pt x="34" y="111"/>
                        <a:pt x="35" y="115"/>
                      </a:cubicBezTo>
                      <a:cubicBezTo>
                        <a:pt x="35" y="115"/>
                        <a:pt x="35" y="115"/>
                        <a:pt x="35" y="115"/>
                      </a:cubicBezTo>
                      <a:cubicBezTo>
                        <a:pt x="35" y="115"/>
                        <a:pt x="35" y="117"/>
                        <a:pt x="35" y="120"/>
                      </a:cubicBezTo>
                      <a:cubicBezTo>
                        <a:pt x="36" y="131"/>
                        <a:pt x="37" y="156"/>
                        <a:pt x="37" y="187"/>
                      </a:cubicBezTo>
                      <a:cubicBezTo>
                        <a:pt x="37" y="201"/>
                        <a:pt x="37" y="216"/>
                        <a:pt x="36" y="232"/>
                      </a:cubicBezTo>
                      <a:cubicBezTo>
                        <a:pt x="38" y="232"/>
                        <a:pt x="38" y="232"/>
                        <a:pt x="38" y="232"/>
                      </a:cubicBezTo>
                      <a:cubicBezTo>
                        <a:pt x="38" y="229"/>
                        <a:pt x="38" y="226"/>
                        <a:pt x="38" y="224"/>
                      </a:cubicBezTo>
                      <a:cubicBezTo>
                        <a:pt x="38" y="149"/>
                        <a:pt x="38" y="149"/>
                        <a:pt x="38" y="149"/>
                      </a:cubicBezTo>
                      <a:cubicBezTo>
                        <a:pt x="38" y="128"/>
                        <a:pt x="37" y="115"/>
                        <a:pt x="37" y="115"/>
                      </a:cubicBezTo>
                      <a:cubicBezTo>
                        <a:pt x="37" y="115"/>
                        <a:pt x="37" y="115"/>
                        <a:pt x="37" y="115"/>
                      </a:cubicBezTo>
                      <a:cubicBezTo>
                        <a:pt x="37" y="115"/>
                        <a:pt x="37" y="115"/>
                        <a:pt x="37" y="115"/>
                      </a:cubicBezTo>
                      <a:cubicBezTo>
                        <a:pt x="36" y="110"/>
                        <a:pt x="36" y="106"/>
                        <a:pt x="35" y="102"/>
                      </a:cubicBezTo>
                      <a:moveTo>
                        <a:pt x="2" y="0"/>
                      </a:moveTo>
                      <a:cubicBezTo>
                        <a:pt x="0" y="0"/>
                        <a:pt x="0" y="0"/>
                        <a:pt x="0" y="0"/>
                      </a:cubicBezTo>
                      <a:cubicBezTo>
                        <a:pt x="13" y="28"/>
                        <a:pt x="25" y="61"/>
                        <a:pt x="33" y="101"/>
                      </a:cubicBezTo>
                      <a:cubicBezTo>
                        <a:pt x="35" y="101"/>
                        <a:pt x="35" y="101"/>
                        <a:pt x="35" y="101"/>
                      </a:cubicBezTo>
                      <a:cubicBezTo>
                        <a:pt x="27" y="61"/>
                        <a:pt x="15" y="2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2" name="Freeform 102"/>
                <p:cNvSpPr>
                  <a:spLocks/>
                </p:cNvSpPr>
                <p:nvPr/>
              </p:nvSpPr>
              <p:spPr bwMode="auto">
                <a:xfrm>
                  <a:off x="-685"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3" name="Freeform 103"/>
                <p:cNvSpPr>
                  <a:spLocks/>
                </p:cNvSpPr>
                <p:nvPr/>
              </p:nvSpPr>
              <p:spPr bwMode="auto">
                <a:xfrm>
                  <a:off x="-659"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4" name="Freeform 104"/>
                <p:cNvSpPr>
                  <a:spLocks noEditPoints="1"/>
                </p:cNvSpPr>
                <p:nvPr/>
              </p:nvSpPr>
              <p:spPr bwMode="auto">
                <a:xfrm>
                  <a:off x="-1681" y="1524"/>
                  <a:ext cx="989" cy="1875"/>
                </a:xfrm>
                <a:custGeom>
                  <a:avLst/>
                  <a:gdLst/>
                  <a:ahLst/>
                  <a:cxnLst>
                    <a:cxn ang="0">
                      <a:pos x="418" y="740"/>
                    </a:cxn>
                    <a:cxn ang="0">
                      <a:pos x="416" y="740"/>
                    </a:cxn>
                    <a:cxn ang="0">
                      <a:pos x="411" y="772"/>
                    </a:cxn>
                    <a:cxn ang="0">
                      <a:pos x="411" y="772"/>
                    </a:cxn>
                    <a:cxn ang="0">
                      <a:pos x="411" y="773"/>
                    </a:cxn>
                    <a:cxn ang="0">
                      <a:pos x="410" y="773"/>
                    </a:cxn>
                    <a:cxn ang="0">
                      <a:pos x="406" y="790"/>
                    </a:cxn>
                    <a:cxn ang="0">
                      <a:pos x="407" y="791"/>
                    </a:cxn>
                    <a:cxn ang="0">
                      <a:pos x="418" y="740"/>
                    </a:cxn>
                    <a:cxn ang="0">
                      <a:pos x="215" y="98"/>
                    </a:cxn>
                    <a:cxn ang="0">
                      <a:pos x="211" y="98"/>
                    </a:cxn>
                    <a:cxn ang="0">
                      <a:pos x="307" y="194"/>
                    </a:cxn>
                    <a:cxn ang="0">
                      <a:pos x="309" y="194"/>
                    </a:cxn>
                    <a:cxn ang="0">
                      <a:pos x="309" y="194"/>
                    </a:cxn>
                    <a:cxn ang="0">
                      <a:pos x="215" y="98"/>
                    </a:cxn>
                    <a:cxn ang="0">
                      <a:pos x="1" y="0"/>
                    </a:cxn>
                    <a:cxn ang="0">
                      <a:pos x="0" y="2"/>
                    </a:cxn>
                    <a:cxn ang="0">
                      <a:pos x="9" y="4"/>
                    </a:cxn>
                    <a:cxn ang="0">
                      <a:pos x="162" y="66"/>
                    </a:cxn>
                    <a:cxn ang="0">
                      <a:pos x="165" y="66"/>
                    </a:cxn>
                    <a:cxn ang="0">
                      <a:pos x="165" y="67"/>
                    </a:cxn>
                    <a:cxn ang="0">
                      <a:pos x="163" y="67"/>
                    </a:cxn>
                    <a:cxn ang="0">
                      <a:pos x="210" y="97"/>
                    </a:cxn>
                    <a:cxn ang="0">
                      <a:pos x="213" y="97"/>
                    </a:cxn>
                    <a:cxn ang="0">
                      <a:pos x="1" y="0"/>
                    </a:cxn>
                  </a:cxnLst>
                  <a:rect l="0" t="0" r="r" b="b"/>
                  <a:pathLst>
                    <a:path w="418" h="791">
                      <a:moveTo>
                        <a:pt x="418" y="740"/>
                      </a:moveTo>
                      <a:cubicBezTo>
                        <a:pt x="416" y="740"/>
                        <a:pt x="416" y="740"/>
                        <a:pt x="416" y="740"/>
                      </a:cubicBezTo>
                      <a:cubicBezTo>
                        <a:pt x="415" y="752"/>
                        <a:pt x="413" y="763"/>
                        <a:pt x="411" y="772"/>
                      </a:cubicBezTo>
                      <a:cubicBezTo>
                        <a:pt x="411" y="772"/>
                        <a:pt x="411" y="772"/>
                        <a:pt x="411" y="772"/>
                      </a:cubicBezTo>
                      <a:cubicBezTo>
                        <a:pt x="411" y="773"/>
                        <a:pt x="411" y="773"/>
                        <a:pt x="411" y="773"/>
                      </a:cubicBezTo>
                      <a:cubicBezTo>
                        <a:pt x="410" y="773"/>
                        <a:pt x="410" y="773"/>
                        <a:pt x="410" y="773"/>
                      </a:cubicBezTo>
                      <a:cubicBezTo>
                        <a:pt x="409" y="780"/>
                        <a:pt x="407" y="786"/>
                        <a:pt x="406" y="790"/>
                      </a:cubicBezTo>
                      <a:cubicBezTo>
                        <a:pt x="407" y="791"/>
                        <a:pt x="407" y="791"/>
                        <a:pt x="407" y="791"/>
                      </a:cubicBezTo>
                      <a:cubicBezTo>
                        <a:pt x="412" y="779"/>
                        <a:pt x="416" y="760"/>
                        <a:pt x="418" y="740"/>
                      </a:cubicBezTo>
                      <a:moveTo>
                        <a:pt x="215" y="98"/>
                      </a:moveTo>
                      <a:cubicBezTo>
                        <a:pt x="211" y="98"/>
                        <a:pt x="211" y="98"/>
                        <a:pt x="211" y="98"/>
                      </a:cubicBezTo>
                      <a:cubicBezTo>
                        <a:pt x="247" y="124"/>
                        <a:pt x="281" y="155"/>
                        <a:pt x="307" y="194"/>
                      </a:cubicBezTo>
                      <a:cubicBezTo>
                        <a:pt x="309" y="194"/>
                        <a:pt x="309" y="194"/>
                        <a:pt x="309" y="194"/>
                      </a:cubicBezTo>
                      <a:cubicBezTo>
                        <a:pt x="309" y="194"/>
                        <a:pt x="309" y="194"/>
                        <a:pt x="309" y="194"/>
                      </a:cubicBezTo>
                      <a:cubicBezTo>
                        <a:pt x="283" y="155"/>
                        <a:pt x="250" y="124"/>
                        <a:pt x="215" y="98"/>
                      </a:cubicBezTo>
                      <a:moveTo>
                        <a:pt x="1" y="0"/>
                      </a:moveTo>
                      <a:cubicBezTo>
                        <a:pt x="0" y="2"/>
                        <a:pt x="0" y="2"/>
                        <a:pt x="0" y="2"/>
                      </a:cubicBezTo>
                      <a:cubicBezTo>
                        <a:pt x="0" y="2"/>
                        <a:pt x="3" y="3"/>
                        <a:pt x="9" y="4"/>
                      </a:cubicBezTo>
                      <a:cubicBezTo>
                        <a:pt x="32" y="10"/>
                        <a:pt x="96" y="29"/>
                        <a:pt x="162" y="66"/>
                      </a:cubicBezTo>
                      <a:cubicBezTo>
                        <a:pt x="165" y="66"/>
                        <a:pt x="165" y="66"/>
                        <a:pt x="165" y="66"/>
                      </a:cubicBezTo>
                      <a:cubicBezTo>
                        <a:pt x="165" y="67"/>
                        <a:pt x="165" y="67"/>
                        <a:pt x="165" y="67"/>
                      </a:cubicBezTo>
                      <a:cubicBezTo>
                        <a:pt x="163" y="67"/>
                        <a:pt x="163" y="67"/>
                        <a:pt x="163" y="67"/>
                      </a:cubicBezTo>
                      <a:cubicBezTo>
                        <a:pt x="179" y="76"/>
                        <a:pt x="195" y="86"/>
                        <a:pt x="210" y="97"/>
                      </a:cubicBezTo>
                      <a:cubicBezTo>
                        <a:pt x="213" y="97"/>
                        <a:pt x="213" y="97"/>
                        <a:pt x="213" y="97"/>
                      </a:cubicBezTo>
                      <a:cubicBezTo>
                        <a:pt x="114" y="25"/>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5" name="Freeform 105"/>
                <p:cNvSpPr>
                  <a:spLocks/>
                </p:cNvSpPr>
                <p:nvPr/>
              </p:nvSpPr>
              <p:spPr bwMode="auto">
                <a:xfrm>
                  <a:off x="-1184" y="1754"/>
                  <a:ext cx="12" cy="2"/>
                </a:xfrm>
                <a:custGeom>
                  <a:avLst/>
                  <a:gdLst/>
                  <a:ahLst/>
                  <a:cxnLst>
                    <a:cxn ang="0">
                      <a:pos x="3" y="0"/>
                    </a:cxn>
                    <a:cxn ang="0">
                      <a:pos x="0" y="0"/>
                    </a:cxn>
                    <a:cxn ang="0">
                      <a:pos x="1" y="1"/>
                    </a:cxn>
                    <a:cxn ang="0">
                      <a:pos x="5" y="1"/>
                    </a:cxn>
                    <a:cxn ang="0">
                      <a:pos x="3" y="0"/>
                    </a:cxn>
                  </a:cxnLst>
                  <a:rect l="0" t="0" r="r" b="b"/>
                  <a:pathLst>
                    <a:path w="5" h="1">
                      <a:moveTo>
                        <a:pt x="3" y="0"/>
                      </a:moveTo>
                      <a:cubicBezTo>
                        <a:pt x="0" y="0"/>
                        <a:pt x="0" y="0"/>
                        <a:pt x="0" y="0"/>
                      </a:cubicBezTo>
                      <a:cubicBezTo>
                        <a:pt x="1" y="0"/>
                        <a:pt x="1" y="1"/>
                        <a:pt x="1" y="1"/>
                      </a:cubicBezTo>
                      <a:cubicBezTo>
                        <a:pt x="5" y="1"/>
                        <a:pt x="5" y="1"/>
                        <a:pt x="5" y="1"/>
                      </a:cubicBezTo>
                      <a:cubicBezTo>
                        <a:pt x="4" y="1"/>
                        <a:pt x="4"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6" name="Freeform 106"/>
                <p:cNvSpPr>
                  <a:spLocks/>
                </p:cNvSpPr>
                <p:nvPr/>
              </p:nvSpPr>
              <p:spPr bwMode="auto">
                <a:xfrm>
                  <a:off x="-1298" y="1681"/>
                  <a:ext cx="7" cy="2"/>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0" y="1"/>
                        <a:pt x="1" y="1"/>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7" name="Freeform 107"/>
                <p:cNvSpPr>
                  <a:spLocks/>
                </p:cNvSpPr>
                <p:nvPr/>
              </p:nvSpPr>
              <p:spPr bwMode="auto">
                <a:xfrm>
                  <a:off x="-656"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8" name="Freeform 108"/>
                <p:cNvSpPr>
                  <a:spLocks/>
                </p:cNvSpPr>
                <p:nvPr/>
              </p:nvSpPr>
              <p:spPr bwMode="auto">
                <a:xfrm>
                  <a:off x="-697"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9" name="Freeform 109"/>
                <p:cNvSpPr>
                  <a:spLocks/>
                </p:cNvSpPr>
                <p:nvPr/>
              </p:nvSpPr>
              <p:spPr bwMode="auto">
                <a:xfrm>
                  <a:off x="-711" y="3354"/>
                  <a:ext cx="3" cy="2"/>
                </a:xfrm>
                <a:custGeom>
                  <a:avLst/>
                  <a:gdLst/>
                  <a:ahLst/>
                  <a:cxnLst>
                    <a:cxn ang="0">
                      <a:pos x="1" y="0"/>
                    </a:cxn>
                    <a:cxn ang="0">
                      <a:pos x="1" y="0"/>
                    </a:cxn>
                    <a:cxn ang="0">
                      <a:pos x="0" y="1"/>
                    </a:cxn>
                    <a:cxn ang="0">
                      <a:pos x="1" y="1"/>
                    </a:cxn>
                    <a:cxn ang="0">
                      <a:pos x="1" y="0"/>
                    </a:cxn>
                  </a:cxnLst>
                  <a:rect l="0" t="0" r="r" b="b"/>
                  <a:pathLst>
                    <a:path w="1" h="1">
                      <a:moveTo>
                        <a:pt x="1" y="0"/>
                      </a:moveTo>
                      <a:cubicBezTo>
                        <a:pt x="1" y="0"/>
                        <a:pt x="1" y="0"/>
                        <a:pt x="1" y="0"/>
                      </a:cubicBezTo>
                      <a:cubicBezTo>
                        <a:pt x="1" y="1"/>
                        <a:pt x="1"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0" name="Freeform 110"/>
                <p:cNvSpPr>
                  <a:spLocks/>
                </p:cNvSpPr>
                <p:nvPr/>
              </p:nvSpPr>
              <p:spPr bwMode="auto">
                <a:xfrm>
                  <a:off x="-664"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1" name="Freeform 111"/>
                <p:cNvSpPr>
                  <a:spLocks/>
                </p:cNvSpPr>
                <p:nvPr/>
              </p:nvSpPr>
              <p:spPr bwMode="auto">
                <a:xfrm>
                  <a:off x="-744" y="2256"/>
                  <a:ext cx="7" cy="3"/>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1" y="0"/>
                        <a:pt x="1" y="1"/>
                      </a:cubicBezTo>
                      <a:cubicBezTo>
                        <a:pt x="3" y="1"/>
                        <a:pt x="3" y="1"/>
                        <a:pt x="3" y="1"/>
                      </a:cubicBezTo>
                      <a:cubicBezTo>
                        <a:pt x="3" y="0"/>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2" name="Freeform 112"/>
                <p:cNvSpPr>
                  <a:spLocks noEditPoints="1"/>
                </p:cNvSpPr>
                <p:nvPr/>
              </p:nvSpPr>
              <p:spPr bwMode="auto">
                <a:xfrm>
                  <a:off x="-1099" y="1986"/>
                  <a:ext cx="180" cy="270"/>
                </a:xfrm>
                <a:custGeom>
                  <a:avLst/>
                  <a:gdLst/>
                  <a:ahLst/>
                  <a:cxnLst>
                    <a:cxn ang="0">
                      <a:pos x="69" y="101"/>
                    </a:cxn>
                    <a:cxn ang="0">
                      <a:pos x="67" y="101"/>
                    </a:cxn>
                    <a:cxn ang="0">
                      <a:pos x="74" y="114"/>
                    </a:cxn>
                    <a:cxn ang="0">
                      <a:pos x="76" y="114"/>
                    </a:cxn>
                    <a:cxn ang="0">
                      <a:pos x="69" y="101"/>
                    </a:cxn>
                    <a:cxn ang="0">
                      <a:pos x="2" y="0"/>
                    </a:cxn>
                    <a:cxn ang="0">
                      <a:pos x="0" y="0"/>
                    </a:cxn>
                    <a:cxn ang="0">
                      <a:pos x="8" y="11"/>
                    </a:cxn>
                    <a:cxn ang="0">
                      <a:pos x="66" y="100"/>
                    </a:cxn>
                    <a:cxn ang="0">
                      <a:pos x="68" y="100"/>
                    </a:cxn>
                    <a:cxn ang="0">
                      <a:pos x="10" y="10"/>
                    </a:cxn>
                    <a:cxn ang="0">
                      <a:pos x="2" y="0"/>
                    </a:cxn>
                  </a:cxnLst>
                  <a:rect l="0" t="0" r="r" b="b"/>
                  <a:pathLst>
                    <a:path w="76" h="114">
                      <a:moveTo>
                        <a:pt x="69" y="101"/>
                      </a:moveTo>
                      <a:cubicBezTo>
                        <a:pt x="67" y="101"/>
                        <a:pt x="67" y="101"/>
                        <a:pt x="67" y="101"/>
                      </a:cubicBezTo>
                      <a:cubicBezTo>
                        <a:pt x="69" y="106"/>
                        <a:pt x="72" y="110"/>
                        <a:pt x="74" y="114"/>
                      </a:cubicBezTo>
                      <a:cubicBezTo>
                        <a:pt x="76" y="114"/>
                        <a:pt x="76" y="114"/>
                        <a:pt x="76" y="114"/>
                      </a:cubicBezTo>
                      <a:cubicBezTo>
                        <a:pt x="74" y="110"/>
                        <a:pt x="72" y="106"/>
                        <a:pt x="69" y="101"/>
                      </a:cubicBezTo>
                      <a:moveTo>
                        <a:pt x="2" y="0"/>
                      </a:moveTo>
                      <a:cubicBezTo>
                        <a:pt x="0" y="0"/>
                        <a:pt x="0" y="0"/>
                        <a:pt x="0" y="0"/>
                      </a:cubicBezTo>
                      <a:cubicBezTo>
                        <a:pt x="3" y="3"/>
                        <a:pt x="5" y="7"/>
                        <a:pt x="8" y="11"/>
                      </a:cubicBezTo>
                      <a:cubicBezTo>
                        <a:pt x="31" y="44"/>
                        <a:pt x="53" y="77"/>
                        <a:pt x="66" y="100"/>
                      </a:cubicBezTo>
                      <a:cubicBezTo>
                        <a:pt x="68" y="100"/>
                        <a:pt x="68" y="100"/>
                        <a:pt x="68" y="100"/>
                      </a:cubicBezTo>
                      <a:cubicBezTo>
                        <a:pt x="55" y="77"/>
                        <a:pt x="33" y="43"/>
                        <a:pt x="10" y="10"/>
                      </a:cubicBezTo>
                      <a:cubicBezTo>
                        <a:pt x="7" y="7"/>
                        <a:pt x="5"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3" name="Freeform 113"/>
                <p:cNvSpPr>
                  <a:spLocks/>
                </p:cNvSpPr>
                <p:nvPr/>
              </p:nvSpPr>
              <p:spPr bwMode="auto">
                <a:xfrm>
                  <a:off x="-943" y="2223"/>
                  <a:ext cx="7" cy="3"/>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0" y="0"/>
                        <a:pt x="1" y="1"/>
                      </a:cubicBezTo>
                      <a:cubicBezTo>
                        <a:pt x="3" y="1"/>
                        <a:pt x="3" y="1"/>
                        <a:pt x="3" y="1"/>
                      </a:cubicBezTo>
                      <a:cubicBezTo>
                        <a:pt x="3" y="0"/>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4" name="Freeform 114"/>
                <p:cNvSpPr>
                  <a:spLocks noEditPoints="1"/>
                </p:cNvSpPr>
                <p:nvPr/>
              </p:nvSpPr>
              <p:spPr bwMode="auto">
                <a:xfrm>
                  <a:off x="-924" y="2259"/>
                  <a:ext cx="109" cy="1017"/>
                </a:xfrm>
                <a:custGeom>
                  <a:avLst/>
                  <a:gdLst/>
                  <a:ahLst/>
                  <a:cxnLst>
                    <a:cxn ang="0">
                      <a:pos x="39" y="343"/>
                    </a:cxn>
                    <a:cxn ang="0">
                      <a:pos x="37" y="343"/>
                    </a:cxn>
                    <a:cxn ang="0">
                      <a:pos x="44" y="429"/>
                    </a:cxn>
                    <a:cxn ang="0">
                      <a:pos x="46" y="429"/>
                    </a:cxn>
                    <a:cxn ang="0">
                      <a:pos x="39" y="343"/>
                    </a:cxn>
                    <a:cxn ang="0">
                      <a:pos x="36" y="233"/>
                    </a:cxn>
                    <a:cxn ang="0">
                      <a:pos x="34" y="233"/>
                    </a:cxn>
                    <a:cxn ang="0">
                      <a:pos x="37" y="335"/>
                    </a:cxn>
                    <a:cxn ang="0">
                      <a:pos x="37" y="335"/>
                    </a:cxn>
                    <a:cxn ang="0">
                      <a:pos x="37" y="337"/>
                    </a:cxn>
                    <a:cxn ang="0">
                      <a:pos x="37" y="342"/>
                    </a:cxn>
                    <a:cxn ang="0">
                      <a:pos x="39" y="342"/>
                    </a:cxn>
                    <a:cxn ang="0">
                      <a:pos x="39" y="337"/>
                    </a:cxn>
                    <a:cxn ang="0">
                      <a:pos x="39" y="335"/>
                    </a:cxn>
                    <a:cxn ang="0">
                      <a:pos x="39" y="335"/>
                    </a:cxn>
                    <a:cxn ang="0">
                      <a:pos x="39" y="335"/>
                    </a:cxn>
                    <a:cxn ang="0">
                      <a:pos x="36" y="233"/>
                    </a:cxn>
                    <a:cxn ang="0">
                      <a:pos x="30" y="102"/>
                    </a:cxn>
                    <a:cxn ang="0">
                      <a:pos x="28" y="102"/>
                    </a:cxn>
                    <a:cxn ang="0">
                      <a:pos x="30" y="113"/>
                    </a:cxn>
                    <a:cxn ang="0">
                      <a:pos x="34" y="229"/>
                    </a:cxn>
                    <a:cxn ang="0">
                      <a:pos x="34" y="232"/>
                    </a:cxn>
                    <a:cxn ang="0">
                      <a:pos x="36" y="232"/>
                    </a:cxn>
                    <a:cxn ang="0">
                      <a:pos x="32" y="113"/>
                    </a:cxn>
                    <a:cxn ang="0">
                      <a:pos x="30" y="102"/>
                    </a:cxn>
                    <a:cxn ang="0">
                      <a:pos x="3" y="0"/>
                    </a:cxn>
                    <a:cxn ang="0">
                      <a:pos x="0" y="0"/>
                    </a:cxn>
                    <a:cxn ang="0">
                      <a:pos x="2" y="2"/>
                    </a:cxn>
                    <a:cxn ang="0">
                      <a:pos x="28" y="101"/>
                    </a:cxn>
                    <a:cxn ang="0">
                      <a:pos x="30" y="101"/>
                    </a:cxn>
                    <a:cxn ang="0">
                      <a:pos x="4" y="2"/>
                    </a:cxn>
                    <a:cxn ang="0">
                      <a:pos x="3" y="0"/>
                    </a:cxn>
                  </a:cxnLst>
                  <a:rect l="0" t="0" r="r" b="b"/>
                  <a:pathLst>
                    <a:path w="46" h="429">
                      <a:moveTo>
                        <a:pt x="39" y="343"/>
                      </a:moveTo>
                      <a:cubicBezTo>
                        <a:pt x="37" y="343"/>
                        <a:pt x="37" y="343"/>
                        <a:pt x="37" y="343"/>
                      </a:cubicBezTo>
                      <a:cubicBezTo>
                        <a:pt x="38" y="370"/>
                        <a:pt x="41" y="404"/>
                        <a:pt x="44" y="429"/>
                      </a:cubicBezTo>
                      <a:cubicBezTo>
                        <a:pt x="46" y="429"/>
                        <a:pt x="46" y="429"/>
                        <a:pt x="46" y="429"/>
                      </a:cubicBezTo>
                      <a:cubicBezTo>
                        <a:pt x="43" y="404"/>
                        <a:pt x="40" y="370"/>
                        <a:pt x="39" y="343"/>
                      </a:cubicBezTo>
                      <a:moveTo>
                        <a:pt x="36" y="233"/>
                      </a:moveTo>
                      <a:cubicBezTo>
                        <a:pt x="34" y="233"/>
                        <a:pt x="34" y="233"/>
                        <a:pt x="34" y="233"/>
                      </a:cubicBezTo>
                      <a:cubicBezTo>
                        <a:pt x="36" y="286"/>
                        <a:pt x="37" y="335"/>
                        <a:pt x="37" y="335"/>
                      </a:cubicBezTo>
                      <a:cubicBezTo>
                        <a:pt x="37" y="335"/>
                        <a:pt x="37" y="335"/>
                        <a:pt x="37" y="335"/>
                      </a:cubicBezTo>
                      <a:cubicBezTo>
                        <a:pt x="37" y="336"/>
                        <a:pt x="37" y="336"/>
                        <a:pt x="37" y="337"/>
                      </a:cubicBezTo>
                      <a:cubicBezTo>
                        <a:pt x="37" y="338"/>
                        <a:pt x="37" y="340"/>
                        <a:pt x="37" y="342"/>
                      </a:cubicBezTo>
                      <a:cubicBezTo>
                        <a:pt x="39" y="342"/>
                        <a:pt x="39" y="342"/>
                        <a:pt x="39" y="342"/>
                      </a:cubicBezTo>
                      <a:cubicBezTo>
                        <a:pt x="39" y="340"/>
                        <a:pt x="39" y="338"/>
                        <a:pt x="39" y="337"/>
                      </a:cubicBezTo>
                      <a:cubicBezTo>
                        <a:pt x="39" y="336"/>
                        <a:pt x="39" y="336"/>
                        <a:pt x="39" y="335"/>
                      </a:cubicBezTo>
                      <a:cubicBezTo>
                        <a:pt x="39" y="335"/>
                        <a:pt x="39" y="335"/>
                        <a:pt x="39" y="335"/>
                      </a:cubicBezTo>
                      <a:cubicBezTo>
                        <a:pt x="39" y="335"/>
                        <a:pt x="39" y="335"/>
                        <a:pt x="39" y="335"/>
                      </a:cubicBezTo>
                      <a:cubicBezTo>
                        <a:pt x="39" y="335"/>
                        <a:pt x="38" y="286"/>
                        <a:pt x="36" y="233"/>
                      </a:cubicBezTo>
                      <a:moveTo>
                        <a:pt x="30" y="102"/>
                      </a:moveTo>
                      <a:cubicBezTo>
                        <a:pt x="28" y="102"/>
                        <a:pt x="28" y="102"/>
                        <a:pt x="28" y="102"/>
                      </a:cubicBezTo>
                      <a:cubicBezTo>
                        <a:pt x="29" y="107"/>
                        <a:pt x="29" y="111"/>
                        <a:pt x="30" y="113"/>
                      </a:cubicBezTo>
                      <a:cubicBezTo>
                        <a:pt x="30" y="119"/>
                        <a:pt x="32" y="175"/>
                        <a:pt x="34" y="229"/>
                      </a:cubicBezTo>
                      <a:cubicBezTo>
                        <a:pt x="34" y="230"/>
                        <a:pt x="34" y="231"/>
                        <a:pt x="34" y="232"/>
                      </a:cubicBezTo>
                      <a:cubicBezTo>
                        <a:pt x="36" y="232"/>
                        <a:pt x="36" y="232"/>
                        <a:pt x="36" y="232"/>
                      </a:cubicBezTo>
                      <a:cubicBezTo>
                        <a:pt x="34" y="177"/>
                        <a:pt x="32" y="119"/>
                        <a:pt x="32" y="113"/>
                      </a:cubicBezTo>
                      <a:cubicBezTo>
                        <a:pt x="31" y="111"/>
                        <a:pt x="31" y="107"/>
                        <a:pt x="30" y="102"/>
                      </a:cubicBezTo>
                      <a:moveTo>
                        <a:pt x="3" y="0"/>
                      </a:moveTo>
                      <a:cubicBezTo>
                        <a:pt x="0" y="0"/>
                        <a:pt x="0" y="0"/>
                        <a:pt x="0" y="0"/>
                      </a:cubicBezTo>
                      <a:cubicBezTo>
                        <a:pt x="1" y="1"/>
                        <a:pt x="1" y="2"/>
                        <a:pt x="2" y="2"/>
                      </a:cubicBezTo>
                      <a:cubicBezTo>
                        <a:pt x="14" y="28"/>
                        <a:pt x="24" y="77"/>
                        <a:pt x="28" y="101"/>
                      </a:cubicBezTo>
                      <a:cubicBezTo>
                        <a:pt x="30" y="101"/>
                        <a:pt x="30" y="101"/>
                        <a:pt x="30" y="101"/>
                      </a:cubicBezTo>
                      <a:cubicBezTo>
                        <a:pt x="26" y="77"/>
                        <a:pt x="16" y="28"/>
                        <a:pt x="4" y="2"/>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5" name="Freeform 115"/>
                <p:cNvSpPr>
                  <a:spLocks/>
                </p:cNvSpPr>
                <p:nvPr/>
              </p:nvSpPr>
              <p:spPr bwMode="auto">
                <a:xfrm>
                  <a:off x="-836" y="3069"/>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6" name="Freeform 116"/>
                <p:cNvSpPr>
                  <a:spLocks noEditPoints="1"/>
                </p:cNvSpPr>
                <p:nvPr/>
              </p:nvSpPr>
              <p:spPr bwMode="auto">
                <a:xfrm>
                  <a:off x="-1712" y="1524"/>
                  <a:ext cx="906" cy="1832"/>
                </a:xfrm>
                <a:custGeom>
                  <a:avLst/>
                  <a:gdLst/>
                  <a:ahLst/>
                  <a:cxnLst>
                    <a:cxn ang="0">
                      <a:pos x="379" y="740"/>
                    </a:cxn>
                    <a:cxn ang="0">
                      <a:pos x="377" y="740"/>
                    </a:cxn>
                    <a:cxn ang="0">
                      <a:pos x="381" y="772"/>
                    </a:cxn>
                    <a:cxn ang="0">
                      <a:pos x="383" y="772"/>
                    </a:cxn>
                    <a:cxn ang="0">
                      <a:pos x="383" y="773"/>
                    </a:cxn>
                    <a:cxn ang="0">
                      <a:pos x="383" y="773"/>
                    </a:cxn>
                    <a:cxn ang="0">
                      <a:pos x="382" y="760"/>
                    </a:cxn>
                    <a:cxn ang="0">
                      <a:pos x="379" y="740"/>
                    </a:cxn>
                    <a:cxn ang="0">
                      <a:pos x="179" y="98"/>
                    </a:cxn>
                    <a:cxn ang="0">
                      <a:pos x="176" y="98"/>
                    </a:cxn>
                    <a:cxn ang="0">
                      <a:pos x="189" y="109"/>
                    </a:cxn>
                    <a:cxn ang="0">
                      <a:pos x="258" y="194"/>
                    </a:cxn>
                    <a:cxn ang="0">
                      <a:pos x="261" y="194"/>
                    </a:cxn>
                    <a:cxn ang="0">
                      <a:pos x="190" y="107"/>
                    </a:cxn>
                    <a:cxn ang="0">
                      <a:pos x="179" y="98"/>
                    </a:cxn>
                    <a:cxn ang="0">
                      <a:pos x="1" y="0"/>
                    </a:cxn>
                    <a:cxn ang="0">
                      <a:pos x="0" y="2"/>
                    </a:cxn>
                    <a:cxn ang="0">
                      <a:pos x="175" y="97"/>
                    </a:cxn>
                    <a:cxn ang="0">
                      <a:pos x="178" y="97"/>
                    </a:cxn>
                    <a:cxn ang="0">
                      <a:pos x="1" y="0"/>
                    </a:cxn>
                  </a:cxnLst>
                  <a:rect l="0" t="0" r="r" b="b"/>
                  <a:pathLst>
                    <a:path w="383" h="773">
                      <a:moveTo>
                        <a:pt x="379" y="740"/>
                      </a:moveTo>
                      <a:cubicBezTo>
                        <a:pt x="377" y="740"/>
                        <a:pt x="377" y="740"/>
                        <a:pt x="377" y="740"/>
                      </a:cubicBezTo>
                      <a:cubicBezTo>
                        <a:pt x="379" y="757"/>
                        <a:pt x="381" y="769"/>
                        <a:pt x="381" y="772"/>
                      </a:cubicBezTo>
                      <a:cubicBezTo>
                        <a:pt x="383" y="772"/>
                        <a:pt x="383" y="772"/>
                        <a:pt x="383" y="772"/>
                      </a:cubicBezTo>
                      <a:cubicBezTo>
                        <a:pt x="383" y="773"/>
                        <a:pt x="383" y="773"/>
                        <a:pt x="383" y="773"/>
                      </a:cubicBezTo>
                      <a:cubicBezTo>
                        <a:pt x="383" y="773"/>
                        <a:pt x="383" y="773"/>
                        <a:pt x="383" y="773"/>
                      </a:cubicBezTo>
                      <a:cubicBezTo>
                        <a:pt x="383" y="773"/>
                        <a:pt x="383" y="768"/>
                        <a:pt x="382" y="760"/>
                      </a:cubicBezTo>
                      <a:cubicBezTo>
                        <a:pt x="381" y="755"/>
                        <a:pt x="380" y="748"/>
                        <a:pt x="379" y="740"/>
                      </a:cubicBezTo>
                      <a:moveTo>
                        <a:pt x="179" y="98"/>
                      </a:moveTo>
                      <a:cubicBezTo>
                        <a:pt x="176" y="98"/>
                        <a:pt x="176" y="98"/>
                        <a:pt x="176" y="98"/>
                      </a:cubicBezTo>
                      <a:cubicBezTo>
                        <a:pt x="181" y="102"/>
                        <a:pt x="185" y="106"/>
                        <a:pt x="189" y="109"/>
                      </a:cubicBezTo>
                      <a:cubicBezTo>
                        <a:pt x="204" y="122"/>
                        <a:pt x="231" y="156"/>
                        <a:pt x="258" y="194"/>
                      </a:cubicBezTo>
                      <a:cubicBezTo>
                        <a:pt x="261" y="194"/>
                        <a:pt x="261" y="194"/>
                        <a:pt x="261" y="194"/>
                      </a:cubicBezTo>
                      <a:cubicBezTo>
                        <a:pt x="233" y="156"/>
                        <a:pt x="206" y="121"/>
                        <a:pt x="190" y="107"/>
                      </a:cubicBezTo>
                      <a:cubicBezTo>
                        <a:pt x="187" y="104"/>
                        <a:pt x="183" y="101"/>
                        <a:pt x="179" y="98"/>
                      </a:cubicBezTo>
                      <a:moveTo>
                        <a:pt x="1" y="0"/>
                      </a:moveTo>
                      <a:cubicBezTo>
                        <a:pt x="0" y="2"/>
                        <a:pt x="0" y="2"/>
                        <a:pt x="0" y="2"/>
                      </a:cubicBezTo>
                      <a:cubicBezTo>
                        <a:pt x="82" y="22"/>
                        <a:pt x="139" y="66"/>
                        <a:pt x="175" y="97"/>
                      </a:cubicBezTo>
                      <a:cubicBezTo>
                        <a:pt x="178" y="97"/>
                        <a:pt x="178" y="97"/>
                        <a:pt x="178" y="97"/>
                      </a:cubicBezTo>
                      <a:cubicBezTo>
                        <a:pt x="142" y="66"/>
                        <a:pt x="84" y="2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7" name="Freeform 117"/>
                <p:cNvSpPr>
                  <a:spLocks/>
                </p:cNvSpPr>
                <p:nvPr/>
              </p:nvSpPr>
              <p:spPr bwMode="auto">
                <a:xfrm>
                  <a:off x="-1298" y="1754"/>
                  <a:ext cx="10"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1" y="1"/>
                        <a:pt x="1" y="1"/>
                        <a:pt x="1" y="1"/>
                      </a:cubicBezTo>
                      <a:cubicBezTo>
                        <a:pt x="4" y="1"/>
                        <a:pt x="4" y="1"/>
                        <a:pt x="4"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8" name="Freeform 118"/>
                <p:cNvSpPr>
                  <a:spLocks/>
                </p:cNvSpPr>
                <p:nvPr/>
              </p:nvSpPr>
              <p:spPr bwMode="auto">
                <a:xfrm>
                  <a:off x="-843"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9" name="Freeform 119"/>
                <p:cNvSpPr>
                  <a:spLocks/>
                </p:cNvSpPr>
                <p:nvPr/>
              </p:nvSpPr>
              <p:spPr bwMode="auto">
                <a:xfrm>
                  <a:off x="-820"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0" name="Freeform 120"/>
                <p:cNvSpPr>
                  <a:spLocks/>
                </p:cNvSpPr>
                <p:nvPr/>
              </p:nvSpPr>
              <p:spPr bwMode="auto">
                <a:xfrm>
                  <a:off x="-810" y="3356"/>
                  <a:ext cx="2" cy="1"/>
                </a:xfrm>
                <a:custGeom>
                  <a:avLst/>
                  <a:gdLst/>
                  <a:ahLst/>
                  <a:cxnLst>
                    <a:cxn ang="0">
                      <a:pos x="1" y="0"/>
                    </a:cxn>
                    <a:cxn ang="0">
                      <a:pos x="0" y="0"/>
                    </a:cxn>
                    <a:cxn ang="0">
                      <a:pos x="0" y="0"/>
                    </a:cxn>
                    <a:cxn ang="0">
                      <a:pos x="1" y="0"/>
                    </a:cxn>
                  </a:cxnLst>
                  <a:rect l="0" t="0" r="r" b="b"/>
                  <a:pathLst>
                    <a:path w="1">
                      <a:moveTo>
                        <a:pt x="1" y="0"/>
                      </a:moveTo>
                      <a:cubicBezTo>
                        <a:pt x="0" y="0"/>
                        <a:pt x="0" y="0"/>
                        <a:pt x="0" y="0"/>
                      </a:cubicBezTo>
                      <a:cubicBezTo>
                        <a:pt x="0" y="0"/>
                        <a:pt x="0" y="0"/>
                        <a:pt x="0"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1" name="Freeform 121"/>
                <p:cNvSpPr>
                  <a:spLocks/>
                </p:cNvSpPr>
                <p:nvPr/>
              </p:nvSpPr>
              <p:spPr bwMode="auto">
                <a:xfrm>
                  <a:off x="-810" y="3354"/>
                  <a:ext cx="4" cy="2"/>
                </a:xfrm>
                <a:custGeom>
                  <a:avLst/>
                  <a:gdLst/>
                  <a:ahLst/>
                  <a:cxnLst>
                    <a:cxn ang="0">
                      <a:pos x="2" y="0"/>
                    </a:cxn>
                    <a:cxn ang="0">
                      <a:pos x="0" y="0"/>
                    </a:cxn>
                    <a:cxn ang="0">
                      <a:pos x="0" y="1"/>
                    </a:cxn>
                    <a:cxn ang="0">
                      <a:pos x="1" y="1"/>
                    </a:cxn>
                    <a:cxn ang="0">
                      <a:pos x="2" y="1"/>
                    </a:cxn>
                    <a:cxn ang="0">
                      <a:pos x="2" y="0"/>
                    </a:cxn>
                  </a:cxnLst>
                  <a:rect l="0" t="0" r="r" b="b"/>
                  <a:pathLst>
                    <a:path w="2" h="1">
                      <a:moveTo>
                        <a:pt x="2" y="0"/>
                      </a:moveTo>
                      <a:cubicBezTo>
                        <a:pt x="0" y="0"/>
                        <a:pt x="0" y="0"/>
                        <a:pt x="0" y="0"/>
                      </a:cubicBezTo>
                      <a:cubicBezTo>
                        <a:pt x="0" y="1"/>
                        <a:pt x="0" y="1"/>
                        <a:pt x="0" y="1"/>
                      </a:cubicBezTo>
                      <a:cubicBezTo>
                        <a:pt x="1" y="1"/>
                        <a:pt x="1" y="1"/>
                        <a:pt x="1"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2" name="Freeform 122"/>
                <p:cNvSpPr>
                  <a:spLocks/>
                </p:cNvSpPr>
                <p:nvPr/>
              </p:nvSpPr>
              <p:spPr bwMode="auto">
                <a:xfrm>
                  <a:off x="-858"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3" name="Freeform 123"/>
                <p:cNvSpPr>
                  <a:spLocks/>
                </p:cNvSpPr>
                <p:nvPr/>
              </p:nvSpPr>
              <p:spPr bwMode="auto">
                <a:xfrm>
                  <a:off x="-924" y="2256"/>
                  <a:ext cx="7"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4" name="Freeform 124"/>
                <p:cNvSpPr>
                  <a:spLocks noEditPoints="1"/>
                </p:cNvSpPr>
                <p:nvPr/>
              </p:nvSpPr>
              <p:spPr bwMode="auto">
                <a:xfrm>
                  <a:off x="-2699" y="2451"/>
                  <a:ext cx="106" cy="825"/>
                </a:xfrm>
                <a:custGeom>
                  <a:avLst/>
                  <a:gdLst/>
                  <a:ahLst/>
                  <a:cxnLst>
                    <a:cxn ang="0">
                      <a:pos x="16" y="262"/>
                    </a:cxn>
                    <a:cxn ang="0">
                      <a:pos x="14" y="262"/>
                    </a:cxn>
                    <a:cxn ang="0">
                      <a:pos x="14" y="266"/>
                    </a:cxn>
                    <a:cxn ang="0">
                      <a:pos x="0" y="348"/>
                    </a:cxn>
                    <a:cxn ang="0">
                      <a:pos x="2" y="348"/>
                    </a:cxn>
                    <a:cxn ang="0">
                      <a:pos x="16" y="262"/>
                    </a:cxn>
                    <a:cxn ang="0">
                      <a:pos x="34" y="152"/>
                    </a:cxn>
                    <a:cxn ang="0">
                      <a:pos x="32" y="152"/>
                    </a:cxn>
                    <a:cxn ang="0">
                      <a:pos x="20" y="239"/>
                    </a:cxn>
                    <a:cxn ang="0">
                      <a:pos x="16" y="256"/>
                    </a:cxn>
                    <a:cxn ang="0">
                      <a:pos x="15" y="260"/>
                    </a:cxn>
                    <a:cxn ang="0">
                      <a:pos x="15" y="260"/>
                    </a:cxn>
                    <a:cxn ang="0">
                      <a:pos x="15" y="261"/>
                    </a:cxn>
                    <a:cxn ang="0">
                      <a:pos x="15" y="261"/>
                    </a:cxn>
                    <a:cxn ang="0">
                      <a:pos x="15" y="261"/>
                    </a:cxn>
                    <a:cxn ang="0">
                      <a:pos x="17" y="261"/>
                    </a:cxn>
                    <a:cxn ang="0">
                      <a:pos x="34" y="152"/>
                    </a:cxn>
                    <a:cxn ang="0">
                      <a:pos x="43" y="21"/>
                    </a:cxn>
                    <a:cxn ang="0">
                      <a:pos x="41" y="21"/>
                    </a:cxn>
                    <a:cxn ang="0">
                      <a:pos x="43" y="52"/>
                    </a:cxn>
                    <a:cxn ang="0">
                      <a:pos x="43" y="55"/>
                    </a:cxn>
                    <a:cxn ang="0">
                      <a:pos x="43" y="55"/>
                    </a:cxn>
                    <a:cxn ang="0">
                      <a:pos x="42" y="66"/>
                    </a:cxn>
                    <a:cxn ang="0">
                      <a:pos x="32" y="151"/>
                    </a:cxn>
                    <a:cxn ang="0">
                      <a:pos x="34" y="151"/>
                    </a:cxn>
                    <a:cxn ang="0">
                      <a:pos x="45" y="55"/>
                    </a:cxn>
                    <a:cxn ang="0">
                      <a:pos x="45" y="55"/>
                    </a:cxn>
                    <a:cxn ang="0">
                      <a:pos x="45" y="52"/>
                    </a:cxn>
                    <a:cxn ang="0">
                      <a:pos x="43" y="21"/>
                    </a:cxn>
                    <a:cxn ang="0">
                      <a:pos x="41" y="0"/>
                    </a:cxn>
                    <a:cxn ang="0">
                      <a:pos x="41" y="1"/>
                    </a:cxn>
                    <a:cxn ang="0">
                      <a:pos x="39" y="1"/>
                    </a:cxn>
                    <a:cxn ang="0">
                      <a:pos x="39" y="1"/>
                    </a:cxn>
                    <a:cxn ang="0">
                      <a:pos x="41" y="20"/>
                    </a:cxn>
                    <a:cxn ang="0">
                      <a:pos x="43" y="20"/>
                    </a:cxn>
                    <a:cxn ang="0">
                      <a:pos x="41" y="0"/>
                    </a:cxn>
                  </a:cxnLst>
                  <a:rect l="0" t="0" r="r" b="b"/>
                  <a:pathLst>
                    <a:path w="45" h="348">
                      <a:moveTo>
                        <a:pt x="16" y="262"/>
                      </a:moveTo>
                      <a:cubicBezTo>
                        <a:pt x="14" y="262"/>
                        <a:pt x="14" y="262"/>
                        <a:pt x="14" y="262"/>
                      </a:cubicBezTo>
                      <a:cubicBezTo>
                        <a:pt x="14" y="263"/>
                        <a:pt x="14" y="264"/>
                        <a:pt x="14" y="266"/>
                      </a:cubicBezTo>
                      <a:cubicBezTo>
                        <a:pt x="13" y="278"/>
                        <a:pt x="9" y="309"/>
                        <a:pt x="0" y="348"/>
                      </a:cubicBezTo>
                      <a:cubicBezTo>
                        <a:pt x="2" y="348"/>
                        <a:pt x="2" y="348"/>
                        <a:pt x="2" y="348"/>
                      </a:cubicBezTo>
                      <a:cubicBezTo>
                        <a:pt x="13" y="303"/>
                        <a:pt x="16" y="268"/>
                        <a:pt x="16" y="262"/>
                      </a:cubicBezTo>
                      <a:moveTo>
                        <a:pt x="34" y="152"/>
                      </a:moveTo>
                      <a:cubicBezTo>
                        <a:pt x="32" y="152"/>
                        <a:pt x="32" y="152"/>
                        <a:pt x="32" y="152"/>
                      </a:cubicBezTo>
                      <a:cubicBezTo>
                        <a:pt x="28" y="195"/>
                        <a:pt x="23" y="222"/>
                        <a:pt x="20" y="239"/>
                      </a:cubicBezTo>
                      <a:cubicBezTo>
                        <a:pt x="18" y="247"/>
                        <a:pt x="17" y="252"/>
                        <a:pt x="16" y="256"/>
                      </a:cubicBezTo>
                      <a:cubicBezTo>
                        <a:pt x="16" y="258"/>
                        <a:pt x="15" y="259"/>
                        <a:pt x="15" y="260"/>
                      </a:cubicBezTo>
                      <a:cubicBezTo>
                        <a:pt x="15" y="260"/>
                        <a:pt x="15" y="260"/>
                        <a:pt x="15" y="260"/>
                      </a:cubicBezTo>
                      <a:cubicBezTo>
                        <a:pt x="15" y="261"/>
                        <a:pt x="15" y="261"/>
                        <a:pt x="15" y="261"/>
                      </a:cubicBezTo>
                      <a:cubicBezTo>
                        <a:pt x="15" y="261"/>
                        <a:pt x="15" y="261"/>
                        <a:pt x="15" y="261"/>
                      </a:cubicBezTo>
                      <a:cubicBezTo>
                        <a:pt x="15" y="261"/>
                        <a:pt x="15" y="261"/>
                        <a:pt x="15" y="261"/>
                      </a:cubicBezTo>
                      <a:cubicBezTo>
                        <a:pt x="17" y="261"/>
                        <a:pt x="17" y="261"/>
                        <a:pt x="17" y="261"/>
                      </a:cubicBezTo>
                      <a:cubicBezTo>
                        <a:pt x="18" y="257"/>
                        <a:pt x="26" y="232"/>
                        <a:pt x="34" y="152"/>
                      </a:cubicBezTo>
                      <a:moveTo>
                        <a:pt x="43" y="21"/>
                      </a:moveTo>
                      <a:cubicBezTo>
                        <a:pt x="41" y="21"/>
                        <a:pt x="41" y="21"/>
                        <a:pt x="41" y="21"/>
                      </a:cubicBezTo>
                      <a:cubicBezTo>
                        <a:pt x="42" y="33"/>
                        <a:pt x="43" y="45"/>
                        <a:pt x="43" y="52"/>
                      </a:cubicBezTo>
                      <a:cubicBezTo>
                        <a:pt x="43" y="53"/>
                        <a:pt x="43" y="54"/>
                        <a:pt x="43" y="55"/>
                      </a:cubicBezTo>
                      <a:cubicBezTo>
                        <a:pt x="43" y="55"/>
                        <a:pt x="43" y="55"/>
                        <a:pt x="43" y="55"/>
                      </a:cubicBezTo>
                      <a:cubicBezTo>
                        <a:pt x="43" y="55"/>
                        <a:pt x="43" y="59"/>
                        <a:pt x="42" y="66"/>
                      </a:cubicBezTo>
                      <a:cubicBezTo>
                        <a:pt x="41" y="86"/>
                        <a:pt x="37" y="130"/>
                        <a:pt x="32" y="151"/>
                      </a:cubicBezTo>
                      <a:cubicBezTo>
                        <a:pt x="34" y="151"/>
                        <a:pt x="34" y="151"/>
                        <a:pt x="34" y="151"/>
                      </a:cubicBezTo>
                      <a:cubicBezTo>
                        <a:pt x="41" y="122"/>
                        <a:pt x="45" y="55"/>
                        <a:pt x="45" y="55"/>
                      </a:cubicBezTo>
                      <a:cubicBezTo>
                        <a:pt x="45" y="55"/>
                        <a:pt x="45" y="55"/>
                        <a:pt x="45" y="55"/>
                      </a:cubicBezTo>
                      <a:cubicBezTo>
                        <a:pt x="45" y="54"/>
                        <a:pt x="45" y="53"/>
                        <a:pt x="45" y="52"/>
                      </a:cubicBezTo>
                      <a:cubicBezTo>
                        <a:pt x="45" y="45"/>
                        <a:pt x="44" y="33"/>
                        <a:pt x="43" y="21"/>
                      </a:cubicBezTo>
                      <a:moveTo>
                        <a:pt x="41" y="0"/>
                      </a:moveTo>
                      <a:cubicBezTo>
                        <a:pt x="41" y="1"/>
                        <a:pt x="41" y="1"/>
                        <a:pt x="41" y="1"/>
                      </a:cubicBezTo>
                      <a:cubicBezTo>
                        <a:pt x="39" y="1"/>
                        <a:pt x="39" y="1"/>
                        <a:pt x="39" y="1"/>
                      </a:cubicBezTo>
                      <a:cubicBezTo>
                        <a:pt x="39" y="1"/>
                        <a:pt x="39" y="1"/>
                        <a:pt x="39" y="1"/>
                      </a:cubicBezTo>
                      <a:cubicBezTo>
                        <a:pt x="39" y="6"/>
                        <a:pt x="40" y="13"/>
                        <a:pt x="41" y="20"/>
                      </a:cubicBezTo>
                      <a:cubicBezTo>
                        <a:pt x="43" y="20"/>
                        <a:pt x="43" y="20"/>
                        <a:pt x="43" y="20"/>
                      </a:cubicBezTo>
                      <a:cubicBezTo>
                        <a:pt x="42" y="13"/>
                        <a:pt x="41" y="6"/>
                        <a:pt x="4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5" name="Freeform 125"/>
                <p:cNvSpPr>
                  <a:spLocks/>
                </p:cNvSpPr>
                <p:nvPr/>
              </p:nvSpPr>
              <p:spPr bwMode="auto">
                <a:xfrm>
                  <a:off x="-2666" y="3069"/>
                  <a:ext cx="7" cy="3"/>
                </a:xfrm>
                <a:custGeom>
                  <a:avLst/>
                  <a:gdLst/>
                  <a:ahLst/>
                  <a:cxnLst>
                    <a:cxn ang="0">
                      <a:pos x="3" y="0"/>
                    </a:cxn>
                    <a:cxn ang="0">
                      <a:pos x="1" y="0"/>
                    </a:cxn>
                    <a:cxn ang="0">
                      <a:pos x="1" y="0"/>
                    </a:cxn>
                    <a:cxn ang="0">
                      <a:pos x="0" y="1"/>
                    </a:cxn>
                    <a:cxn ang="0">
                      <a:pos x="2" y="1"/>
                    </a:cxn>
                    <a:cxn ang="0">
                      <a:pos x="3" y="0"/>
                    </a:cxn>
                    <a:cxn ang="0">
                      <a:pos x="3" y="0"/>
                    </a:cxn>
                  </a:cxnLst>
                  <a:rect l="0" t="0" r="r" b="b"/>
                  <a:pathLst>
                    <a:path w="3" h="1">
                      <a:moveTo>
                        <a:pt x="3" y="0"/>
                      </a:moveTo>
                      <a:cubicBezTo>
                        <a:pt x="1" y="0"/>
                        <a:pt x="1" y="0"/>
                        <a:pt x="1" y="0"/>
                      </a:cubicBezTo>
                      <a:cubicBezTo>
                        <a:pt x="1" y="0"/>
                        <a:pt x="1" y="0"/>
                        <a:pt x="1" y="0"/>
                      </a:cubicBezTo>
                      <a:cubicBezTo>
                        <a:pt x="1" y="0"/>
                        <a:pt x="1" y="0"/>
                        <a:pt x="0" y="1"/>
                      </a:cubicBezTo>
                      <a:cubicBezTo>
                        <a:pt x="2" y="1"/>
                        <a:pt x="2" y="1"/>
                        <a:pt x="2" y="1"/>
                      </a:cubicBezTo>
                      <a:cubicBezTo>
                        <a:pt x="3" y="1"/>
                        <a:pt x="3" y="0"/>
                        <a:pt x="3" y="0"/>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6" name="Freeform 126"/>
                <p:cNvSpPr>
                  <a:spLocks/>
                </p:cNvSpPr>
                <p:nvPr/>
              </p:nvSpPr>
              <p:spPr bwMode="auto">
                <a:xfrm>
                  <a:off x="-2796" y="3278"/>
                  <a:ext cx="102" cy="258"/>
                </a:xfrm>
                <a:custGeom>
                  <a:avLst/>
                  <a:gdLst/>
                  <a:ahLst/>
                  <a:cxnLst>
                    <a:cxn ang="0">
                      <a:pos x="43" y="0"/>
                    </a:cxn>
                    <a:cxn ang="0">
                      <a:pos x="40" y="0"/>
                    </a:cxn>
                    <a:cxn ang="0">
                      <a:pos x="0" y="108"/>
                    </a:cxn>
                    <a:cxn ang="0">
                      <a:pos x="1" y="109"/>
                    </a:cxn>
                    <a:cxn ang="0">
                      <a:pos x="2" y="109"/>
                    </a:cxn>
                    <a:cxn ang="0">
                      <a:pos x="33" y="33"/>
                    </a:cxn>
                    <a:cxn ang="0">
                      <a:pos x="33" y="32"/>
                    </a:cxn>
                    <a:cxn ang="0">
                      <a:pos x="34" y="32"/>
                    </a:cxn>
                    <a:cxn ang="0">
                      <a:pos x="43" y="0"/>
                    </a:cxn>
                  </a:cxnLst>
                  <a:rect l="0" t="0" r="r" b="b"/>
                  <a:pathLst>
                    <a:path w="43" h="109">
                      <a:moveTo>
                        <a:pt x="43" y="0"/>
                      </a:moveTo>
                      <a:cubicBezTo>
                        <a:pt x="40" y="0"/>
                        <a:pt x="40" y="0"/>
                        <a:pt x="40" y="0"/>
                      </a:cubicBezTo>
                      <a:cubicBezTo>
                        <a:pt x="32" y="34"/>
                        <a:pt x="19" y="73"/>
                        <a:pt x="0" y="108"/>
                      </a:cubicBezTo>
                      <a:cubicBezTo>
                        <a:pt x="1" y="109"/>
                        <a:pt x="1" y="109"/>
                        <a:pt x="1" y="109"/>
                      </a:cubicBezTo>
                      <a:cubicBezTo>
                        <a:pt x="2" y="109"/>
                        <a:pt x="2" y="109"/>
                        <a:pt x="2" y="109"/>
                      </a:cubicBezTo>
                      <a:cubicBezTo>
                        <a:pt x="15" y="84"/>
                        <a:pt x="26" y="58"/>
                        <a:pt x="33" y="33"/>
                      </a:cubicBezTo>
                      <a:cubicBezTo>
                        <a:pt x="33" y="32"/>
                        <a:pt x="33" y="32"/>
                        <a:pt x="33" y="32"/>
                      </a:cubicBezTo>
                      <a:cubicBezTo>
                        <a:pt x="34" y="32"/>
                        <a:pt x="34" y="32"/>
                        <a:pt x="34" y="32"/>
                      </a:cubicBezTo>
                      <a:cubicBezTo>
                        <a:pt x="37" y="21"/>
                        <a:pt x="40" y="10"/>
                        <a:pt x="4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7" name="Freeform 127"/>
                <p:cNvSpPr>
                  <a:spLocks/>
                </p:cNvSpPr>
                <p:nvPr/>
              </p:nvSpPr>
              <p:spPr bwMode="auto">
                <a:xfrm>
                  <a:off x="-2623" y="2809"/>
                  <a:ext cx="4" cy="2"/>
                </a:xfrm>
                <a:custGeom>
                  <a:avLst/>
                  <a:gdLst/>
                  <a:ahLst/>
                  <a:cxnLst>
                    <a:cxn ang="0">
                      <a:pos x="2" y="0"/>
                    </a:cxn>
                    <a:cxn ang="0">
                      <a:pos x="0" y="0"/>
                    </a:cxn>
                    <a:cxn ang="0">
                      <a:pos x="0" y="0"/>
                    </a:cxn>
                    <a:cxn ang="0">
                      <a:pos x="0" y="0"/>
                    </a:cxn>
                    <a:cxn ang="0">
                      <a:pos x="0" y="0"/>
                    </a:cxn>
                    <a:cxn ang="0">
                      <a:pos x="0" y="1"/>
                    </a:cxn>
                    <a:cxn ang="0">
                      <a:pos x="2" y="1"/>
                    </a:cxn>
                    <a:cxn ang="0">
                      <a:pos x="2" y="1"/>
                    </a:cxn>
                    <a:cxn ang="0">
                      <a:pos x="2" y="1"/>
                    </a:cxn>
                    <a:cxn ang="0">
                      <a:pos x="2" y="0"/>
                    </a:cxn>
                  </a:cxnLst>
                  <a:rect l="0" t="0" r="r" b="b"/>
                  <a:pathLst>
                    <a:path w="2" h="1">
                      <a:moveTo>
                        <a:pt x="2" y="0"/>
                      </a:moveTo>
                      <a:cubicBezTo>
                        <a:pt x="0" y="0"/>
                        <a:pt x="0" y="0"/>
                        <a:pt x="0" y="0"/>
                      </a:cubicBezTo>
                      <a:cubicBezTo>
                        <a:pt x="0" y="0"/>
                        <a:pt x="0" y="0"/>
                        <a:pt x="0" y="0"/>
                      </a:cubicBezTo>
                      <a:cubicBezTo>
                        <a:pt x="0" y="0"/>
                        <a:pt x="0" y="0"/>
                        <a:pt x="0" y="0"/>
                      </a:cubicBezTo>
                      <a:cubicBezTo>
                        <a:pt x="0" y="0"/>
                        <a:pt x="0" y="0"/>
                        <a:pt x="0" y="0"/>
                      </a:cubicBezTo>
                      <a:cubicBezTo>
                        <a:pt x="0" y="1"/>
                        <a:pt x="0" y="1"/>
                        <a:pt x="0" y="1"/>
                      </a:cubicBezTo>
                      <a:cubicBezTo>
                        <a:pt x="2" y="1"/>
                        <a:pt x="2" y="1"/>
                        <a:pt x="2" y="1"/>
                      </a:cubicBezTo>
                      <a:cubicBezTo>
                        <a:pt x="2" y="1"/>
                        <a:pt x="2" y="1"/>
                        <a:pt x="2"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8" name="Freeform 128"/>
                <p:cNvSpPr>
                  <a:spLocks/>
                </p:cNvSpPr>
                <p:nvPr/>
              </p:nvSpPr>
              <p:spPr bwMode="auto">
                <a:xfrm>
                  <a:off x="-2701" y="3276"/>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9" name="Freeform 129"/>
                <p:cNvSpPr>
                  <a:spLocks/>
                </p:cNvSpPr>
                <p:nvPr/>
              </p:nvSpPr>
              <p:spPr bwMode="auto">
                <a:xfrm>
                  <a:off x="-2718" y="3354"/>
                  <a:ext cx="2" cy="2"/>
                </a:xfrm>
                <a:custGeom>
                  <a:avLst/>
                  <a:gdLst/>
                  <a:ahLst/>
                  <a:cxnLst>
                    <a:cxn ang="0">
                      <a:pos x="1" y="0"/>
                    </a:cxn>
                    <a:cxn ang="0">
                      <a:pos x="0" y="0"/>
                    </a:cxn>
                    <a:cxn ang="0">
                      <a:pos x="0" y="1"/>
                    </a:cxn>
                    <a:cxn ang="0">
                      <a:pos x="1" y="0"/>
                    </a:cxn>
                  </a:cxnLst>
                  <a:rect l="0" t="0" r="r" b="b"/>
                  <a:pathLst>
                    <a:path w="1" h="1">
                      <a:moveTo>
                        <a:pt x="1" y="0"/>
                      </a:moveTo>
                      <a:cubicBezTo>
                        <a:pt x="0" y="0"/>
                        <a:pt x="0" y="0"/>
                        <a:pt x="0" y="0"/>
                      </a:cubicBezTo>
                      <a:cubicBezTo>
                        <a:pt x="0" y="1"/>
                        <a:pt x="0" y="1"/>
                        <a:pt x="0" y="1"/>
                      </a:cubicBezTo>
                      <a:cubicBezTo>
                        <a:pt x="0"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0" name="Freeform 130"/>
                <p:cNvSpPr>
                  <a:spLocks/>
                </p:cNvSpPr>
                <p:nvPr/>
              </p:nvSpPr>
              <p:spPr bwMode="auto">
                <a:xfrm>
                  <a:off x="-2602"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1" name="Freeform 131"/>
                <p:cNvSpPr>
                  <a:spLocks noEditPoints="1"/>
                </p:cNvSpPr>
                <p:nvPr/>
              </p:nvSpPr>
              <p:spPr bwMode="auto">
                <a:xfrm>
                  <a:off x="-3769" y="1986"/>
                  <a:ext cx="118" cy="270"/>
                </a:xfrm>
                <a:custGeom>
                  <a:avLst/>
                  <a:gdLst/>
                  <a:ahLst/>
                  <a:cxnLst>
                    <a:cxn ang="0">
                      <a:pos x="6" y="101"/>
                    </a:cxn>
                    <a:cxn ang="0">
                      <a:pos x="4" y="101"/>
                    </a:cxn>
                    <a:cxn ang="0">
                      <a:pos x="0" y="114"/>
                    </a:cxn>
                    <a:cxn ang="0">
                      <a:pos x="3" y="114"/>
                    </a:cxn>
                    <a:cxn ang="0">
                      <a:pos x="6" y="101"/>
                    </a:cxn>
                    <a:cxn ang="0">
                      <a:pos x="50" y="0"/>
                    </a:cxn>
                    <a:cxn ang="0">
                      <a:pos x="48" y="0"/>
                    </a:cxn>
                    <a:cxn ang="0">
                      <a:pos x="4" y="100"/>
                    </a:cxn>
                    <a:cxn ang="0">
                      <a:pos x="6" y="100"/>
                    </a:cxn>
                    <a:cxn ang="0">
                      <a:pos x="21" y="55"/>
                    </a:cxn>
                    <a:cxn ang="0">
                      <a:pos x="41" y="13"/>
                    </a:cxn>
                    <a:cxn ang="0">
                      <a:pos x="48" y="3"/>
                    </a:cxn>
                    <a:cxn ang="0">
                      <a:pos x="50" y="0"/>
                    </a:cxn>
                    <a:cxn ang="0">
                      <a:pos x="50" y="0"/>
                    </a:cxn>
                  </a:cxnLst>
                  <a:rect l="0" t="0" r="r" b="b"/>
                  <a:pathLst>
                    <a:path w="50" h="114">
                      <a:moveTo>
                        <a:pt x="6" y="101"/>
                      </a:moveTo>
                      <a:cubicBezTo>
                        <a:pt x="4" y="101"/>
                        <a:pt x="4" y="101"/>
                        <a:pt x="4" y="101"/>
                      </a:cubicBezTo>
                      <a:cubicBezTo>
                        <a:pt x="3" y="105"/>
                        <a:pt x="1" y="109"/>
                        <a:pt x="0" y="114"/>
                      </a:cubicBezTo>
                      <a:cubicBezTo>
                        <a:pt x="3" y="114"/>
                        <a:pt x="3" y="114"/>
                        <a:pt x="3" y="114"/>
                      </a:cubicBezTo>
                      <a:cubicBezTo>
                        <a:pt x="4" y="109"/>
                        <a:pt x="5" y="105"/>
                        <a:pt x="6" y="101"/>
                      </a:cubicBezTo>
                      <a:moveTo>
                        <a:pt x="50" y="0"/>
                      </a:moveTo>
                      <a:cubicBezTo>
                        <a:pt x="48" y="0"/>
                        <a:pt x="48" y="0"/>
                        <a:pt x="48" y="0"/>
                      </a:cubicBezTo>
                      <a:cubicBezTo>
                        <a:pt x="43" y="6"/>
                        <a:pt x="20" y="40"/>
                        <a:pt x="4" y="100"/>
                      </a:cubicBezTo>
                      <a:cubicBezTo>
                        <a:pt x="6" y="100"/>
                        <a:pt x="6" y="100"/>
                        <a:pt x="6" y="100"/>
                      </a:cubicBezTo>
                      <a:cubicBezTo>
                        <a:pt x="11" y="83"/>
                        <a:pt x="16" y="68"/>
                        <a:pt x="21" y="55"/>
                      </a:cubicBezTo>
                      <a:cubicBezTo>
                        <a:pt x="28" y="36"/>
                        <a:pt x="36" y="22"/>
                        <a:pt x="41" y="13"/>
                      </a:cubicBezTo>
                      <a:cubicBezTo>
                        <a:pt x="44" y="9"/>
                        <a:pt x="46" y="5"/>
                        <a:pt x="48" y="3"/>
                      </a:cubicBezTo>
                      <a:cubicBezTo>
                        <a:pt x="49" y="2"/>
                        <a:pt x="49" y="1"/>
                        <a:pt x="50" y="0"/>
                      </a:cubicBezTo>
                      <a:cubicBezTo>
                        <a:pt x="50" y="0"/>
                        <a:pt x="50" y="0"/>
                        <a:pt x="5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2" name="Freeform 132"/>
                <p:cNvSpPr>
                  <a:spLocks/>
                </p:cNvSpPr>
                <p:nvPr/>
              </p:nvSpPr>
              <p:spPr bwMode="auto">
                <a:xfrm>
                  <a:off x="-3759"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3" name="Freeform 133"/>
                <p:cNvSpPr>
                  <a:spLocks noEditPoints="1"/>
                </p:cNvSpPr>
                <p:nvPr/>
              </p:nvSpPr>
              <p:spPr bwMode="auto">
                <a:xfrm>
                  <a:off x="-3655" y="1522"/>
                  <a:ext cx="329" cy="462"/>
                </a:xfrm>
                <a:custGeom>
                  <a:avLst/>
                  <a:gdLst/>
                  <a:ahLst/>
                  <a:cxnLst>
                    <a:cxn ang="0">
                      <a:pos x="41" y="99"/>
                    </a:cxn>
                    <a:cxn ang="0">
                      <a:pos x="38" y="99"/>
                    </a:cxn>
                    <a:cxn ang="0">
                      <a:pos x="1" y="194"/>
                    </a:cxn>
                    <a:cxn ang="0">
                      <a:pos x="0" y="195"/>
                    </a:cxn>
                    <a:cxn ang="0">
                      <a:pos x="3" y="195"/>
                    </a:cxn>
                    <a:cxn ang="0">
                      <a:pos x="41" y="99"/>
                    </a:cxn>
                    <a:cxn ang="0">
                      <a:pos x="63" y="68"/>
                    </a:cxn>
                    <a:cxn ang="0">
                      <a:pos x="60" y="68"/>
                    </a:cxn>
                    <a:cxn ang="0">
                      <a:pos x="39" y="98"/>
                    </a:cxn>
                    <a:cxn ang="0">
                      <a:pos x="41" y="98"/>
                    </a:cxn>
                    <a:cxn ang="0">
                      <a:pos x="63" y="68"/>
                    </a:cxn>
                    <a:cxn ang="0">
                      <a:pos x="138" y="0"/>
                    </a:cxn>
                    <a:cxn ang="0">
                      <a:pos x="138" y="0"/>
                    </a:cxn>
                    <a:cxn ang="0">
                      <a:pos x="61" y="67"/>
                    </a:cxn>
                    <a:cxn ang="0">
                      <a:pos x="63" y="67"/>
                    </a:cxn>
                    <a:cxn ang="0">
                      <a:pos x="63" y="68"/>
                    </a:cxn>
                    <a:cxn ang="0">
                      <a:pos x="81" y="48"/>
                    </a:cxn>
                    <a:cxn ang="0">
                      <a:pos x="121" y="13"/>
                    </a:cxn>
                    <a:cxn ang="0">
                      <a:pos x="134" y="5"/>
                    </a:cxn>
                    <a:cxn ang="0">
                      <a:pos x="137" y="3"/>
                    </a:cxn>
                    <a:cxn ang="0">
                      <a:pos x="139" y="2"/>
                    </a:cxn>
                    <a:cxn ang="0">
                      <a:pos x="138" y="0"/>
                    </a:cxn>
                  </a:cxnLst>
                  <a:rect l="0" t="0" r="r" b="b"/>
                  <a:pathLst>
                    <a:path w="139" h="195">
                      <a:moveTo>
                        <a:pt x="41" y="99"/>
                      </a:moveTo>
                      <a:cubicBezTo>
                        <a:pt x="38" y="99"/>
                        <a:pt x="38" y="99"/>
                        <a:pt x="38" y="99"/>
                      </a:cubicBezTo>
                      <a:cubicBezTo>
                        <a:pt x="22" y="125"/>
                        <a:pt x="8" y="157"/>
                        <a:pt x="1" y="194"/>
                      </a:cubicBezTo>
                      <a:cubicBezTo>
                        <a:pt x="0" y="195"/>
                        <a:pt x="0" y="195"/>
                        <a:pt x="0" y="195"/>
                      </a:cubicBezTo>
                      <a:cubicBezTo>
                        <a:pt x="3" y="195"/>
                        <a:pt x="3" y="195"/>
                        <a:pt x="3" y="195"/>
                      </a:cubicBezTo>
                      <a:cubicBezTo>
                        <a:pt x="10" y="157"/>
                        <a:pt x="24" y="125"/>
                        <a:pt x="41" y="99"/>
                      </a:cubicBezTo>
                      <a:moveTo>
                        <a:pt x="63" y="68"/>
                      </a:moveTo>
                      <a:cubicBezTo>
                        <a:pt x="60" y="68"/>
                        <a:pt x="60" y="68"/>
                        <a:pt x="60" y="68"/>
                      </a:cubicBezTo>
                      <a:cubicBezTo>
                        <a:pt x="53" y="77"/>
                        <a:pt x="46" y="87"/>
                        <a:pt x="39" y="98"/>
                      </a:cubicBezTo>
                      <a:cubicBezTo>
                        <a:pt x="41" y="98"/>
                        <a:pt x="41" y="98"/>
                        <a:pt x="41" y="98"/>
                      </a:cubicBezTo>
                      <a:cubicBezTo>
                        <a:pt x="48" y="87"/>
                        <a:pt x="56" y="77"/>
                        <a:pt x="63" y="68"/>
                      </a:cubicBezTo>
                      <a:moveTo>
                        <a:pt x="138" y="0"/>
                      </a:moveTo>
                      <a:cubicBezTo>
                        <a:pt x="138" y="0"/>
                        <a:pt x="138" y="0"/>
                        <a:pt x="138" y="0"/>
                      </a:cubicBezTo>
                      <a:cubicBezTo>
                        <a:pt x="138" y="0"/>
                        <a:pt x="98" y="21"/>
                        <a:pt x="61" y="67"/>
                      </a:cubicBezTo>
                      <a:cubicBezTo>
                        <a:pt x="63" y="67"/>
                        <a:pt x="63" y="67"/>
                        <a:pt x="63" y="67"/>
                      </a:cubicBezTo>
                      <a:cubicBezTo>
                        <a:pt x="63" y="68"/>
                        <a:pt x="63" y="68"/>
                        <a:pt x="63" y="68"/>
                      </a:cubicBezTo>
                      <a:cubicBezTo>
                        <a:pt x="69" y="61"/>
                        <a:pt x="75" y="54"/>
                        <a:pt x="81" y="48"/>
                      </a:cubicBezTo>
                      <a:cubicBezTo>
                        <a:pt x="96" y="32"/>
                        <a:pt x="111" y="21"/>
                        <a:pt x="121" y="13"/>
                      </a:cubicBezTo>
                      <a:cubicBezTo>
                        <a:pt x="127" y="9"/>
                        <a:pt x="131" y="7"/>
                        <a:pt x="134" y="5"/>
                      </a:cubicBezTo>
                      <a:cubicBezTo>
                        <a:pt x="135" y="4"/>
                        <a:pt x="137" y="3"/>
                        <a:pt x="137" y="3"/>
                      </a:cubicBezTo>
                      <a:cubicBezTo>
                        <a:pt x="138" y="2"/>
                        <a:pt x="139" y="2"/>
                        <a:pt x="139" y="2"/>
                      </a:cubicBezTo>
                      <a:cubicBezTo>
                        <a:pt x="138" y="0"/>
                        <a:pt x="138" y="0"/>
                        <a:pt x="13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4" name="Freeform 134"/>
                <p:cNvSpPr>
                  <a:spLocks/>
                </p:cNvSpPr>
                <p:nvPr/>
              </p:nvSpPr>
              <p:spPr bwMode="auto">
                <a:xfrm>
                  <a:off x="-3565"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5" name="Freeform 135"/>
                <p:cNvSpPr>
                  <a:spLocks/>
                </p:cNvSpPr>
                <p:nvPr/>
              </p:nvSpPr>
              <p:spPr bwMode="auto">
                <a:xfrm>
                  <a:off x="-3513" y="1681"/>
                  <a:ext cx="7" cy="2"/>
                </a:xfrm>
                <a:custGeom>
                  <a:avLst/>
                  <a:gdLst/>
                  <a:ahLst/>
                  <a:cxnLst>
                    <a:cxn ang="0">
                      <a:pos x="3" y="0"/>
                    </a:cxn>
                    <a:cxn ang="0">
                      <a:pos x="1" y="0"/>
                    </a:cxn>
                    <a:cxn ang="0">
                      <a:pos x="0" y="1"/>
                    </a:cxn>
                    <a:cxn ang="0">
                      <a:pos x="3" y="1"/>
                    </a:cxn>
                    <a:cxn ang="0">
                      <a:pos x="3" y="1"/>
                    </a:cxn>
                    <a:cxn ang="0">
                      <a:pos x="3" y="0"/>
                    </a:cxn>
                  </a:cxnLst>
                  <a:rect l="0" t="0" r="r" b="b"/>
                  <a:pathLst>
                    <a:path w="3" h="1">
                      <a:moveTo>
                        <a:pt x="3" y="0"/>
                      </a:moveTo>
                      <a:cubicBezTo>
                        <a:pt x="1" y="0"/>
                        <a:pt x="1" y="0"/>
                        <a:pt x="1" y="0"/>
                      </a:cubicBezTo>
                      <a:cubicBezTo>
                        <a:pt x="1" y="1"/>
                        <a:pt x="1" y="1"/>
                        <a:pt x="0" y="1"/>
                      </a:cubicBezTo>
                      <a:cubicBezTo>
                        <a:pt x="3" y="1"/>
                        <a:pt x="3" y="1"/>
                        <a:pt x="3"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6" name="Freeform 136"/>
                <p:cNvSpPr>
                  <a:spLocks noEditPoints="1"/>
                </p:cNvSpPr>
                <p:nvPr/>
              </p:nvSpPr>
              <p:spPr bwMode="auto">
                <a:xfrm>
                  <a:off x="-3800" y="2259"/>
                  <a:ext cx="36" cy="1017"/>
                </a:xfrm>
                <a:custGeom>
                  <a:avLst/>
                  <a:gdLst/>
                  <a:ahLst/>
                  <a:cxnLst>
                    <a:cxn ang="0">
                      <a:pos x="4" y="343"/>
                    </a:cxn>
                    <a:cxn ang="0">
                      <a:pos x="2" y="343"/>
                    </a:cxn>
                    <a:cxn ang="0">
                      <a:pos x="2" y="355"/>
                    </a:cxn>
                    <a:cxn ang="0">
                      <a:pos x="3" y="429"/>
                    </a:cxn>
                    <a:cxn ang="0">
                      <a:pos x="5" y="429"/>
                    </a:cxn>
                    <a:cxn ang="0">
                      <a:pos x="4" y="355"/>
                    </a:cxn>
                    <a:cxn ang="0">
                      <a:pos x="4" y="343"/>
                    </a:cxn>
                    <a:cxn ang="0">
                      <a:pos x="3" y="255"/>
                    </a:cxn>
                    <a:cxn ang="0">
                      <a:pos x="1" y="255"/>
                    </a:cxn>
                    <a:cxn ang="0">
                      <a:pos x="2" y="327"/>
                    </a:cxn>
                    <a:cxn ang="0">
                      <a:pos x="2" y="342"/>
                    </a:cxn>
                    <a:cxn ang="0">
                      <a:pos x="4" y="342"/>
                    </a:cxn>
                    <a:cxn ang="0">
                      <a:pos x="4" y="335"/>
                    </a:cxn>
                    <a:cxn ang="0">
                      <a:pos x="4" y="327"/>
                    </a:cxn>
                    <a:cxn ang="0">
                      <a:pos x="4" y="327"/>
                    </a:cxn>
                    <a:cxn ang="0">
                      <a:pos x="3" y="255"/>
                    </a:cxn>
                    <a:cxn ang="0">
                      <a:pos x="3" y="233"/>
                    </a:cxn>
                    <a:cxn ang="0">
                      <a:pos x="1" y="233"/>
                    </a:cxn>
                    <a:cxn ang="0">
                      <a:pos x="1" y="254"/>
                    </a:cxn>
                    <a:cxn ang="0">
                      <a:pos x="3" y="254"/>
                    </a:cxn>
                    <a:cxn ang="0">
                      <a:pos x="3" y="233"/>
                    </a:cxn>
                    <a:cxn ang="0">
                      <a:pos x="2" y="102"/>
                    </a:cxn>
                    <a:cxn ang="0">
                      <a:pos x="0" y="102"/>
                    </a:cxn>
                    <a:cxn ang="0">
                      <a:pos x="0" y="156"/>
                    </a:cxn>
                    <a:cxn ang="0">
                      <a:pos x="1" y="232"/>
                    </a:cxn>
                    <a:cxn ang="0">
                      <a:pos x="3" y="232"/>
                    </a:cxn>
                    <a:cxn ang="0">
                      <a:pos x="2" y="108"/>
                    </a:cxn>
                    <a:cxn ang="0">
                      <a:pos x="2" y="102"/>
                    </a:cxn>
                    <a:cxn ang="0">
                      <a:pos x="15" y="0"/>
                    </a:cxn>
                    <a:cxn ang="0">
                      <a:pos x="13" y="0"/>
                    </a:cxn>
                    <a:cxn ang="0">
                      <a:pos x="0" y="93"/>
                    </a:cxn>
                    <a:cxn ang="0">
                      <a:pos x="0" y="101"/>
                    </a:cxn>
                    <a:cxn ang="0">
                      <a:pos x="2" y="101"/>
                    </a:cxn>
                    <a:cxn ang="0">
                      <a:pos x="15" y="0"/>
                    </a:cxn>
                  </a:cxnLst>
                  <a:rect l="0" t="0" r="r" b="b"/>
                  <a:pathLst>
                    <a:path w="15" h="429">
                      <a:moveTo>
                        <a:pt x="4" y="343"/>
                      </a:moveTo>
                      <a:cubicBezTo>
                        <a:pt x="2" y="343"/>
                        <a:pt x="2" y="343"/>
                        <a:pt x="2" y="343"/>
                      </a:cubicBezTo>
                      <a:cubicBezTo>
                        <a:pt x="2" y="347"/>
                        <a:pt x="2" y="351"/>
                        <a:pt x="2" y="355"/>
                      </a:cubicBezTo>
                      <a:cubicBezTo>
                        <a:pt x="2" y="374"/>
                        <a:pt x="2" y="401"/>
                        <a:pt x="3" y="429"/>
                      </a:cubicBezTo>
                      <a:cubicBezTo>
                        <a:pt x="5" y="429"/>
                        <a:pt x="5" y="429"/>
                        <a:pt x="5" y="429"/>
                      </a:cubicBezTo>
                      <a:cubicBezTo>
                        <a:pt x="4" y="401"/>
                        <a:pt x="4" y="374"/>
                        <a:pt x="4" y="355"/>
                      </a:cubicBezTo>
                      <a:cubicBezTo>
                        <a:pt x="4" y="351"/>
                        <a:pt x="4" y="347"/>
                        <a:pt x="4" y="343"/>
                      </a:cubicBezTo>
                      <a:moveTo>
                        <a:pt x="3" y="255"/>
                      </a:moveTo>
                      <a:cubicBezTo>
                        <a:pt x="1" y="255"/>
                        <a:pt x="1" y="255"/>
                        <a:pt x="1" y="255"/>
                      </a:cubicBezTo>
                      <a:cubicBezTo>
                        <a:pt x="2" y="327"/>
                        <a:pt x="2" y="327"/>
                        <a:pt x="2" y="327"/>
                      </a:cubicBezTo>
                      <a:cubicBezTo>
                        <a:pt x="2" y="327"/>
                        <a:pt x="2" y="333"/>
                        <a:pt x="2" y="342"/>
                      </a:cubicBezTo>
                      <a:cubicBezTo>
                        <a:pt x="4" y="342"/>
                        <a:pt x="4" y="342"/>
                        <a:pt x="4" y="342"/>
                      </a:cubicBezTo>
                      <a:cubicBezTo>
                        <a:pt x="4" y="339"/>
                        <a:pt x="4" y="337"/>
                        <a:pt x="4" y="335"/>
                      </a:cubicBezTo>
                      <a:cubicBezTo>
                        <a:pt x="4" y="330"/>
                        <a:pt x="4" y="327"/>
                        <a:pt x="4" y="327"/>
                      </a:cubicBezTo>
                      <a:cubicBezTo>
                        <a:pt x="4" y="327"/>
                        <a:pt x="4" y="327"/>
                        <a:pt x="4" y="327"/>
                      </a:cubicBezTo>
                      <a:cubicBezTo>
                        <a:pt x="3" y="255"/>
                        <a:pt x="3" y="255"/>
                        <a:pt x="3" y="255"/>
                      </a:cubicBezTo>
                      <a:moveTo>
                        <a:pt x="3" y="233"/>
                      </a:moveTo>
                      <a:cubicBezTo>
                        <a:pt x="1" y="233"/>
                        <a:pt x="1" y="233"/>
                        <a:pt x="1" y="233"/>
                      </a:cubicBezTo>
                      <a:cubicBezTo>
                        <a:pt x="1" y="254"/>
                        <a:pt x="1" y="254"/>
                        <a:pt x="1" y="254"/>
                      </a:cubicBezTo>
                      <a:cubicBezTo>
                        <a:pt x="3" y="254"/>
                        <a:pt x="3" y="254"/>
                        <a:pt x="3" y="254"/>
                      </a:cubicBezTo>
                      <a:cubicBezTo>
                        <a:pt x="3" y="233"/>
                        <a:pt x="3" y="233"/>
                        <a:pt x="3" y="233"/>
                      </a:cubicBezTo>
                      <a:moveTo>
                        <a:pt x="2" y="102"/>
                      </a:moveTo>
                      <a:cubicBezTo>
                        <a:pt x="0" y="102"/>
                        <a:pt x="0" y="102"/>
                        <a:pt x="0" y="102"/>
                      </a:cubicBezTo>
                      <a:cubicBezTo>
                        <a:pt x="0" y="156"/>
                        <a:pt x="0" y="156"/>
                        <a:pt x="0" y="156"/>
                      </a:cubicBezTo>
                      <a:cubicBezTo>
                        <a:pt x="1" y="232"/>
                        <a:pt x="1" y="232"/>
                        <a:pt x="1" y="232"/>
                      </a:cubicBezTo>
                      <a:cubicBezTo>
                        <a:pt x="3" y="232"/>
                        <a:pt x="3" y="232"/>
                        <a:pt x="3" y="232"/>
                      </a:cubicBezTo>
                      <a:cubicBezTo>
                        <a:pt x="2" y="108"/>
                        <a:pt x="2" y="108"/>
                        <a:pt x="2" y="108"/>
                      </a:cubicBezTo>
                      <a:cubicBezTo>
                        <a:pt x="2" y="106"/>
                        <a:pt x="2" y="104"/>
                        <a:pt x="2" y="102"/>
                      </a:cubicBezTo>
                      <a:moveTo>
                        <a:pt x="15" y="0"/>
                      </a:moveTo>
                      <a:cubicBezTo>
                        <a:pt x="13" y="0"/>
                        <a:pt x="13" y="0"/>
                        <a:pt x="13" y="0"/>
                      </a:cubicBezTo>
                      <a:cubicBezTo>
                        <a:pt x="7" y="26"/>
                        <a:pt x="2" y="57"/>
                        <a:pt x="0" y="93"/>
                      </a:cubicBezTo>
                      <a:cubicBezTo>
                        <a:pt x="0" y="101"/>
                        <a:pt x="0" y="101"/>
                        <a:pt x="0" y="101"/>
                      </a:cubicBezTo>
                      <a:cubicBezTo>
                        <a:pt x="2" y="101"/>
                        <a:pt x="2" y="101"/>
                        <a:pt x="2" y="101"/>
                      </a:cubicBezTo>
                      <a:cubicBezTo>
                        <a:pt x="3" y="62"/>
                        <a:pt x="9" y="28"/>
                        <a:pt x="1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7" name="Freeform 137"/>
                <p:cNvSpPr>
                  <a:spLocks/>
                </p:cNvSpPr>
                <p:nvPr/>
              </p:nvSpPr>
              <p:spPr bwMode="auto">
                <a:xfrm>
                  <a:off x="-3795"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8" name="Freeform 138"/>
                <p:cNvSpPr>
                  <a:spLocks/>
                </p:cNvSpPr>
                <p:nvPr/>
              </p:nvSpPr>
              <p:spPr bwMode="auto">
                <a:xfrm>
                  <a:off x="-3797" y="2861"/>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9" name="Freeform 139"/>
                <p:cNvSpPr>
                  <a:spLocks/>
                </p:cNvSpPr>
                <p:nvPr/>
              </p:nvSpPr>
              <p:spPr bwMode="auto">
                <a:xfrm>
                  <a:off x="-3793" y="3278"/>
                  <a:ext cx="15" cy="244"/>
                </a:xfrm>
                <a:custGeom>
                  <a:avLst/>
                  <a:gdLst/>
                  <a:ahLst/>
                  <a:cxnLst>
                    <a:cxn ang="0">
                      <a:pos x="2" y="0"/>
                    </a:cxn>
                    <a:cxn ang="0">
                      <a:pos x="0" y="0"/>
                    </a:cxn>
                    <a:cxn ang="0">
                      <a:pos x="4" y="103"/>
                    </a:cxn>
                    <a:cxn ang="0">
                      <a:pos x="6" y="102"/>
                    </a:cxn>
                    <a:cxn ang="0">
                      <a:pos x="3" y="31"/>
                    </a:cxn>
                    <a:cxn ang="0">
                      <a:pos x="1" y="31"/>
                    </a:cxn>
                    <a:cxn ang="0">
                      <a:pos x="1" y="31"/>
                    </a:cxn>
                    <a:cxn ang="0">
                      <a:pos x="3" y="31"/>
                    </a:cxn>
                    <a:cxn ang="0">
                      <a:pos x="2" y="0"/>
                    </a:cxn>
                  </a:cxnLst>
                  <a:rect l="0" t="0" r="r" b="b"/>
                  <a:pathLst>
                    <a:path w="6" h="103">
                      <a:moveTo>
                        <a:pt x="2" y="0"/>
                      </a:moveTo>
                      <a:cubicBezTo>
                        <a:pt x="0" y="0"/>
                        <a:pt x="0" y="0"/>
                        <a:pt x="0" y="0"/>
                      </a:cubicBezTo>
                      <a:cubicBezTo>
                        <a:pt x="1" y="35"/>
                        <a:pt x="2" y="73"/>
                        <a:pt x="4" y="103"/>
                      </a:cubicBezTo>
                      <a:cubicBezTo>
                        <a:pt x="6" y="102"/>
                        <a:pt x="6" y="102"/>
                        <a:pt x="6" y="102"/>
                      </a:cubicBezTo>
                      <a:cubicBezTo>
                        <a:pt x="5" y="82"/>
                        <a:pt x="3" y="57"/>
                        <a:pt x="3" y="31"/>
                      </a:cubicBezTo>
                      <a:cubicBezTo>
                        <a:pt x="1" y="31"/>
                        <a:pt x="1" y="31"/>
                        <a:pt x="1" y="31"/>
                      </a:cubicBezTo>
                      <a:cubicBezTo>
                        <a:pt x="1" y="31"/>
                        <a:pt x="1" y="31"/>
                        <a:pt x="1" y="31"/>
                      </a:cubicBezTo>
                      <a:cubicBezTo>
                        <a:pt x="3" y="31"/>
                        <a:pt x="3" y="31"/>
                        <a:pt x="3" y="31"/>
                      </a:cubicBezTo>
                      <a:cubicBezTo>
                        <a:pt x="2" y="20"/>
                        <a:pt x="2" y="1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0" name="Freeform 140"/>
                <p:cNvSpPr>
                  <a:spLocks/>
                </p:cNvSpPr>
                <p:nvPr/>
              </p:nvSpPr>
              <p:spPr bwMode="auto">
                <a:xfrm>
                  <a:off x="-3797" y="2809"/>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1" name="Freeform 141"/>
                <p:cNvSpPr>
                  <a:spLocks/>
                </p:cNvSpPr>
                <p:nvPr/>
              </p:nvSpPr>
              <p:spPr bwMode="auto">
                <a:xfrm>
                  <a:off x="-3793"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2" name="Freeform 142"/>
                <p:cNvSpPr>
                  <a:spLocks/>
                </p:cNvSpPr>
                <p:nvPr/>
              </p:nvSpPr>
              <p:spPr bwMode="auto">
                <a:xfrm>
                  <a:off x="-3790" y="3351"/>
                  <a:ext cx="5"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3" name="Freeform 143"/>
                <p:cNvSpPr>
                  <a:spLocks/>
                </p:cNvSpPr>
                <p:nvPr/>
              </p:nvSpPr>
              <p:spPr bwMode="auto">
                <a:xfrm>
                  <a:off x="-3800"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4" name="Freeform 144"/>
                <p:cNvSpPr>
                  <a:spLocks/>
                </p:cNvSpPr>
                <p:nvPr/>
              </p:nvSpPr>
              <p:spPr bwMode="auto">
                <a:xfrm>
                  <a:off x="-3769" y="2256"/>
                  <a:ext cx="7" cy="3"/>
                </a:xfrm>
                <a:custGeom>
                  <a:avLst/>
                  <a:gdLst/>
                  <a:ahLst/>
                  <a:cxnLst>
                    <a:cxn ang="0">
                      <a:pos x="3" y="0"/>
                    </a:cxn>
                    <a:cxn ang="0">
                      <a:pos x="0" y="0"/>
                    </a:cxn>
                    <a:cxn ang="0">
                      <a:pos x="0" y="1"/>
                    </a:cxn>
                    <a:cxn ang="0">
                      <a:pos x="2" y="1"/>
                    </a:cxn>
                    <a:cxn ang="0">
                      <a:pos x="3" y="0"/>
                    </a:cxn>
                  </a:cxnLst>
                  <a:rect l="0" t="0" r="r" b="b"/>
                  <a:pathLst>
                    <a:path w="3" h="1">
                      <a:moveTo>
                        <a:pt x="3" y="0"/>
                      </a:moveTo>
                      <a:cubicBezTo>
                        <a:pt x="0" y="0"/>
                        <a:pt x="0" y="0"/>
                        <a:pt x="0" y="0"/>
                      </a:cubicBezTo>
                      <a:cubicBezTo>
                        <a:pt x="0" y="0"/>
                        <a:pt x="0" y="0"/>
                        <a:pt x="0" y="1"/>
                      </a:cubicBezTo>
                      <a:cubicBezTo>
                        <a:pt x="2" y="1"/>
                        <a:pt x="2" y="1"/>
                        <a:pt x="2" y="1"/>
                      </a:cubicBezTo>
                      <a:cubicBezTo>
                        <a:pt x="2" y="0"/>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5" name="Freeform 145"/>
                <p:cNvSpPr>
                  <a:spLocks noEditPoints="1"/>
                </p:cNvSpPr>
                <p:nvPr/>
              </p:nvSpPr>
              <p:spPr bwMode="auto">
                <a:xfrm>
                  <a:off x="-3669" y="1986"/>
                  <a:ext cx="168" cy="1290"/>
                </a:xfrm>
                <a:custGeom>
                  <a:avLst/>
                  <a:gdLst/>
                  <a:ahLst/>
                  <a:cxnLst>
                    <a:cxn ang="0">
                      <a:pos x="14" y="458"/>
                    </a:cxn>
                    <a:cxn ang="0">
                      <a:pos x="12" y="458"/>
                    </a:cxn>
                    <a:cxn ang="0">
                      <a:pos x="0" y="544"/>
                    </a:cxn>
                    <a:cxn ang="0">
                      <a:pos x="2" y="544"/>
                    </a:cxn>
                    <a:cxn ang="0">
                      <a:pos x="14" y="458"/>
                    </a:cxn>
                    <a:cxn ang="0">
                      <a:pos x="28" y="348"/>
                    </a:cxn>
                    <a:cxn ang="0">
                      <a:pos x="26" y="348"/>
                    </a:cxn>
                    <a:cxn ang="0">
                      <a:pos x="13" y="442"/>
                    </a:cxn>
                    <a:cxn ang="0">
                      <a:pos x="13" y="442"/>
                    </a:cxn>
                    <a:cxn ang="0">
                      <a:pos x="13" y="442"/>
                    </a:cxn>
                    <a:cxn ang="0">
                      <a:pos x="13" y="446"/>
                    </a:cxn>
                    <a:cxn ang="0">
                      <a:pos x="12" y="457"/>
                    </a:cxn>
                    <a:cxn ang="0">
                      <a:pos x="14" y="457"/>
                    </a:cxn>
                    <a:cxn ang="0">
                      <a:pos x="15" y="443"/>
                    </a:cxn>
                    <a:cxn ang="0">
                      <a:pos x="27" y="370"/>
                    </a:cxn>
                    <a:cxn ang="0">
                      <a:pos x="27" y="370"/>
                    </a:cxn>
                    <a:cxn ang="0">
                      <a:pos x="27" y="369"/>
                    </a:cxn>
                    <a:cxn ang="0">
                      <a:pos x="27" y="369"/>
                    </a:cxn>
                    <a:cxn ang="0">
                      <a:pos x="28" y="348"/>
                    </a:cxn>
                    <a:cxn ang="0">
                      <a:pos x="29" y="217"/>
                    </a:cxn>
                    <a:cxn ang="0">
                      <a:pos x="27" y="217"/>
                    </a:cxn>
                    <a:cxn ang="0">
                      <a:pos x="27" y="220"/>
                    </a:cxn>
                    <a:cxn ang="0">
                      <a:pos x="27" y="223"/>
                    </a:cxn>
                    <a:cxn ang="0">
                      <a:pos x="28" y="258"/>
                    </a:cxn>
                    <a:cxn ang="0">
                      <a:pos x="26" y="347"/>
                    </a:cxn>
                    <a:cxn ang="0">
                      <a:pos x="28" y="347"/>
                    </a:cxn>
                    <a:cxn ang="0">
                      <a:pos x="30" y="258"/>
                    </a:cxn>
                    <a:cxn ang="0">
                      <a:pos x="29" y="223"/>
                    </a:cxn>
                    <a:cxn ang="0">
                      <a:pos x="29" y="220"/>
                    </a:cxn>
                    <a:cxn ang="0">
                      <a:pos x="29" y="217"/>
                    </a:cxn>
                    <a:cxn ang="0">
                      <a:pos x="39" y="115"/>
                    </a:cxn>
                    <a:cxn ang="0">
                      <a:pos x="37" y="115"/>
                    </a:cxn>
                    <a:cxn ang="0">
                      <a:pos x="27" y="216"/>
                    </a:cxn>
                    <a:cxn ang="0">
                      <a:pos x="29" y="216"/>
                    </a:cxn>
                    <a:cxn ang="0">
                      <a:pos x="39" y="115"/>
                    </a:cxn>
                    <a:cxn ang="0">
                      <a:pos x="71" y="0"/>
                    </a:cxn>
                    <a:cxn ang="0">
                      <a:pos x="69" y="0"/>
                    </a:cxn>
                    <a:cxn ang="0">
                      <a:pos x="69" y="0"/>
                    </a:cxn>
                    <a:cxn ang="0">
                      <a:pos x="37" y="114"/>
                    </a:cxn>
                    <a:cxn ang="0">
                      <a:pos x="39" y="114"/>
                    </a:cxn>
                    <a:cxn ang="0">
                      <a:pos x="50" y="63"/>
                    </a:cxn>
                    <a:cxn ang="0">
                      <a:pos x="64" y="17"/>
                    </a:cxn>
                    <a:cxn ang="0">
                      <a:pos x="69" y="5"/>
                    </a:cxn>
                    <a:cxn ang="0">
                      <a:pos x="71" y="1"/>
                    </a:cxn>
                    <a:cxn ang="0">
                      <a:pos x="71" y="1"/>
                    </a:cxn>
                    <a:cxn ang="0">
                      <a:pos x="71" y="1"/>
                    </a:cxn>
                    <a:cxn ang="0">
                      <a:pos x="71" y="0"/>
                    </a:cxn>
                  </a:cxnLst>
                  <a:rect l="0" t="0" r="r" b="b"/>
                  <a:pathLst>
                    <a:path w="71" h="544">
                      <a:moveTo>
                        <a:pt x="14" y="458"/>
                      </a:moveTo>
                      <a:cubicBezTo>
                        <a:pt x="12" y="458"/>
                        <a:pt x="12" y="458"/>
                        <a:pt x="12" y="458"/>
                      </a:cubicBezTo>
                      <a:cubicBezTo>
                        <a:pt x="11" y="476"/>
                        <a:pt x="8" y="508"/>
                        <a:pt x="0" y="544"/>
                      </a:cubicBezTo>
                      <a:cubicBezTo>
                        <a:pt x="2" y="544"/>
                        <a:pt x="2" y="544"/>
                        <a:pt x="2" y="544"/>
                      </a:cubicBezTo>
                      <a:cubicBezTo>
                        <a:pt x="10" y="507"/>
                        <a:pt x="13" y="476"/>
                        <a:pt x="14" y="458"/>
                      </a:cubicBezTo>
                      <a:moveTo>
                        <a:pt x="28" y="348"/>
                      </a:moveTo>
                      <a:cubicBezTo>
                        <a:pt x="26" y="348"/>
                        <a:pt x="26" y="348"/>
                        <a:pt x="26" y="348"/>
                      </a:cubicBezTo>
                      <a:cubicBezTo>
                        <a:pt x="24" y="387"/>
                        <a:pt x="20" y="411"/>
                        <a:pt x="13" y="442"/>
                      </a:cubicBezTo>
                      <a:cubicBezTo>
                        <a:pt x="13" y="442"/>
                        <a:pt x="13" y="442"/>
                        <a:pt x="13" y="442"/>
                      </a:cubicBezTo>
                      <a:cubicBezTo>
                        <a:pt x="13" y="442"/>
                        <a:pt x="13" y="442"/>
                        <a:pt x="13" y="442"/>
                      </a:cubicBezTo>
                      <a:cubicBezTo>
                        <a:pt x="13" y="442"/>
                        <a:pt x="13" y="444"/>
                        <a:pt x="13" y="446"/>
                      </a:cubicBezTo>
                      <a:cubicBezTo>
                        <a:pt x="13" y="449"/>
                        <a:pt x="13" y="452"/>
                        <a:pt x="12" y="457"/>
                      </a:cubicBezTo>
                      <a:cubicBezTo>
                        <a:pt x="14" y="457"/>
                        <a:pt x="14" y="457"/>
                        <a:pt x="14" y="457"/>
                      </a:cubicBezTo>
                      <a:cubicBezTo>
                        <a:pt x="15" y="448"/>
                        <a:pt x="15" y="443"/>
                        <a:pt x="15" y="443"/>
                      </a:cubicBezTo>
                      <a:cubicBezTo>
                        <a:pt x="21" y="418"/>
                        <a:pt x="24" y="397"/>
                        <a:pt x="27" y="370"/>
                      </a:cubicBezTo>
                      <a:cubicBezTo>
                        <a:pt x="27" y="370"/>
                        <a:pt x="27" y="370"/>
                        <a:pt x="27" y="370"/>
                      </a:cubicBezTo>
                      <a:cubicBezTo>
                        <a:pt x="27" y="369"/>
                        <a:pt x="27" y="369"/>
                        <a:pt x="27" y="369"/>
                      </a:cubicBezTo>
                      <a:cubicBezTo>
                        <a:pt x="27" y="369"/>
                        <a:pt x="27" y="369"/>
                        <a:pt x="27" y="369"/>
                      </a:cubicBezTo>
                      <a:cubicBezTo>
                        <a:pt x="27" y="363"/>
                        <a:pt x="28" y="356"/>
                        <a:pt x="28" y="348"/>
                      </a:cubicBezTo>
                      <a:moveTo>
                        <a:pt x="29" y="217"/>
                      </a:moveTo>
                      <a:cubicBezTo>
                        <a:pt x="27" y="217"/>
                        <a:pt x="27" y="217"/>
                        <a:pt x="27" y="217"/>
                      </a:cubicBezTo>
                      <a:cubicBezTo>
                        <a:pt x="27" y="218"/>
                        <a:pt x="27" y="219"/>
                        <a:pt x="27" y="220"/>
                      </a:cubicBezTo>
                      <a:cubicBezTo>
                        <a:pt x="27" y="221"/>
                        <a:pt x="27" y="222"/>
                        <a:pt x="27" y="223"/>
                      </a:cubicBezTo>
                      <a:cubicBezTo>
                        <a:pt x="28" y="235"/>
                        <a:pt x="28" y="247"/>
                        <a:pt x="28" y="258"/>
                      </a:cubicBezTo>
                      <a:cubicBezTo>
                        <a:pt x="28" y="295"/>
                        <a:pt x="27" y="324"/>
                        <a:pt x="26" y="347"/>
                      </a:cubicBezTo>
                      <a:cubicBezTo>
                        <a:pt x="28" y="347"/>
                        <a:pt x="28" y="347"/>
                        <a:pt x="28" y="347"/>
                      </a:cubicBezTo>
                      <a:cubicBezTo>
                        <a:pt x="29" y="324"/>
                        <a:pt x="30" y="295"/>
                        <a:pt x="30" y="258"/>
                      </a:cubicBezTo>
                      <a:cubicBezTo>
                        <a:pt x="30" y="247"/>
                        <a:pt x="30" y="235"/>
                        <a:pt x="29" y="223"/>
                      </a:cubicBezTo>
                      <a:cubicBezTo>
                        <a:pt x="29" y="222"/>
                        <a:pt x="29" y="221"/>
                        <a:pt x="29" y="220"/>
                      </a:cubicBezTo>
                      <a:cubicBezTo>
                        <a:pt x="29" y="219"/>
                        <a:pt x="29" y="218"/>
                        <a:pt x="29" y="217"/>
                      </a:cubicBezTo>
                      <a:moveTo>
                        <a:pt x="39" y="115"/>
                      </a:moveTo>
                      <a:cubicBezTo>
                        <a:pt x="37" y="115"/>
                        <a:pt x="37" y="115"/>
                        <a:pt x="37" y="115"/>
                      </a:cubicBezTo>
                      <a:cubicBezTo>
                        <a:pt x="31" y="144"/>
                        <a:pt x="28" y="179"/>
                        <a:pt x="27" y="216"/>
                      </a:cubicBezTo>
                      <a:cubicBezTo>
                        <a:pt x="29" y="216"/>
                        <a:pt x="29" y="216"/>
                        <a:pt x="29" y="216"/>
                      </a:cubicBezTo>
                      <a:cubicBezTo>
                        <a:pt x="30" y="179"/>
                        <a:pt x="33" y="144"/>
                        <a:pt x="39" y="115"/>
                      </a:cubicBezTo>
                      <a:moveTo>
                        <a:pt x="71" y="0"/>
                      </a:moveTo>
                      <a:cubicBezTo>
                        <a:pt x="69" y="0"/>
                        <a:pt x="69" y="0"/>
                        <a:pt x="69" y="0"/>
                      </a:cubicBezTo>
                      <a:cubicBezTo>
                        <a:pt x="69" y="0"/>
                        <a:pt x="69" y="0"/>
                        <a:pt x="69" y="0"/>
                      </a:cubicBezTo>
                      <a:cubicBezTo>
                        <a:pt x="68" y="3"/>
                        <a:pt x="49" y="46"/>
                        <a:pt x="37" y="114"/>
                      </a:cubicBezTo>
                      <a:cubicBezTo>
                        <a:pt x="39" y="114"/>
                        <a:pt x="39" y="114"/>
                        <a:pt x="39" y="114"/>
                      </a:cubicBezTo>
                      <a:cubicBezTo>
                        <a:pt x="42" y="95"/>
                        <a:pt x="46" y="78"/>
                        <a:pt x="50" y="63"/>
                      </a:cubicBezTo>
                      <a:cubicBezTo>
                        <a:pt x="55" y="43"/>
                        <a:pt x="60" y="28"/>
                        <a:pt x="64" y="17"/>
                      </a:cubicBezTo>
                      <a:cubicBezTo>
                        <a:pt x="66" y="12"/>
                        <a:pt x="68" y="8"/>
                        <a:pt x="69" y="5"/>
                      </a:cubicBezTo>
                      <a:cubicBezTo>
                        <a:pt x="70" y="2"/>
                        <a:pt x="71" y="1"/>
                        <a:pt x="71" y="1"/>
                      </a:cubicBezTo>
                      <a:cubicBezTo>
                        <a:pt x="71" y="1"/>
                        <a:pt x="71" y="1"/>
                        <a:pt x="71" y="1"/>
                      </a:cubicBezTo>
                      <a:cubicBezTo>
                        <a:pt x="71" y="1"/>
                        <a:pt x="71" y="1"/>
                        <a:pt x="71" y="1"/>
                      </a:cubicBezTo>
                      <a:cubicBezTo>
                        <a:pt x="71" y="0"/>
                        <a:pt x="71" y="0"/>
                        <a:pt x="7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6" name="Freeform 146"/>
                <p:cNvSpPr>
                  <a:spLocks/>
                </p:cNvSpPr>
                <p:nvPr/>
              </p:nvSpPr>
              <p:spPr bwMode="auto">
                <a:xfrm>
                  <a:off x="-3641"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7" name="Freeform 147"/>
                <p:cNvSpPr>
                  <a:spLocks/>
                </p:cNvSpPr>
                <p:nvPr/>
              </p:nvSpPr>
              <p:spPr bwMode="auto">
                <a:xfrm>
                  <a:off x="-3606" y="2861"/>
                  <a:ext cx="1" cy="2"/>
                </a:xfrm>
                <a:custGeom>
                  <a:avLst/>
                  <a:gdLst/>
                  <a:ahLst/>
                  <a:cxnLst>
                    <a:cxn ang="0">
                      <a:pos x="0" y="0"/>
                    </a:cxn>
                    <a:cxn ang="0">
                      <a:pos x="0" y="0"/>
                    </a:cxn>
                    <a:cxn ang="0">
                      <a:pos x="0" y="1"/>
                    </a:cxn>
                    <a:cxn ang="0">
                      <a:pos x="0" y="1"/>
                    </a:cxn>
                    <a:cxn ang="0">
                      <a:pos x="0" y="0"/>
                    </a:cxn>
                  </a:cxnLst>
                  <a:rect l="0" t="0" r="r" b="b"/>
                  <a:pathLst>
                    <a:path h="1">
                      <a:moveTo>
                        <a:pt x="0" y="0"/>
                      </a:moveTo>
                      <a:cubicBezTo>
                        <a:pt x="0" y="0"/>
                        <a:pt x="0" y="0"/>
                        <a:pt x="0" y="0"/>
                      </a:cubicBez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8" name="Freeform 148"/>
                <p:cNvSpPr>
                  <a:spLocks noEditPoints="1"/>
                </p:cNvSpPr>
                <p:nvPr/>
              </p:nvSpPr>
              <p:spPr bwMode="auto">
                <a:xfrm>
                  <a:off x="-3714" y="1522"/>
                  <a:ext cx="435" cy="1912"/>
                </a:xfrm>
                <a:custGeom>
                  <a:avLst/>
                  <a:gdLst/>
                  <a:ahLst/>
                  <a:cxnLst>
                    <a:cxn ang="0">
                      <a:pos x="13" y="772"/>
                    </a:cxn>
                    <a:cxn ang="0">
                      <a:pos x="11" y="772"/>
                    </a:cxn>
                    <a:cxn ang="0">
                      <a:pos x="0" y="807"/>
                    </a:cxn>
                    <a:cxn ang="0">
                      <a:pos x="1" y="807"/>
                    </a:cxn>
                    <a:cxn ang="0">
                      <a:pos x="13" y="772"/>
                    </a:cxn>
                    <a:cxn ang="0">
                      <a:pos x="20" y="741"/>
                    </a:cxn>
                    <a:cxn ang="0">
                      <a:pos x="18" y="741"/>
                    </a:cxn>
                    <a:cxn ang="0">
                      <a:pos x="11" y="772"/>
                    </a:cxn>
                    <a:cxn ang="0">
                      <a:pos x="13" y="772"/>
                    </a:cxn>
                    <a:cxn ang="0">
                      <a:pos x="20" y="741"/>
                    </a:cxn>
                    <a:cxn ang="0">
                      <a:pos x="119" y="99"/>
                    </a:cxn>
                    <a:cxn ang="0">
                      <a:pos x="116" y="99"/>
                    </a:cxn>
                    <a:cxn ang="0">
                      <a:pos x="88" y="195"/>
                    </a:cxn>
                    <a:cxn ang="0">
                      <a:pos x="90" y="195"/>
                    </a:cxn>
                    <a:cxn ang="0">
                      <a:pos x="119" y="99"/>
                    </a:cxn>
                    <a:cxn ang="0">
                      <a:pos x="183" y="0"/>
                    </a:cxn>
                    <a:cxn ang="0">
                      <a:pos x="182" y="0"/>
                    </a:cxn>
                    <a:cxn ang="0">
                      <a:pos x="117" y="98"/>
                    </a:cxn>
                    <a:cxn ang="0">
                      <a:pos x="119" y="98"/>
                    </a:cxn>
                    <a:cxn ang="0">
                      <a:pos x="149" y="41"/>
                    </a:cxn>
                    <a:cxn ang="0">
                      <a:pos x="173" y="10"/>
                    </a:cxn>
                    <a:cxn ang="0">
                      <a:pos x="181" y="4"/>
                    </a:cxn>
                    <a:cxn ang="0">
                      <a:pos x="183" y="2"/>
                    </a:cxn>
                    <a:cxn ang="0">
                      <a:pos x="184" y="2"/>
                    </a:cxn>
                    <a:cxn ang="0">
                      <a:pos x="183" y="0"/>
                    </a:cxn>
                  </a:cxnLst>
                  <a:rect l="0" t="0" r="r" b="b"/>
                  <a:pathLst>
                    <a:path w="184" h="807">
                      <a:moveTo>
                        <a:pt x="13" y="772"/>
                      </a:moveTo>
                      <a:cubicBezTo>
                        <a:pt x="11" y="772"/>
                        <a:pt x="11" y="772"/>
                        <a:pt x="11" y="772"/>
                      </a:cubicBezTo>
                      <a:cubicBezTo>
                        <a:pt x="7" y="784"/>
                        <a:pt x="4" y="795"/>
                        <a:pt x="0" y="807"/>
                      </a:cubicBezTo>
                      <a:cubicBezTo>
                        <a:pt x="1" y="807"/>
                        <a:pt x="1" y="807"/>
                        <a:pt x="1" y="807"/>
                      </a:cubicBezTo>
                      <a:cubicBezTo>
                        <a:pt x="6" y="796"/>
                        <a:pt x="9" y="784"/>
                        <a:pt x="13" y="772"/>
                      </a:cubicBezTo>
                      <a:moveTo>
                        <a:pt x="20" y="741"/>
                      </a:moveTo>
                      <a:cubicBezTo>
                        <a:pt x="18" y="741"/>
                        <a:pt x="18" y="741"/>
                        <a:pt x="18" y="741"/>
                      </a:cubicBezTo>
                      <a:cubicBezTo>
                        <a:pt x="16" y="751"/>
                        <a:pt x="14" y="761"/>
                        <a:pt x="11" y="772"/>
                      </a:cubicBezTo>
                      <a:cubicBezTo>
                        <a:pt x="13" y="772"/>
                        <a:pt x="13" y="772"/>
                        <a:pt x="13" y="772"/>
                      </a:cubicBezTo>
                      <a:cubicBezTo>
                        <a:pt x="16" y="761"/>
                        <a:pt x="18" y="751"/>
                        <a:pt x="20" y="741"/>
                      </a:cubicBezTo>
                      <a:moveTo>
                        <a:pt x="119" y="99"/>
                      </a:moveTo>
                      <a:cubicBezTo>
                        <a:pt x="116" y="99"/>
                        <a:pt x="116" y="99"/>
                        <a:pt x="116" y="99"/>
                      </a:cubicBezTo>
                      <a:cubicBezTo>
                        <a:pt x="106" y="124"/>
                        <a:pt x="96" y="156"/>
                        <a:pt x="88" y="195"/>
                      </a:cubicBezTo>
                      <a:cubicBezTo>
                        <a:pt x="90" y="195"/>
                        <a:pt x="90" y="195"/>
                        <a:pt x="90" y="195"/>
                      </a:cubicBezTo>
                      <a:cubicBezTo>
                        <a:pt x="98" y="156"/>
                        <a:pt x="108" y="124"/>
                        <a:pt x="119" y="99"/>
                      </a:cubicBezTo>
                      <a:moveTo>
                        <a:pt x="183" y="0"/>
                      </a:moveTo>
                      <a:cubicBezTo>
                        <a:pt x="182" y="0"/>
                        <a:pt x="182" y="0"/>
                        <a:pt x="182" y="0"/>
                      </a:cubicBezTo>
                      <a:cubicBezTo>
                        <a:pt x="179" y="2"/>
                        <a:pt x="146" y="26"/>
                        <a:pt x="117" y="98"/>
                      </a:cubicBezTo>
                      <a:cubicBezTo>
                        <a:pt x="119" y="98"/>
                        <a:pt x="119" y="98"/>
                        <a:pt x="119" y="98"/>
                      </a:cubicBezTo>
                      <a:cubicBezTo>
                        <a:pt x="129" y="74"/>
                        <a:pt x="139" y="55"/>
                        <a:pt x="149" y="41"/>
                      </a:cubicBezTo>
                      <a:cubicBezTo>
                        <a:pt x="158" y="26"/>
                        <a:pt x="167" y="16"/>
                        <a:pt x="173" y="10"/>
                      </a:cubicBezTo>
                      <a:cubicBezTo>
                        <a:pt x="177" y="7"/>
                        <a:pt x="179" y="5"/>
                        <a:pt x="181" y="4"/>
                      </a:cubicBezTo>
                      <a:cubicBezTo>
                        <a:pt x="182" y="3"/>
                        <a:pt x="182" y="3"/>
                        <a:pt x="183" y="2"/>
                      </a:cubicBezTo>
                      <a:cubicBezTo>
                        <a:pt x="184" y="2"/>
                        <a:pt x="184" y="2"/>
                        <a:pt x="184" y="2"/>
                      </a:cubicBezTo>
                      <a:cubicBezTo>
                        <a:pt x="183" y="0"/>
                        <a:pt x="183" y="0"/>
                        <a:pt x="18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9" name="Freeform 149"/>
                <p:cNvSpPr>
                  <a:spLocks/>
                </p:cNvSpPr>
                <p:nvPr/>
              </p:nvSpPr>
              <p:spPr bwMode="auto">
                <a:xfrm>
                  <a:off x="-3440"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0" name="Freeform 150"/>
                <p:cNvSpPr>
                  <a:spLocks/>
                </p:cNvSpPr>
                <p:nvPr/>
              </p:nvSpPr>
              <p:spPr bwMode="auto">
                <a:xfrm>
                  <a:off x="-3608"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1" name="Freeform 151"/>
                <p:cNvSpPr>
                  <a:spLocks/>
                </p:cNvSpPr>
                <p:nvPr/>
              </p:nvSpPr>
              <p:spPr bwMode="auto">
                <a:xfrm>
                  <a:off x="-3672" y="3276"/>
                  <a:ext cx="7"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2" name="Freeform 152"/>
                <p:cNvSpPr>
                  <a:spLocks/>
                </p:cNvSpPr>
                <p:nvPr/>
              </p:nvSpPr>
              <p:spPr bwMode="auto">
                <a:xfrm>
                  <a:off x="-3688" y="3351"/>
                  <a:ext cx="4"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3" name="Freeform 153"/>
                <p:cNvSpPr>
                  <a:spLocks/>
                </p:cNvSpPr>
                <p:nvPr/>
              </p:nvSpPr>
              <p:spPr bwMode="auto">
                <a:xfrm>
                  <a:off x="-3606"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4" name="Freeform 154"/>
                <p:cNvSpPr>
                  <a:spLocks/>
                </p:cNvSpPr>
                <p:nvPr/>
              </p:nvSpPr>
              <p:spPr bwMode="auto">
                <a:xfrm>
                  <a:off x="-358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5" name="Freeform 155"/>
                <p:cNvSpPr>
                  <a:spLocks noEditPoints="1"/>
                </p:cNvSpPr>
                <p:nvPr/>
              </p:nvSpPr>
              <p:spPr bwMode="auto">
                <a:xfrm>
                  <a:off x="-3395" y="1986"/>
                  <a:ext cx="45" cy="270"/>
                </a:xfrm>
                <a:custGeom>
                  <a:avLst/>
                  <a:gdLst/>
                  <a:ahLst/>
                  <a:cxnLst>
                    <a:cxn ang="0">
                      <a:pos x="3" y="101"/>
                    </a:cxn>
                    <a:cxn ang="0">
                      <a:pos x="1" y="101"/>
                    </a:cxn>
                    <a:cxn ang="0">
                      <a:pos x="0" y="114"/>
                    </a:cxn>
                    <a:cxn ang="0">
                      <a:pos x="2" y="114"/>
                    </a:cxn>
                    <a:cxn ang="0">
                      <a:pos x="3" y="101"/>
                    </a:cxn>
                    <a:cxn ang="0">
                      <a:pos x="19" y="0"/>
                    </a:cxn>
                    <a:cxn ang="0">
                      <a:pos x="17" y="0"/>
                    </a:cxn>
                    <a:cxn ang="0">
                      <a:pos x="17" y="2"/>
                    </a:cxn>
                    <a:cxn ang="0">
                      <a:pos x="17" y="2"/>
                    </a:cxn>
                    <a:cxn ang="0">
                      <a:pos x="16" y="10"/>
                    </a:cxn>
                    <a:cxn ang="0">
                      <a:pos x="13" y="25"/>
                    </a:cxn>
                    <a:cxn ang="0">
                      <a:pos x="1" y="100"/>
                    </a:cxn>
                    <a:cxn ang="0">
                      <a:pos x="3" y="100"/>
                    </a:cxn>
                    <a:cxn ang="0">
                      <a:pos x="15" y="25"/>
                    </a:cxn>
                    <a:cxn ang="0">
                      <a:pos x="19" y="2"/>
                    </a:cxn>
                    <a:cxn ang="0">
                      <a:pos x="19" y="2"/>
                    </a:cxn>
                    <a:cxn ang="0">
                      <a:pos x="19" y="2"/>
                    </a:cxn>
                    <a:cxn ang="0">
                      <a:pos x="19" y="0"/>
                    </a:cxn>
                  </a:cxnLst>
                  <a:rect l="0" t="0" r="r" b="b"/>
                  <a:pathLst>
                    <a:path w="19" h="114">
                      <a:moveTo>
                        <a:pt x="3" y="101"/>
                      </a:moveTo>
                      <a:cubicBezTo>
                        <a:pt x="1" y="101"/>
                        <a:pt x="1" y="101"/>
                        <a:pt x="1" y="101"/>
                      </a:cubicBezTo>
                      <a:cubicBezTo>
                        <a:pt x="0" y="105"/>
                        <a:pt x="0" y="109"/>
                        <a:pt x="0" y="114"/>
                      </a:cubicBezTo>
                      <a:cubicBezTo>
                        <a:pt x="2" y="114"/>
                        <a:pt x="2" y="114"/>
                        <a:pt x="2" y="114"/>
                      </a:cubicBezTo>
                      <a:cubicBezTo>
                        <a:pt x="2" y="109"/>
                        <a:pt x="2" y="105"/>
                        <a:pt x="3" y="101"/>
                      </a:cubicBezTo>
                      <a:moveTo>
                        <a:pt x="19" y="0"/>
                      </a:moveTo>
                      <a:cubicBezTo>
                        <a:pt x="17" y="0"/>
                        <a:pt x="17" y="0"/>
                        <a:pt x="17" y="0"/>
                      </a:cubicBezTo>
                      <a:cubicBezTo>
                        <a:pt x="17" y="0"/>
                        <a:pt x="17" y="1"/>
                        <a:pt x="17" y="2"/>
                      </a:cubicBezTo>
                      <a:cubicBezTo>
                        <a:pt x="17" y="2"/>
                        <a:pt x="17" y="2"/>
                        <a:pt x="17" y="2"/>
                      </a:cubicBezTo>
                      <a:cubicBezTo>
                        <a:pt x="17" y="2"/>
                        <a:pt x="16" y="5"/>
                        <a:pt x="16" y="10"/>
                      </a:cubicBezTo>
                      <a:cubicBezTo>
                        <a:pt x="15" y="14"/>
                        <a:pt x="14" y="20"/>
                        <a:pt x="13" y="25"/>
                      </a:cubicBezTo>
                      <a:cubicBezTo>
                        <a:pt x="12" y="36"/>
                        <a:pt x="5" y="62"/>
                        <a:pt x="1" y="100"/>
                      </a:cubicBezTo>
                      <a:cubicBezTo>
                        <a:pt x="3" y="100"/>
                        <a:pt x="3" y="100"/>
                        <a:pt x="3" y="100"/>
                      </a:cubicBezTo>
                      <a:cubicBezTo>
                        <a:pt x="7" y="63"/>
                        <a:pt x="14" y="36"/>
                        <a:pt x="15" y="25"/>
                      </a:cubicBezTo>
                      <a:cubicBezTo>
                        <a:pt x="17" y="15"/>
                        <a:pt x="19" y="2"/>
                        <a:pt x="19" y="2"/>
                      </a:cubicBezTo>
                      <a:cubicBezTo>
                        <a:pt x="19" y="2"/>
                        <a:pt x="19" y="2"/>
                        <a:pt x="19" y="2"/>
                      </a:cubicBezTo>
                      <a:cubicBezTo>
                        <a:pt x="19" y="2"/>
                        <a:pt x="19" y="2"/>
                        <a:pt x="19" y="2"/>
                      </a:cubicBezTo>
                      <a:cubicBezTo>
                        <a:pt x="19" y="1"/>
                        <a:pt x="19" y="0"/>
                        <a:pt x="1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6" name="Freeform 156"/>
                <p:cNvSpPr>
                  <a:spLocks/>
                </p:cNvSpPr>
                <p:nvPr/>
              </p:nvSpPr>
              <p:spPr bwMode="auto">
                <a:xfrm>
                  <a:off x="-3393" y="2223"/>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7" name="Freeform 157"/>
                <p:cNvSpPr>
                  <a:spLocks noEditPoints="1"/>
                </p:cNvSpPr>
                <p:nvPr/>
              </p:nvSpPr>
              <p:spPr bwMode="auto">
                <a:xfrm>
                  <a:off x="-3355" y="1522"/>
                  <a:ext cx="119" cy="462"/>
                </a:xfrm>
                <a:custGeom>
                  <a:avLst/>
                  <a:gdLst/>
                  <a:ahLst/>
                  <a:cxnLst>
                    <a:cxn ang="0">
                      <a:pos x="12" y="99"/>
                    </a:cxn>
                    <a:cxn ang="0">
                      <a:pos x="9" y="99"/>
                    </a:cxn>
                    <a:cxn ang="0">
                      <a:pos x="0" y="195"/>
                    </a:cxn>
                    <a:cxn ang="0">
                      <a:pos x="2" y="195"/>
                    </a:cxn>
                    <a:cxn ang="0">
                      <a:pos x="12" y="99"/>
                    </a:cxn>
                    <a:cxn ang="0">
                      <a:pos x="19" y="68"/>
                    </a:cxn>
                    <a:cxn ang="0">
                      <a:pos x="17" y="68"/>
                    </a:cxn>
                    <a:cxn ang="0">
                      <a:pos x="10" y="98"/>
                    </a:cxn>
                    <a:cxn ang="0">
                      <a:pos x="12" y="98"/>
                    </a:cxn>
                    <a:cxn ang="0">
                      <a:pos x="19" y="68"/>
                    </a:cxn>
                    <a:cxn ang="0">
                      <a:pos x="48" y="0"/>
                    </a:cxn>
                    <a:cxn ang="0">
                      <a:pos x="48" y="0"/>
                    </a:cxn>
                    <a:cxn ang="0">
                      <a:pos x="17" y="67"/>
                    </a:cxn>
                    <a:cxn ang="0">
                      <a:pos x="19" y="67"/>
                    </a:cxn>
                    <a:cxn ang="0">
                      <a:pos x="26" y="47"/>
                    </a:cxn>
                    <a:cxn ang="0">
                      <a:pos x="42" y="12"/>
                    </a:cxn>
                    <a:cxn ang="0">
                      <a:pos x="48" y="4"/>
                    </a:cxn>
                    <a:cxn ang="0">
                      <a:pos x="49" y="2"/>
                    </a:cxn>
                    <a:cxn ang="0">
                      <a:pos x="50" y="2"/>
                    </a:cxn>
                    <a:cxn ang="0">
                      <a:pos x="48" y="0"/>
                    </a:cxn>
                  </a:cxnLst>
                  <a:rect l="0" t="0" r="r" b="b"/>
                  <a:pathLst>
                    <a:path w="50" h="195">
                      <a:moveTo>
                        <a:pt x="12" y="99"/>
                      </a:moveTo>
                      <a:cubicBezTo>
                        <a:pt x="9" y="99"/>
                        <a:pt x="9" y="99"/>
                        <a:pt x="9" y="99"/>
                      </a:cubicBezTo>
                      <a:cubicBezTo>
                        <a:pt x="4" y="125"/>
                        <a:pt x="0" y="157"/>
                        <a:pt x="0" y="195"/>
                      </a:cubicBezTo>
                      <a:cubicBezTo>
                        <a:pt x="2" y="195"/>
                        <a:pt x="2" y="195"/>
                        <a:pt x="2" y="195"/>
                      </a:cubicBezTo>
                      <a:cubicBezTo>
                        <a:pt x="2" y="157"/>
                        <a:pt x="6" y="125"/>
                        <a:pt x="12" y="99"/>
                      </a:cubicBezTo>
                      <a:moveTo>
                        <a:pt x="19" y="68"/>
                      </a:moveTo>
                      <a:cubicBezTo>
                        <a:pt x="17" y="68"/>
                        <a:pt x="17" y="68"/>
                        <a:pt x="17" y="68"/>
                      </a:cubicBezTo>
                      <a:cubicBezTo>
                        <a:pt x="14" y="77"/>
                        <a:pt x="12" y="87"/>
                        <a:pt x="10" y="98"/>
                      </a:cubicBezTo>
                      <a:cubicBezTo>
                        <a:pt x="12" y="98"/>
                        <a:pt x="12" y="98"/>
                        <a:pt x="12" y="98"/>
                      </a:cubicBezTo>
                      <a:cubicBezTo>
                        <a:pt x="14" y="87"/>
                        <a:pt x="16" y="77"/>
                        <a:pt x="19" y="68"/>
                      </a:cubicBezTo>
                      <a:moveTo>
                        <a:pt x="48" y="0"/>
                      </a:moveTo>
                      <a:cubicBezTo>
                        <a:pt x="48" y="0"/>
                        <a:pt x="48" y="0"/>
                        <a:pt x="48" y="0"/>
                      </a:cubicBezTo>
                      <a:cubicBezTo>
                        <a:pt x="48" y="0"/>
                        <a:pt x="31" y="21"/>
                        <a:pt x="17" y="67"/>
                      </a:cubicBezTo>
                      <a:cubicBezTo>
                        <a:pt x="19" y="67"/>
                        <a:pt x="19" y="67"/>
                        <a:pt x="19" y="67"/>
                      </a:cubicBezTo>
                      <a:cubicBezTo>
                        <a:pt x="22" y="60"/>
                        <a:pt x="24" y="53"/>
                        <a:pt x="26" y="47"/>
                      </a:cubicBezTo>
                      <a:cubicBezTo>
                        <a:pt x="32" y="31"/>
                        <a:pt x="38" y="20"/>
                        <a:pt x="42" y="12"/>
                      </a:cubicBezTo>
                      <a:cubicBezTo>
                        <a:pt x="45" y="9"/>
                        <a:pt x="46" y="6"/>
                        <a:pt x="48" y="4"/>
                      </a:cubicBezTo>
                      <a:cubicBezTo>
                        <a:pt x="48" y="3"/>
                        <a:pt x="49" y="3"/>
                        <a:pt x="49" y="2"/>
                      </a:cubicBezTo>
                      <a:cubicBezTo>
                        <a:pt x="50" y="2"/>
                        <a:pt x="50" y="2"/>
                        <a:pt x="50" y="2"/>
                      </a:cubicBezTo>
                      <a:cubicBezTo>
                        <a:pt x="48" y="0"/>
                        <a:pt x="48" y="0"/>
                        <a:pt x="4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8" name="Freeform 158"/>
                <p:cNvSpPr>
                  <a:spLocks/>
                </p:cNvSpPr>
                <p:nvPr/>
              </p:nvSpPr>
              <p:spPr bwMode="auto">
                <a:xfrm>
                  <a:off x="-3333"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9" name="Freeform 159"/>
                <p:cNvSpPr>
                  <a:spLocks/>
                </p:cNvSpPr>
                <p:nvPr/>
              </p:nvSpPr>
              <p:spPr bwMode="auto">
                <a:xfrm>
                  <a:off x="-3314" y="1681"/>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0" name="Freeform 160"/>
                <p:cNvSpPr>
                  <a:spLocks noEditPoints="1"/>
                </p:cNvSpPr>
                <p:nvPr/>
              </p:nvSpPr>
              <p:spPr bwMode="auto">
                <a:xfrm>
                  <a:off x="-3556" y="2259"/>
                  <a:ext cx="166" cy="1017"/>
                </a:xfrm>
                <a:custGeom>
                  <a:avLst/>
                  <a:gdLst/>
                  <a:ahLst/>
                  <a:cxnLst>
                    <a:cxn ang="0">
                      <a:pos x="28" y="343"/>
                    </a:cxn>
                    <a:cxn ang="0">
                      <a:pos x="26" y="343"/>
                    </a:cxn>
                    <a:cxn ang="0">
                      <a:pos x="0" y="429"/>
                    </a:cxn>
                    <a:cxn ang="0">
                      <a:pos x="2" y="429"/>
                    </a:cxn>
                    <a:cxn ang="0">
                      <a:pos x="28" y="343"/>
                    </a:cxn>
                    <a:cxn ang="0">
                      <a:pos x="54" y="255"/>
                    </a:cxn>
                    <a:cxn ang="0">
                      <a:pos x="52" y="255"/>
                    </a:cxn>
                    <a:cxn ang="0">
                      <a:pos x="48" y="267"/>
                    </a:cxn>
                    <a:cxn ang="0">
                      <a:pos x="35" y="312"/>
                    </a:cxn>
                    <a:cxn ang="0">
                      <a:pos x="30" y="324"/>
                    </a:cxn>
                    <a:cxn ang="0">
                      <a:pos x="29" y="329"/>
                    </a:cxn>
                    <a:cxn ang="0">
                      <a:pos x="29" y="329"/>
                    </a:cxn>
                    <a:cxn ang="0">
                      <a:pos x="29" y="329"/>
                    </a:cxn>
                    <a:cxn ang="0">
                      <a:pos x="26" y="342"/>
                    </a:cxn>
                    <a:cxn ang="0">
                      <a:pos x="28" y="342"/>
                    </a:cxn>
                    <a:cxn ang="0">
                      <a:pos x="31" y="329"/>
                    </a:cxn>
                    <a:cxn ang="0">
                      <a:pos x="31" y="329"/>
                    </a:cxn>
                    <a:cxn ang="0">
                      <a:pos x="54" y="255"/>
                    </a:cxn>
                    <a:cxn ang="0">
                      <a:pos x="59" y="233"/>
                    </a:cxn>
                    <a:cxn ang="0">
                      <a:pos x="57" y="233"/>
                    </a:cxn>
                    <a:cxn ang="0">
                      <a:pos x="52" y="254"/>
                    </a:cxn>
                    <a:cxn ang="0">
                      <a:pos x="54" y="254"/>
                    </a:cxn>
                    <a:cxn ang="0">
                      <a:pos x="59" y="233"/>
                    </a:cxn>
                    <a:cxn ang="0">
                      <a:pos x="68" y="102"/>
                    </a:cxn>
                    <a:cxn ang="0">
                      <a:pos x="66" y="102"/>
                    </a:cxn>
                    <a:cxn ang="0">
                      <a:pos x="67" y="110"/>
                    </a:cxn>
                    <a:cxn ang="0">
                      <a:pos x="68" y="136"/>
                    </a:cxn>
                    <a:cxn ang="0">
                      <a:pos x="57" y="232"/>
                    </a:cxn>
                    <a:cxn ang="0">
                      <a:pos x="59" y="232"/>
                    </a:cxn>
                    <a:cxn ang="0">
                      <a:pos x="70" y="136"/>
                    </a:cxn>
                    <a:cxn ang="0">
                      <a:pos x="69" y="110"/>
                    </a:cxn>
                    <a:cxn ang="0">
                      <a:pos x="68" y="102"/>
                    </a:cxn>
                    <a:cxn ang="0">
                      <a:pos x="70" y="0"/>
                    </a:cxn>
                    <a:cxn ang="0">
                      <a:pos x="68" y="0"/>
                    </a:cxn>
                    <a:cxn ang="0">
                      <a:pos x="65" y="58"/>
                    </a:cxn>
                    <a:cxn ang="0">
                      <a:pos x="66" y="101"/>
                    </a:cxn>
                    <a:cxn ang="0">
                      <a:pos x="68" y="101"/>
                    </a:cxn>
                    <a:cxn ang="0">
                      <a:pos x="67" y="58"/>
                    </a:cxn>
                    <a:cxn ang="0">
                      <a:pos x="70" y="0"/>
                    </a:cxn>
                  </a:cxnLst>
                  <a:rect l="0" t="0" r="r" b="b"/>
                  <a:pathLst>
                    <a:path w="70" h="429">
                      <a:moveTo>
                        <a:pt x="28" y="343"/>
                      </a:moveTo>
                      <a:cubicBezTo>
                        <a:pt x="26" y="343"/>
                        <a:pt x="26" y="343"/>
                        <a:pt x="26" y="343"/>
                      </a:cubicBezTo>
                      <a:cubicBezTo>
                        <a:pt x="18" y="376"/>
                        <a:pt x="9" y="405"/>
                        <a:pt x="0" y="429"/>
                      </a:cubicBezTo>
                      <a:cubicBezTo>
                        <a:pt x="2" y="429"/>
                        <a:pt x="2" y="429"/>
                        <a:pt x="2" y="429"/>
                      </a:cubicBezTo>
                      <a:cubicBezTo>
                        <a:pt x="11" y="405"/>
                        <a:pt x="20" y="376"/>
                        <a:pt x="28" y="343"/>
                      </a:cubicBezTo>
                      <a:moveTo>
                        <a:pt x="54" y="255"/>
                      </a:moveTo>
                      <a:cubicBezTo>
                        <a:pt x="52" y="255"/>
                        <a:pt x="52" y="255"/>
                        <a:pt x="52" y="255"/>
                      </a:cubicBezTo>
                      <a:cubicBezTo>
                        <a:pt x="51" y="259"/>
                        <a:pt x="49" y="263"/>
                        <a:pt x="48" y="267"/>
                      </a:cubicBezTo>
                      <a:cubicBezTo>
                        <a:pt x="43" y="286"/>
                        <a:pt x="39" y="301"/>
                        <a:pt x="35" y="312"/>
                      </a:cubicBezTo>
                      <a:cubicBezTo>
                        <a:pt x="33" y="317"/>
                        <a:pt x="31" y="321"/>
                        <a:pt x="30" y="324"/>
                      </a:cubicBezTo>
                      <a:cubicBezTo>
                        <a:pt x="29" y="327"/>
                        <a:pt x="29" y="329"/>
                        <a:pt x="29" y="329"/>
                      </a:cubicBezTo>
                      <a:cubicBezTo>
                        <a:pt x="29" y="329"/>
                        <a:pt x="29" y="329"/>
                        <a:pt x="29" y="329"/>
                      </a:cubicBezTo>
                      <a:cubicBezTo>
                        <a:pt x="29" y="329"/>
                        <a:pt x="29" y="329"/>
                        <a:pt x="29" y="329"/>
                      </a:cubicBezTo>
                      <a:cubicBezTo>
                        <a:pt x="28" y="333"/>
                        <a:pt x="27" y="338"/>
                        <a:pt x="26" y="342"/>
                      </a:cubicBezTo>
                      <a:cubicBezTo>
                        <a:pt x="28" y="342"/>
                        <a:pt x="28" y="342"/>
                        <a:pt x="28" y="342"/>
                      </a:cubicBezTo>
                      <a:cubicBezTo>
                        <a:pt x="29" y="338"/>
                        <a:pt x="30" y="334"/>
                        <a:pt x="31" y="329"/>
                      </a:cubicBezTo>
                      <a:cubicBezTo>
                        <a:pt x="31" y="329"/>
                        <a:pt x="31" y="329"/>
                        <a:pt x="31" y="329"/>
                      </a:cubicBezTo>
                      <a:cubicBezTo>
                        <a:pt x="32" y="327"/>
                        <a:pt x="43" y="297"/>
                        <a:pt x="54" y="255"/>
                      </a:cubicBezTo>
                      <a:moveTo>
                        <a:pt x="59" y="233"/>
                      </a:moveTo>
                      <a:cubicBezTo>
                        <a:pt x="57" y="233"/>
                        <a:pt x="57" y="233"/>
                        <a:pt x="57" y="233"/>
                      </a:cubicBezTo>
                      <a:cubicBezTo>
                        <a:pt x="55" y="240"/>
                        <a:pt x="53" y="247"/>
                        <a:pt x="52" y="254"/>
                      </a:cubicBezTo>
                      <a:cubicBezTo>
                        <a:pt x="54" y="254"/>
                        <a:pt x="54" y="254"/>
                        <a:pt x="54" y="254"/>
                      </a:cubicBezTo>
                      <a:cubicBezTo>
                        <a:pt x="56" y="247"/>
                        <a:pt x="57" y="240"/>
                        <a:pt x="59" y="233"/>
                      </a:cubicBezTo>
                      <a:moveTo>
                        <a:pt x="68" y="102"/>
                      </a:moveTo>
                      <a:cubicBezTo>
                        <a:pt x="66" y="102"/>
                        <a:pt x="66" y="102"/>
                        <a:pt x="66" y="102"/>
                      </a:cubicBezTo>
                      <a:cubicBezTo>
                        <a:pt x="67" y="105"/>
                        <a:pt x="67" y="107"/>
                        <a:pt x="67" y="110"/>
                      </a:cubicBezTo>
                      <a:cubicBezTo>
                        <a:pt x="68" y="118"/>
                        <a:pt x="68" y="127"/>
                        <a:pt x="68" y="136"/>
                      </a:cubicBezTo>
                      <a:cubicBezTo>
                        <a:pt x="68" y="169"/>
                        <a:pt x="63" y="202"/>
                        <a:pt x="57" y="232"/>
                      </a:cubicBezTo>
                      <a:cubicBezTo>
                        <a:pt x="59" y="232"/>
                        <a:pt x="59" y="232"/>
                        <a:pt x="59" y="232"/>
                      </a:cubicBezTo>
                      <a:cubicBezTo>
                        <a:pt x="65" y="202"/>
                        <a:pt x="70" y="169"/>
                        <a:pt x="70" y="136"/>
                      </a:cubicBezTo>
                      <a:cubicBezTo>
                        <a:pt x="70" y="127"/>
                        <a:pt x="70" y="118"/>
                        <a:pt x="69" y="110"/>
                      </a:cubicBezTo>
                      <a:cubicBezTo>
                        <a:pt x="69" y="107"/>
                        <a:pt x="69" y="105"/>
                        <a:pt x="68" y="102"/>
                      </a:cubicBezTo>
                      <a:moveTo>
                        <a:pt x="70" y="0"/>
                      </a:moveTo>
                      <a:cubicBezTo>
                        <a:pt x="68" y="0"/>
                        <a:pt x="68" y="0"/>
                        <a:pt x="68" y="0"/>
                      </a:cubicBezTo>
                      <a:cubicBezTo>
                        <a:pt x="66" y="17"/>
                        <a:pt x="65" y="37"/>
                        <a:pt x="65" y="58"/>
                      </a:cubicBezTo>
                      <a:cubicBezTo>
                        <a:pt x="65" y="72"/>
                        <a:pt x="65" y="86"/>
                        <a:pt x="66" y="101"/>
                      </a:cubicBezTo>
                      <a:cubicBezTo>
                        <a:pt x="68" y="101"/>
                        <a:pt x="68" y="101"/>
                        <a:pt x="68" y="101"/>
                      </a:cubicBezTo>
                      <a:cubicBezTo>
                        <a:pt x="67" y="86"/>
                        <a:pt x="67" y="72"/>
                        <a:pt x="67" y="58"/>
                      </a:cubicBezTo>
                      <a:cubicBezTo>
                        <a:pt x="67" y="37"/>
                        <a:pt x="68" y="17"/>
                        <a:pt x="7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1" name="Freeform 161"/>
                <p:cNvSpPr>
                  <a:spLocks/>
                </p:cNvSpPr>
                <p:nvPr/>
              </p:nvSpPr>
              <p:spPr bwMode="auto">
                <a:xfrm>
                  <a:off x="-3494" y="3069"/>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2" name="Freeform 162"/>
                <p:cNvSpPr>
                  <a:spLocks/>
                </p:cNvSpPr>
                <p:nvPr/>
              </p:nvSpPr>
              <p:spPr bwMode="auto">
                <a:xfrm>
                  <a:off x="-3433"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3" name="Freeform 163"/>
                <p:cNvSpPr>
                  <a:spLocks noEditPoints="1"/>
                </p:cNvSpPr>
                <p:nvPr/>
              </p:nvSpPr>
              <p:spPr bwMode="auto">
                <a:xfrm>
                  <a:off x="-3629" y="3278"/>
                  <a:ext cx="76" cy="154"/>
                </a:xfrm>
                <a:custGeom>
                  <a:avLst/>
                  <a:gdLst/>
                  <a:ahLst/>
                  <a:cxnLst>
                    <a:cxn ang="0">
                      <a:pos x="19" y="31"/>
                    </a:cxn>
                    <a:cxn ang="0">
                      <a:pos x="17" y="31"/>
                    </a:cxn>
                    <a:cxn ang="0">
                      <a:pos x="7" y="52"/>
                    </a:cxn>
                    <a:cxn ang="0">
                      <a:pos x="2" y="61"/>
                    </a:cxn>
                    <a:cxn ang="0">
                      <a:pos x="0" y="64"/>
                    </a:cxn>
                    <a:cxn ang="0">
                      <a:pos x="2" y="65"/>
                    </a:cxn>
                    <a:cxn ang="0">
                      <a:pos x="19" y="31"/>
                    </a:cxn>
                    <a:cxn ang="0">
                      <a:pos x="32" y="0"/>
                    </a:cxn>
                    <a:cxn ang="0">
                      <a:pos x="30" y="0"/>
                    </a:cxn>
                    <a:cxn ang="0">
                      <a:pos x="23" y="18"/>
                    </a:cxn>
                    <a:cxn ang="0">
                      <a:pos x="17" y="31"/>
                    </a:cxn>
                    <a:cxn ang="0">
                      <a:pos x="19" y="31"/>
                    </a:cxn>
                    <a:cxn ang="0">
                      <a:pos x="32" y="0"/>
                    </a:cxn>
                  </a:cxnLst>
                  <a:rect l="0" t="0" r="r" b="b"/>
                  <a:pathLst>
                    <a:path w="32" h="65">
                      <a:moveTo>
                        <a:pt x="19" y="31"/>
                      </a:moveTo>
                      <a:cubicBezTo>
                        <a:pt x="17" y="31"/>
                        <a:pt x="17" y="31"/>
                        <a:pt x="17" y="31"/>
                      </a:cubicBezTo>
                      <a:cubicBezTo>
                        <a:pt x="13" y="40"/>
                        <a:pt x="9" y="47"/>
                        <a:pt x="7" y="52"/>
                      </a:cubicBezTo>
                      <a:cubicBezTo>
                        <a:pt x="5" y="56"/>
                        <a:pt x="3" y="59"/>
                        <a:pt x="2" y="61"/>
                      </a:cubicBezTo>
                      <a:cubicBezTo>
                        <a:pt x="1" y="63"/>
                        <a:pt x="0" y="64"/>
                        <a:pt x="0" y="64"/>
                      </a:cubicBezTo>
                      <a:cubicBezTo>
                        <a:pt x="2" y="65"/>
                        <a:pt x="2" y="65"/>
                        <a:pt x="2" y="65"/>
                      </a:cubicBezTo>
                      <a:cubicBezTo>
                        <a:pt x="2" y="65"/>
                        <a:pt x="9" y="53"/>
                        <a:pt x="19" y="31"/>
                      </a:cubicBezTo>
                      <a:moveTo>
                        <a:pt x="32" y="0"/>
                      </a:moveTo>
                      <a:cubicBezTo>
                        <a:pt x="30" y="0"/>
                        <a:pt x="30" y="0"/>
                        <a:pt x="30" y="0"/>
                      </a:cubicBezTo>
                      <a:cubicBezTo>
                        <a:pt x="28" y="7"/>
                        <a:pt x="25" y="13"/>
                        <a:pt x="23" y="18"/>
                      </a:cubicBezTo>
                      <a:cubicBezTo>
                        <a:pt x="21" y="23"/>
                        <a:pt x="19" y="27"/>
                        <a:pt x="17" y="31"/>
                      </a:cubicBezTo>
                      <a:cubicBezTo>
                        <a:pt x="19" y="31"/>
                        <a:pt x="19" y="31"/>
                        <a:pt x="19" y="31"/>
                      </a:cubicBezTo>
                      <a:cubicBezTo>
                        <a:pt x="23" y="22"/>
                        <a:pt x="28" y="12"/>
                        <a:pt x="3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4" name="Freeform 164"/>
                <p:cNvSpPr>
                  <a:spLocks/>
                </p:cNvSpPr>
                <p:nvPr/>
              </p:nvSpPr>
              <p:spPr bwMode="auto">
                <a:xfrm>
                  <a:off x="-3421"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5" name="Freeform 165"/>
                <p:cNvSpPr>
                  <a:spLocks/>
                </p:cNvSpPr>
                <p:nvPr/>
              </p:nvSpPr>
              <p:spPr bwMode="auto">
                <a:xfrm>
                  <a:off x="-3558" y="3276"/>
                  <a:ext cx="7"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6" name="Freeform 166"/>
                <p:cNvSpPr>
                  <a:spLocks/>
                </p:cNvSpPr>
                <p:nvPr/>
              </p:nvSpPr>
              <p:spPr bwMode="auto">
                <a:xfrm>
                  <a:off x="-3589" y="3351"/>
                  <a:ext cx="5"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7" name="Freeform 167"/>
                <p:cNvSpPr>
                  <a:spLocks/>
                </p:cNvSpPr>
                <p:nvPr/>
              </p:nvSpPr>
              <p:spPr bwMode="auto">
                <a:xfrm>
                  <a:off x="-3400"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8" name="Freeform 168"/>
                <p:cNvSpPr>
                  <a:spLocks/>
                </p:cNvSpPr>
                <p:nvPr/>
              </p:nvSpPr>
              <p:spPr bwMode="auto">
                <a:xfrm>
                  <a:off x="-3395"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9" name="Freeform 169"/>
                <p:cNvSpPr>
                  <a:spLocks/>
                </p:cNvSpPr>
                <p:nvPr/>
              </p:nvSpPr>
              <p:spPr bwMode="auto">
                <a:xfrm>
                  <a:off x="-3201" y="1986"/>
                  <a:ext cx="3" cy="270"/>
                </a:xfrm>
                <a:custGeom>
                  <a:avLst/>
                  <a:gdLst/>
                  <a:ahLst/>
                  <a:cxnLst>
                    <a:cxn ang="0">
                      <a:pos x="3" y="0"/>
                    </a:cxn>
                    <a:cxn ang="0">
                      <a:pos x="0" y="0"/>
                    </a:cxn>
                    <a:cxn ang="0">
                      <a:pos x="0" y="270"/>
                    </a:cxn>
                    <a:cxn ang="0">
                      <a:pos x="3" y="270"/>
                    </a:cxn>
                    <a:cxn ang="0">
                      <a:pos x="3" y="240"/>
                    </a:cxn>
                    <a:cxn ang="0">
                      <a:pos x="0" y="240"/>
                    </a:cxn>
                    <a:cxn ang="0">
                      <a:pos x="0" y="237"/>
                    </a:cxn>
                    <a:cxn ang="0">
                      <a:pos x="3" y="237"/>
                    </a:cxn>
                    <a:cxn ang="0">
                      <a:pos x="3" y="0"/>
                    </a:cxn>
                    <a:cxn ang="0">
                      <a:pos x="3" y="0"/>
                    </a:cxn>
                  </a:cxnLst>
                  <a:rect l="0" t="0" r="r" b="b"/>
                  <a:pathLst>
                    <a:path w="3" h="270">
                      <a:moveTo>
                        <a:pt x="3" y="0"/>
                      </a:moveTo>
                      <a:lnTo>
                        <a:pt x="0" y="0"/>
                      </a:lnTo>
                      <a:lnTo>
                        <a:pt x="0" y="270"/>
                      </a:lnTo>
                      <a:lnTo>
                        <a:pt x="3" y="270"/>
                      </a:lnTo>
                      <a:lnTo>
                        <a:pt x="3" y="240"/>
                      </a:lnTo>
                      <a:lnTo>
                        <a:pt x="0" y="240"/>
                      </a:lnTo>
                      <a:lnTo>
                        <a:pt x="0" y="237"/>
                      </a:lnTo>
                      <a:lnTo>
                        <a:pt x="3" y="237"/>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0" name="Freeform 170"/>
                <p:cNvSpPr>
                  <a:spLocks/>
                </p:cNvSpPr>
                <p:nvPr/>
              </p:nvSpPr>
              <p:spPr bwMode="auto">
                <a:xfrm>
                  <a:off x="-3201" y="2223"/>
                  <a:ext cx="3" cy="3"/>
                </a:xfrm>
                <a:custGeom>
                  <a:avLst/>
                  <a:gdLst/>
                  <a:ahLst/>
                  <a:cxnLst>
                    <a:cxn ang="0">
                      <a:pos x="3" y="0"/>
                    </a:cxn>
                    <a:cxn ang="0">
                      <a:pos x="0" y="0"/>
                    </a:cxn>
                    <a:cxn ang="0">
                      <a:pos x="0" y="3"/>
                    </a:cxn>
                    <a:cxn ang="0">
                      <a:pos x="3" y="3"/>
                    </a:cxn>
                    <a:cxn ang="0">
                      <a:pos x="3" y="0"/>
                    </a:cxn>
                    <a:cxn ang="0">
                      <a:pos x="3" y="0"/>
                    </a:cxn>
                  </a:cxnLst>
                  <a:rect l="0" t="0" r="r" b="b"/>
                  <a:pathLst>
                    <a:path w="3" h="3">
                      <a:moveTo>
                        <a:pt x="3" y="0"/>
                      </a:moveTo>
                      <a:lnTo>
                        <a:pt x="0" y="0"/>
                      </a:lnTo>
                      <a:lnTo>
                        <a:pt x="0" y="3"/>
                      </a:lnTo>
                      <a:lnTo>
                        <a:pt x="3" y="3"/>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1" name="Freeform 171"/>
                <p:cNvSpPr>
                  <a:spLocks noEditPoints="1"/>
                </p:cNvSpPr>
                <p:nvPr/>
              </p:nvSpPr>
              <p:spPr bwMode="auto">
                <a:xfrm>
                  <a:off x="-3203" y="1524"/>
                  <a:ext cx="7" cy="998"/>
                </a:xfrm>
                <a:custGeom>
                  <a:avLst/>
                  <a:gdLst/>
                  <a:ahLst/>
                  <a:cxnLst>
                    <a:cxn ang="0">
                      <a:pos x="7" y="977"/>
                    </a:cxn>
                    <a:cxn ang="0">
                      <a:pos x="5" y="977"/>
                    </a:cxn>
                    <a:cxn ang="0">
                      <a:pos x="5" y="998"/>
                    </a:cxn>
                    <a:cxn ang="0">
                      <a:pos x="7" y="998"/>
                    </a:cxn>
                    <a:cxn ang="0">
                      <a:pos x="7" y="977"/>
                    </a:cxn>
                    <a:cxn ang="0">
                      <a:pos x="7" y="977"/>
                    </a:cxn>
                    <a:cxn ang="0">
                      <a:pos x="5" y="735"/>
                    </a:cxn>
                    <a:cxn ang="0">
                      <a:pos x="2" y="735"/>
                    </a:cxn>
                    <a:cxn ang="0">
                      <a:pos x="5" y="974"/>
                    </a:cxn>
                    <a:cxn ang="0">
                      <a:pos x="7" y="974"/>
                    </a:cxn>
                    <a:cxn ang="0">
                      <a:pos x="5" y="735"/>
                    </a:cxn>
                    <a:cxn ang="0">
                      <a:pos x="5" y="735"/>
                    </a:cxn>
                    <a:cxn ang="0">
                      <a:pos x="2" y="232"/>
                    </a:cxn>
                    <a:cxn ang="0">
                      <a:pos x="0" y="232"/>
                    </a:cxn>
                    <a:cxn ang="0">
                      <a:pos x="2" y="460"/>
                    </a:cxn>
                    <a:cxn ang="0">
                      <a:pos x="2" y="460"/>
                    </a:cxn>
                    <a:cxn ang="0">
                      <a:pos x="2" y="232"/>
                    </a:cxn>
                    <a:cxn ang="0">
                      <a:pos x="2" y="232"/>
                    </a:cxn>
                    <a:cxn ang="0">
                      <a:pos x="2" y="0"/>
                    </a:cxn>
                    <a:cxn ang="0">
                      <a:pos x="0" y="0"/>
                    </a:cxn>
                    <a:cxn ang="0">
                      <a:pos x="0" y="230"/>
                    </a:cxn>
                    <a:cxn ang="0">
                      <a:pos x="2" y="230"/>
                    </a:cxn>
                    <a:cxn ang="0">
                      <a:pos x="2" y="0"/>
                    </a:cxn>
                    <a:cxn ang="0">
                      <a:pos x="2" y="0"/>
                    </a:cxn>
                  </a:cxnLst>
                  <a:rect l="0" t="0" r="r" b="b"/>
                  <a:pathLst>
                    <a:path w="7" h="998">
                      <a:moveTo>
                        <a:pt x="7" y="977"/>
                      </a:moveTo>
                      <a:lnTo>
                        <a:pt x="5" y="977"/>
                      </a:lnTo>
                      <a:lnTo>
                        <a:pt x="5" y="998"/>
                      </a:lnTo>
                      <a:lnTo>
                        <a:pt x="7" y="998"/>
                      </a:lnTo>
                      <a:lnTo>
                        <a:pt x="7" y="977"/>
                      </a:lnTo>
                      <a:lnTo>
                        <a:pt x="7" y="977"/>
                      </a:lnTo>
                      <a:close/>
                      <a:moveTo>
                        <a:pt x="5" y="735"/>
                      </a:moveTo>
                      <a:lnTo>
                        <a:pt x="2" y="735"/>
                      </a:lnTo>
                      <a:lnTo>
                        <a:pt x="5" y="974"/>
                      </a:lnTo>
                      <a:lnTo>
                        <a:pt x="7" y="974"/>
                      </a:lnTo>
                      <a:lnTo>
                        <a:pt x="5" y="735"/>
                      </a:lnTo>
                      <a:lnTo>
                        <a:pt x="5" y="735"/>
                      </a:lnTo>
                      <a:close/>
                      <a:moveTo>
                        <a:pt x="2" y="232"/>
                      </a:moveTo>
                      <a:lnTo>
                        <a:pt x="0" y="232"/>
                      </a:lnTo>
                      <a:lnTo>
                        <a:pt x="2" y="460"/>
                      </a:lnTo>
                      <a:lnTo>
                        <a:pt x="2" y="460"/>
                      </a:lnTo>
                      <a:lnTo>
                        <a:pt x="2" y="232"/>
                      </a:lnTo>
                      <a:lnTo>
                        <a:pt x="2" y="232"/>
                      </a:lnTo>
                      <a:close/>
                      <a:moveTo>
                        <a:pt x="2" y="0"/>
                      </a:moveTo>
                      <a:lnTo>
                        <a:pt x="0" y="0"/>
                      </a:lnTo>
                      <a:lnTo>
                        <a:pt x="0" y="230"/>
                      </a:lnTo>
                      <a:lnTo>
                        <a:pt x="2" y="23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2" name="Freeform 172"/>
                <p:cNvSpPr>
                  <a:spLocks/>
                </p:cNvSpPr>
                <p:nvPr/>
              </p:nvSpPr>
              <p:spPr bwMode="auto">
                <a:xfrm>
                  <a:off x="-3203" y="1754"/>
                  <a:ext cx="2" cy="2"/>
                </a:xfrm>
                <a:custGeom>
                  <a:avLst/>
                  <a:gdLst/>
                  <a:ahLst/>
                  <a:cxnLst>
                    <a:cxn ang="0">
                      <a:pos x="2" y="0"/>
                    </a:cxn>
                    <a:cxn ang="0">
                      <a:pos x="0" y="0"/>
                    </a:cxn>
                    <a:cxn ang="0">
                      <a:pos x="0" y="2"/>
                    </a:cxn>
                    <a:cxn ang="0">
                      <a:pos x="2" y="2"/>
                    </a:cxn>
                    <a:cxn ang="0">
                      <a:pos x="2" y="0"/>
                    </a:cxn>
                    <a:cxn ang="0">
                      <a:pos x="2" y="0"/>
                    </a:cxn>
                  </a:cxnLst>
                  <a:rect l="0" t="0" r="r" b="b"/>
                  <a:pathLst>
                    <a:path w="2" h="2">
                      <a:moveTo>
                        <a:pt x="2" y="0"/>
                      </a:moveTo>
                      <a:lnTo>
                        <a:pt x="0" y="0"/>
                      </a:lnTo>
                      <a:lnTo>
                        <a:pt x="0" y="2"/>
                      </a:lnTo>
                      <a:lnTo>
                        <a:pt x="2" y="2"/>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3" name="Freeform 173"/>
                <p:cNvSpPr>
                  <a:spLocks/>
                </p:cNvSpPr>
                <p:nvPr/>
              </p:nvSpPr>
              <p:spPr bwMode="auto">
                <a:xfrm>
                  <a:off x="-3198" y="2498"/>
                  <a:ext cx="2" cy="3"/>
                </a:xfrm>
                <a:custGeom>
                  <a:avLst/>
                  <a:gdLst/>
                  <a:ahLst/>
                  <a:cxnLst>
                    <a:cxn ang="0">
                      <a:pos x="2" y="0"/>
                    </a:cxn>
                    <a:cxn ang="0">
                      <a:pos x="0" y="0"/>
                    </a:cxn>
                    <a:cxn ang="0">
                      <a:pos x="0" y="3"/>
                    </a:cxn>
                    <a:cxn ang="0">
                      <a:pos x="2" y="3"/>
                    </a:cxn>
                    <a:cxn ang="0">
                      <a:pos x="2" y="0"/>
                    </a:cxn>
                    <a:cxn ang="0">
                      <a:pos x="2" y="0"/>
                    </a:cxn>
                  </a:cxnLst>
                  <a:rect l="0" t="0" r="r" b="b"/>
                  <a:pathLst>
                    <a:path w="2" h="3">
                      <a:moveTo>
                        <a:pt x="2" y="0"/>
                      </a:moveTo>
                      <a:lnTo>
                        <a:pt x="0" y="0"/>
                      </a:lnTo>
                      <a:lnTo>
                        <a:pt x="0" y="3"/>
                      </a:lnTo>
                      <a:lnTo>
                        <a:pt x="2" y="3"/>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4" name="Freeform 174"/>
                <p:cNvSpPr>
                  <a:spLocks/>
                </p:cNvSpPr>
                <p:nvPr/>
              </p:nvSpPr>
              <p:spPr bwMode="auto">
                <a:xfrm>
                  <a:off x="-3201" y="2256"/>
                  <a:ext cx="3" cy="3"/>
                </a:xfrm>
                <a:custGeom>
                  <a:avLst/>
                  <a:gdLst/>
                  <a:ahLst/>
                  <a:cxnLst>
                    <a:cxn ang="0">
                      <a:pos x="3" y="0"/>
                    </a:cxn>
                    <a:cxn ang="0">
                      <a:pos x="0" y="0"/>
                    </a:cxn>
                    <a:cxn ang="0">
                      <a:pos x="0" y="3"/>
                    </a:cxn>
                    <a:cxn ang="0">
                      <a:pos x="3" y="3"/>
                    </a:cxn>
                    <a:cxn ang="0">
                      <a:pos x="3" y="0"/>
                    </a:cxn>
                    <a:cxn ang="0">
                      <a:pos x="3" y="0"/>
                    </a:cxn>
                  </a:cxnLst>
                  <a:rect l="0" t="0" r="r" b="b"/>
                  <a:pathLst>
                    <a:path w="3" h="3">
                      <a:moveTo>
                        <a:pt x="3" y="0"/>
                      </a:moveTo>
                      <a:lnTo>
                        <a:pt x="0" y="0"/>
                      </a:lnTo>
                      <a:lnTo>
                        <a:pt x="0" y="3"/>
                      </a:lnTo>
                      <a:lnTo>
                        <a:pt x="3" y="3"/>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5" name="Freeform 175"/>
                <p:cNvSpPr>
                  <a:spLocks noEditPoints="1"/>
                </p:cNvSpPr>
                <p:nvPr/>
              </p:nvSpPr>
              <p:spPr bwMode="auto">
                <a:xfrm>
                  <a:off x="-3161" y="1524"/>
                  <a:ext cx="152" cy="732"/>
                </a:xfrm>
                <a:custGeom>
                  <a:avLst/>
                  <a:gdLst/>
                  <a:ahLst/>
                  <a:cxnLst>
                    <a:cxn ang="0">
                      <a:pos x="50" y="195"/>
                    </a:cxn>
                    <a:cxn ang="0">
                      <a:pos x="48" y="195"/>
                    </a:cxn>
                    <a:cxn ang="0">
                      <a:pos x="62" y="309"/>
                    </a:cxn>
                    <a:cxn ang="0">
                      <a:pos x="64" y="309"/>
                    </a:cxn>
                    <a:cxn ang="0">
                      <a:pos x="50" y="195"/>
                    </a:cxn>
                    <a:cxn ang="0">
                      <a:pos x="29" y="98"/>
                    </a:cxn>
                    <a:cxn ang="0">
                      <a:pos x="27" y="98"/>
                    </a:cxn>
                    <a:cxn ang="0">
                      <a:pos x="48" y="194"/>
                    </a:cxn>
                    <a:cxn ang="0">
                      <a:pos x="50" y="194"/>
                    </a:cxn>
                    <a:cxn ang="0">
                      <a:pos x="29" y="98"/>
                    </a:cxn>
                    <a:cxn ang="0">
                      <a:pos x="2" y="0"/>
                    </a:cxn>
                    <a:cxn ang="0">
                      <a:pos x="0" y="0"/>
                    </a:cxn>
                    <a:cxn ang="0">
                      <a:pos x="2" y="9"/>
                    </a:cxn>
                    <a:cxn ang="0">
                      <a:pos x="19" y="66"/>
                    </a:cxn>
                    <a:cxn ang="0">
                      <a:pos x="21" y="66"/>
                    </a:cxn>
                    <a:cxn ang="0">
                      <a:pos x="21" y="67"/>
                    </a:cxn>
                    <a:cxn ang="0">
                      <a:pos x="19" y="67"/>
                    </a:cxn>
                    <a:cxn ang="0">
                      <a:pos x="27" y="97"/>
                    </a:cxn>
                    <a:cxn ang="0">
                      <a:pos x="29" y="97"/>
                    </a:cxn>
                    <a:cxn ang="0">
                      <a:pos x="2" y="0"/>
                    </a:cxn>
                  </a:cxnLst>
                  <a:rect l="0" t="0" r="r" b="b"/>
                  <a:pathLst>
                    <a:path w="64" h="309">
                      <a:moveTo>
                        <a:pt x="50" y="195"/>
                      </a:moveTo>
                      <a:cubicBezTo>
                        <a:pt x="48" y="195"/>
                        <a:pt x="48" y="195"/>
                        <a:pt x="48" y="195"/>
                      </a:cubicBezTo>
                      <a:cubicBezTo>
                        <a:pt x="55" y="233"/>
                        <a:pt x="61" y="273"/>
                        <a:pt x="62" y="309"/>
                      </a:cubicBezTo>
                      <a:cubicBezTo>
                        <a:pt x="64" y="309"/>
                        <a:pt x="64" y="309"/>
                        <a:pt x="64" y="309"/>
                      </a:cubicBezTo>
                      <a:cubicBezTo>
                        <a:pt x="63" y="273"/>
                        <a:pt x="57" y="233"/>
                        <a:pt x="50" y="195"/>
                      </a:cubicBezTo>
                      <a:moveTo>
                        <a:pt x="29" y="98"/>
                      </a:moveTo>
                      <a:cubicBezTo>
                        <a:pt x="27" y="98"/>
                        <a:pt x="27" y="98"/>
                        <a:pt x="27" y="98"/>
                      </a:cubicBezTo>
                      <a:cubicBezTo>
                        <a:pt x="34" y="127"/>
                        <a:pt x="42" y="160"/>
                        <a:pt x="48" y="194"/>
                      </a:cubicBezTo>
                      <a:cubicBezTo>
                        <a:pt x="50" y="194"/>
                        <a:pt x="50" y="194"/>
                        <a:pt x="50" y="194"/>
                      </a:cubicBezTo>
                      <a:cubicBezTo>
                        <a:pt x="44" y="160"/>
                        <a:pt x="36" y="127"/>
                        <a:pt x="29" y="98"/>
                      </a:cubicBezTo>
                      <a:moveTo>
                        <a:pt x="2" y="0"/>
                      </a:moveTo>
                      <a:cubicBezTo>
                        <a:pt x="0" y="0"/>
                        <a:pt x="0" y="0"/>
                        <a:pt x="0" y="0"/>
                      </a:cubicBezTo>
                      <a:cubicBezTo>
                        <a:pt x="0" y="0"/>
                        <a:pt x="1" y="3"/>
                        <a:pt x="2" y="9"/>
                      </a:cubicBezTo>
                      <a:cubicBezTo>
                        <a:pt x="5" y="19"/>
                        <a:pt x="12" y="40"/>
                        <a:pt x="19" y="66"/>
                      </a:cubicBezTo>
                      <a:cubicBezTo>
                        <a:pt x="21" y="66"/>
                        <a:pt x="21" y="66"/>
                        <a:pt x="21" y="66"/>
                      </a:cubicBezTo>
                      <a:cubicBezTo>
                        <a:pt x="21" y="67"/>
                        <a:pt x="21" y="67"/>
                        <a:pt x="21" y="67"/>
                      </a:cubicBezTo>
                      <a:cubicBezTo>
                        <a:pt x="19" y="67"/>
                        <a:pt x="19" y="67"/>
                        <a:pt x="19" y="67"/>
                      </a:cubicBezTo>
                      <a:cubicBezTo>
                        <a:pt x="21" y="77"/>
                        <a:pt x="24" y="87"/>
                        <a:pt x="27" y="97"/>
                      </a:cubicBezTo>
                      <a:cubicBezTo>
                        <a:pt x="29" y="97"/>
                        <a:pt x="29" y="97"/>
                        <a:pt x="29" y="97"/>
                      </a:cubicBezTo>
                      <a:cubicBezTo>
                        <a:pt x="15" y="41"/>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6" name="Freeform 176"/>
                <p:cNvSpPr>
                  <a:spLocks/>
                </p:cNvSpPr>
                <p:nvPr/>
              </p:nvSpPr>
              <p:spPr bwMode="auto">
                <a:xfrm>
                  <a:off x="-3097" y="17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7" name="Freeform 177"/>
                <p:cNvSpPr>
                  <a:spLocks/>
                </p:cNvSpPr>
                <p:nvPr/>
              </p:nvSpPr>
              <p:spPr bwMode="auto">
                <a:xfrm>
                  <a:off x="-3116" y="1681"/>
                  <a:ext cx="5" cy="2"/>
                </a:xfrm>
                <a:custGeom>
                  <a:avLst/>
                  <a:gdLst/>
                  <a:ahLst/>
                  <a:cxnLst>
                    <a:cxn ang="0">
                      <a:pos x="0" y="0"/>
                    </a:cxn>
                    <a:cxn ang="0">
                      <a:pos x="0" y="1"/>
                    </a:cxn>
                    <a:cxn ang="0">
                      <a:pos x="2" y="1"/>
                    </a:cxn>
                    <a:cxn ang="0">
                      <a:pos x="2" y="0"/>
                    </a:cxn>
                  </a:cxnLst>
                  <a:rect l="0" t="0" r="r" b="b"/>
                  <a:pathLst>
                    <a:path w="2" h="1">
                      <a:moveTo>
                        <a:pt x="0" y="0"/>
                      </a:move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8" name="Line 178"/>
                <p:cNvSpPr>
                  <a:spLocks noChangeShapeType="1"/>
                </p:cNvSpPr>
                <p:nvPr/>
              </p:nvSpPr>
              <p:spPr bwMode="auto">
                <a:xfrm>
                  <a:off x="-3111" y="1681"/>
                  <a:ext cx="1" cy="1"/>
                </a:xfrm>
                <a:prstGeom prst="line">
                  <a:avLst/>
                </a:pr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9" name="Line 179"/>
                <p:cNvSpPr>
                  <a:spLocks noChangeShapeType="1"/>
                </p:cNvSpPr>
                <p:nvPr/>
              </p:nvSpPr>
              <p:spPr bwMode="auto">
                <a:xfrm>
                  <a:off x="-3111" y="1681"/>
                  <a:ext cx="1" cy="1"/>
                </a:xfrm>
                <a:prstGeom prst="line">
                  <a:avLst/>
                </a:pr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0" name="Freeform 180"/>
                <p:cNvSpPr>
                  <a:spLocks noEditPoints="1"/>
                </p:cNvSpPr>
                <p:nvPr/>
              </p:nvSpPr>
              <p:spPr bwMode="auto">
                <a:xfrm>
                  <a:off x="-3014" y="2259"/>
                  <a:ext cx="92" cy="1017"/>
                </a:xfrm>
                <a:custGeom>
                  <a:avLst/>
                  <a:gdLst/>
                  <a:ahLst/>
                  <a:cxnLst>
                    <a:cxn ang="0">
                      <a:pos x="26" y="343"/>
                    </a:cxn>
                    <a:cxn ang="0">
                      <a:pos x="24" y="343"/>
                    </a:cxn>
                    <a:cxn ang="0">
                      <a:pos x="37" y="429"/>
                    </a:cxn>
                    <a:cxn ang="0">
                      <a:pos x="39" y="429"/>
                    </a:cxn>
                    <a:cxn ang="0">
                      <a:pos x="30" y="378"/>
                    </a:cxn>
                    <a:cxn ang="0">
                      <a:pos x="26" y="345"/>
                    </a:cxn>
                    <a:cxn ang="0">
                      <a:pos x="26" y="343"/>
                    </a:cxn>
                    <a:cxn ang="0">
                      <a:pos x="13" y="255"/>
                    </a:cxn>
                    <a:cxn ang="0">
                      <a:pos x="11" y="255"/>
                    </a:cxn>
                    <a:cxn ang="0">
                      <a:pos x="23" y="333"/>
                    </a:cxn>
                    <a:cxn ang="0">
                      <a:pos x="23" y="333"/>
                    </a:cxn>
                    <a:cxn ang="0">
                      <a:pos x="24" y="342"/>
                    </a:cxn>
                    <a:cxn ang="0">
                      <a:pos x="26" y="342"/>
                    </a:cxn>
                    <a:cxn ang="0">
                      <a:pos x="25" y="333"/>
                    </a:cxn>
                    <a:cxn ang="0">
                      <a:pos x="25" y="333"/>
                    </a:cxn>
                    <a:cxn ang="0">
                      <a:pos x="25" y="333"/>
                    </a:cxn>
                    <a:cxn ang="0">
                      <a:pos x="13" y="255"/>
                    </a:cxn>
                    <a:cxn ang="0">
                      <a:pos x="10" y="233"/>
                    </a:cxn>
                    <a:cxn ang="0">
                      <a:pos x="8" y="233"/>
                    </a:cxn>
                    <a:cxn ang="0">
                      <a:pos x="11" y="254"/>
                    </a:cxn>
                    <a:cxn ang="0">
                      <a:pos x="13" y="254"/>
                    </a:cxn>
                    <a:cxn ang="0">
                      <a:pos x="10" y="233"/>
                    </a:cxn>
                    <a:cxn ang="0">
                      <a:pos x="4" y="102"/>
                    </a:cxn>
                    <a:cxn ang="0">
                      <a:pos x="2" y="102"/>
                    </a:cxn>
                    <a:cxn ang="0">
                      <a:pos x="2" y="113"/>
                    </a:cxn>
                    <a:cxn ang="0">
                      <a:pos x="2" y="132"/>
                    </a:cxn>
                    <a:cxn ang="0">
                      <a:pos x="8" y="232"/>
                    </a:cxn>
                    <a:cxn ang="0">
                      <a:pos x="10" y="232"/>
                    </a:cxn>
                    <a:cxn ang="0">
                      <a:pos x="4" y="132"/>
                    </a:cxn>
                    <a:cxn ang="0">
                      <a:pos x="4" y="118"/>
                    </a:cxn>
                    <a:cxn ang="0">
                      <a:pos x="4" y="113"/>
                    </a:cxn>
                    <a:cxn ang="0">
                      <a:pos x="4" y="113"/>
                    </a:cxn>
                    <a:cxn ang="0">
                      <a:pos x="4" y="113"/>
                    </a:cxn>
                    <a:cxn ang="0">
                      <a:pos x="4" y="102"/>
                    </a:cxn>
                    <a:cxn ang="0">
                      <a:pos x="2" y="0"/>
                    </a:cxn>
                    <a:cxn ang="0">
                      <a:pos x="0" y="0"/>
                    </a:cxn>
                    <a:cxn ang="0">
                      <a:pos x="0" y="5"/>
                    </a:cxn>
                    <a:cxn ang="0">
                      <a:pos x="0" y="5"/>
                    </a:cxn>
                    <a:cxn ang="0">
                      <a:pos x="0" y="5"/>
                    </a:cxn>
                    <a:cxn ang="0">
                      <a:pos x="0" y="5"/>
                    </a:cxn>
                    <a:cxn ang="0">
                      <a:pos x="2" y="101"/>
                    </a:cxn>
                    <a:cxn ang="0">
                      <a:pos x="4" y="101"/>
                    </a:cxn>
                    <a:cxn ang="0">
                      <a:pos x="2" y="5"/>
                    </a:cxn>
                    <a:cxn ang="0">
                      <a:pos x="2" y="5"/>
                    </a:cxn>
                    <a:cxn ang="0">
                      <a:pos x="2" y="0"/>
                    </a:cxn>
                  </a:cxnLst>
                  <a:rect l="0" t="0" r="r" b="b"/>
                  <a:pathLst>
                    <a:path w="39" h="429">
                      <a:moveTo>
                        <a:pt x="26" y="343"/>
                      </a:moveTo>
                      <a:cubicBezTo>
                        <a:pt x="24" y="343"/>
                        <a:pt x="24" y="343"/>
                        <a:pt x="24" y="343"/>
                      </a:cubicBezTo>
                      <a:cubicBezTo>
                        <a:pt x="26" y="358"/>
                        <a:pt x="29" y="390"/>
                        <a:pt x="37" y="429"/>
                      </a:cubicBezTo>
                      <a:cubicBezTo>
                        <a:pt x="39" y="429"/>
                        <a:pt x="39" y="429"/>
                        <a:pt x="39" y="429"/>
                      </a:cubicBezTo>
                      <a:cubicBezTo>
                        <a:pt x="35" y="410"/>
                        <a:pt x="32" y="393"/>
                        <a:pt x="30" y="378"/>
                      </a:cubicBezTo>
                      <a:cubicBezTo>
                        <a:pt x="28" y="364"/>
                        <a:pt x="27" y="353"/>
                        <a:pt x="26" y="345"/>
                      </a:cubicBezTo>
                      <a:cubicBezTo>
                        <a:pt x="26" y="344"/>
                        <a:pt x="26" y="344"/>
                        <a:pt x="26" y="343"/>
                      </a:cubicBezTo>
                      <a:moveTo>
                        <a:pt x="13" y="255"/>
                      </a:moveTo>
                      <a:cubicBezTo>
                        <a:pt x="11" y="255"/>
                        <a:pt x="11" y="255"/>
                        <a:pt x="11" y="255"/>
                      </a:cubicBezTo>
                      <a:cubicBezTo>
                        <a:pt x="14" y="279"/>
                        <a:pt x="18" y="305"/>
                        <a:pt x="23" y="333"/>
                      </a:cubicBezTo>
                      <a:cubicBezTo>
                        <a:pt x="23" y="333"/>
                        <a:pt x="23" y="333"/>
                        <a:pt x="23" y="333"/>
                      </a:cubicBezTo>
                      <a:cubicBezTo>
                        <a:pt x="23" y="334"/>
                        <a:pt x="24" y="337"/>
                        <a:pt x="24" y="342"/>
                      </a:cubicBezTo>
                      <a:cubicBezTo>
                        <a:pt x="26" y="342"/>
                        <a:pt x="26" y="342"/>
                        <a:pt x="26" y="342"/>
                      </a:cubicBezTo>
                      <a:cubicBezTo>
                        <a:pt x="25" y="336"/>
                        <a:pt x="25" y="333"/>
                        <a:pt x="25" y="333"/>
                      </a:cubicBezTo>
                      <a:cubicBezTo>
                        <a:pt x="25" y="333"/>
                        <a:pt x="25" y="333"/>
                        <a:pt x="25" y="333"/>
                      </a:cubicBezTo>
                      <a:cubicBezTo>
                        <a:pt x="25" y="333"/>
                        <a:pt x="25" y="333"/>
                        <a:pt x="25" y="333"/>
                      </a:cubicBezTo>
                      <a:cubicBezTo>
                        <a:pt x="20" y="305"/>
                        <a:pt x="16" y="279"/>
                        <a:pt x="13" y="255"/>
                      </a:cubicBezTo>
                      <a:moveTo>
                        <a:pt x="10" y="233"/>
                      </a:moveTo>
                      <a:cubicBezTo>
                        <a:pt x="8" y="233"/>
                        <a:pt x="8" y="233"/>
                        <a:pt x="8" y="233"/>
                      </a:cubicBezTo>
                      <a:cubicBezTo>
                        <a:pt x="9" y="240"/>
                        <a:pt x="10" y="247"/>
                        <a:pt x="11" y="254"/>
                      </a:cubicBezTo>
                      <a:cubicBezTo>
                        <a:pt x="13" y="254"/>
                        <a:pt x="13" y="254"/>
                        <a:pt x="13" y="254"/>
                      </a:cubicBezTo>
                      <a:cubicBezTo>
                        <a:pt x="12" y="247"/>
                        <a:pt x="11" y="240"/>
                        <a:pt x="10" y="233"/>
                      </a:cubicBezTo>
                      <a:moveTo>
                        <a:pt x="4" y="102"/>
                      </a:moveTo>
                      <a:cubicBezTo>
                        <a:pt x="2" y="102"/>
                        <a:pt x="2" y="102"/>
                        <a:pt x="2" y="102"/>
                      </a:cubicBezTo>
                      <a:cubicBezTo>
                        <a:pt x="2" y="105"/>
                        <a:pt x="2" y="109"/>
                        <a:pt x="2" y="113"/>
                      </a:cubicBezTo>
                      <a:cubicBezTo>
                        <a:pt x="2" y="113"/>
                        <a:pt x="2" y="120"/>
                        <a:pt x="2" y="132"/>
                      </a:cubicBezTo>
                      <a:cubicBezTo>
                        <a:pt x="2" y="152"/>
                        <a:pt x="3" y="186"/>
                        <a:pt x="8" y="232"/>
                      </a:cubicBezTo>
                      <a:cubicBezTo>
                        <a:pt x="10" y="232"/>
                        <a:pt x="10" y="232"/>
                        <a:pt x="10" y="232"/>
                      </a:cubicBezTo>
                      <a:cubicBezTo>
                        <a:pt x="5" y="186"/>
                        <a:pt x="4" y="152"/>
                        <a:pt x="4" y="132"/>
                      </a:cubicBezTo>
                      <a:cubicBezTo>
                        <a:pt x="4" y="126"/>
                        <a:pt x="4" y="121"/>
                        <a:pt x="4" y="118"/>
                      </a:cubicBezTo>
                      <a:cubicBezTo>
                        <a:pt x="4" y="115"/>
                        <a:pt x="4" y="113"/>
                        <a:pt x="4" y="113"/>
                      </a:cubicBezTo>
                      <a:cubicBezTo>
                        <a:pt x="4" y="113"/>
                        <a:pt x="4" y="113"/>
                        <a:pt x="4" y="113"/>
                      </a:cubicBezTo>
                      <a:cubicBezTo>
                        <a:pt x="4" y="113"/>
                        <a:pt x="4" y="113"/>
                        <a:pt x="4" y="113"/>
                      </a:cubicBezTo>
                      <a:cubicBezTo>
                        <a:pt x="4" y="109"/>
                        <a:pt x="4" y="106"/>
                        <a:pt x="4" y="102"/>
                      </a:cubicBezTo>
                      <a:moveTo>
                        <a:pt x="2" y="0"/>
                      </a:moveTo>
                      <a:cubicBezTo>
                        <a:pt x="0" y="0"/>
                        <a:pt x="0" y="0"/>
                        <a:pt x="0" y="0"/>
                      </a:cubicBezTo>
                      <a:cubicBezTo>
                        <a:pt x="0" y="1"/>
                        <a:pt x="0" y="3"/>
                        <a:pt x="0" y="5"/>
                      </a:cubicBezTo>
                      <a:cubicBezTo>
                        <a:pt x="0" y="5"/>
                        <a:pt x="0" y="5"/>
                        <a:pt x="0" y="5"/>
                      </a:cubicBezTo>
                      <a:cubicBezTo>
                        <a:pt x="0" y="5"/>
                        <a:pt x="0" y="5"/>
                        <a:pt x="0" y="5"/>
                      </a:cubicBezTo>
                      <a:cubicBezTo>
                        <a:pt x="0" y="5"/>
                        <a:pt x="0" y="5"/>
                        <a:pt x="0" y="5"/>
                      </a:cubicBezTo>
                      <a:cubicBezTo>
                        <a:pt x="0" y="6"/>
                        <a:pt x="1" y="19"/>
                        <a:pt x="2" y="101"/>
                      </a:cubicBezTo>
                      <a:cubicBezTo>
                        <a:pt x="4" y="101"/>
                        <a:pt x="4" y="101"/>
                        <a:pt x="4" y="101"/>
                      </a:cubicBezTo>
                      <a:cubicBezTo>
                        <a:pt x="3" y="13"/>
                        <a:pt x="2" y="5"/>
                        <a:pt x="2" y="5"/>
                      </a:cubicBezTo>
                      <a:cubicBezTo>
                        <a:pt x="2" y="5"/>
                        <a:pt x="2" y="5"/>
                        <a:pt x="2" y="5"/>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1" name="Freeform 181"/>
                <p:cNvSpPr>
                  <a:spLocks/>
                </p:cNvSpPr>
                <p:nvPr/>
              </p:nvSpPr>
              <p:spPr bwMode="auto">
                <a:xfrm>
                  <a:off x="-2957"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2" name="Freeform 182"/>
                <p:cNvSpPr>
                  <a:spLocks/>
                </p:cNvSpPr>
                <p:nvPr/>
              </p:nvSpPr>
              <p:spPr bwMode="auto">
                <a:xfrm>
                  <a:off x="-2988"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3" name="Freeform 183"/>
                <p:cNvSpPr>
                  <a:spLocks/>
                </p:cNvSpPr>
                <p:nvPr/>
              </p:nvSpPr>
              <p:spPr bwMode="auto">
                <a:xfrm>
                  <a:off x="-2926" y="3278"/>
                  <a:ext cx="23" cy="76"/>
                </a:xfrm>
                <a:custGeom>
                  <a:avLst/>
                  <a:gdLst/>
                  <a:ahLst/>
                  <a:cxnLst>
                    <a:cxn ang="0">
                      <a:pos x="2" y="0"/>
                    </a:cxn>
                    <a:cxn ang="0">
                      <a:pos x="0" y="0"/>
                    </a:cxn>
                    <a:cxn ang="0">
                      <a:pos x="8" y="32"/>
                    </a:cxn>
                    <a:cxn ang="0">
                      <a:pos x="10" y="32"/>
                    </a:cxn>
                    <a:cxn ang="0">
                      <a:pos x="2" y="0"/>
                    </a:cxn>
                  </a:cxnLst>
                  <a:rect l="0" t="0" r="r" b="b"/>
                  <a:pathLst>
                    <a:path w="10" h="32">
                      <a:moveTo>
                        <a:pt x="2" y="0"/>
                      </a:moveTo>
                      <a:cubicBezTo>
                        <a:pt x="0" y="0"/>
                        <a:pt x="0" y="0"/>
                        <a:pt x="0" y="0"/>
                      </a:cubicBezTo>
                      <a:cubicBezTo>
                        <a:pt x="2" y="10"/>
                        <a:pt x="5" y="21"/>
                        <a:pt x="8" y="32"/>
                      </a:cubicBezTo>
                      <a:cubicBezTo>
                        <a:pt x="10" y="32"/>
                        <a:pt x="10" y="32"/>
                        <a:pt x="10" y="32"/>
                      </a:cubicBezTo>
                      <a:cubicBezTo>
                        <a:pt x="7" y="21"/>
                        <a:pt x="5" y="1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4" name="Freeform 184"/>
                <p:cNvSpPr>
                  <a:spLocks/>
                </p:cNvSpPr>
                <p:nvPr/>
              </p:nvSpPr>
              <p:spPr bwMode="auto">
                <a:xfrm>
                  <a:off x="-2995"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5" name="Freeform 185"/>
                <p:cNvSpPr>
                  <a:spLocks/>
                </p:cNvSpPr>
                <p:nvPr/>
              </p:nvSpPr>
              <p:spPr bwMode="auto">
                <a:xfrm>
                  <a:off x="-2926" y="3276"/>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6" name="Freeform 186"/>
                <p:cNvSpPr>
                  <a:spLocks/>
                </p:cNvSpPr>
                <p:nvPr/>
              </p:nvSpPr>
              <p:spPr bwMode="auto">
                <a:xfrm>
                  <a:off x="-2907" y="3356"/>
                  <a:ext cx="19" cy="57"/>
                </a:xfrm>
                <a:custGeom>
                  <a:avLst/>
                  <a:gdLst/>
                  <a:ahLst/>
                  <a:cxnLst>
                    <a:cxn ang="0">
                      <a:pos x="2" y="0"/>
                    </a:cxn>
                    <a:cxn ang="0">
                      <a:pos x="0" y="0"/>
                    </a:cxn>
                    <a:cxn ang="0">
                      <a:pos x="6" y="24"/>
                    </a:cxn>
                    <a:cxn ang="0">
                      <a:pos x="8" y="24"/>
                    </a:cxn>
                    <a:cxn ang="0">
                      <a:pos x="2" y="0"/>
                    </a:cxn>
                  </a:cxnLst>
                  <a:rect l="0" t="0" r="r" b="b"/>
                  <a:pathLst>
                    <a:path w="8" h="24">
                      <a:moveTo>
                        <a:pt x="2" y="0"/>
                      </a:moveTo>
                      <a:cubicBezTo>
                        <a:pt x="0" y="0"/>
                        <a:pt x="0" y="0"/>
                        <a:pt x="0" y="0"/>
                      </a:cubicBezTo>
                      <a:cubicBezTo>
                        <a:pt x="2" y="8"/>
                        <a:pt x="4" y="16"/>
                        <a:pt x="6" y="24"/>
                      </a:cubicBezTo>
                      <a:cubicBezTo>
                        <a:pt x="8" y="24"/>
                        <a:pt x="8" y="24"/>
                        <a:pt x="8" y="24"/>
                      </a:cubicBezTo>
                      <a:cubicBezTo>
                        <a:pt x="6" y="16"/>
                        <a:pt x="4" y="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7" name="Freeform 187"/>
                <p:cNvSpPr>
                  <a:spLocks/>
                </p:cNvSpPr>
                <p:nvPr/>
              </p:nvSpPr>
              <p:spPr bwMode="auto">
                <a:xfrm>
                  <a:off x="-2907" y="3354"/>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8" name="Freeform 188"/>
                <p:cNvSpPr>
                  <a:spLocks/>
                </p:cNvSpPr>
                <p:nvPr/>
              </p:nvSpPr>
              <p:spPr bwMode="auto">
                <a:xfrm>
                  <a:off x="-3009"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9" name="Freeform 189"/>
                <p:cNvSpPr>
                  <a:spLocks/>
                </p:cNvSpPr>
                <p:nvPr/>
              </p:nvSpPr>
              <p:spPr bwMode="auto">
                <a:xfrm>
                  <a:off x="-3014"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0" name="Freeform 190"/>
                <p:cNvSpPr>
                  <a:spLocks/>
                </p:cNvSpPr>
                <p:nvPr/>
              </p:nvSpPr>
              <p:spPr bwMode="auto">
                <a:xfrm>
                  <a:off x="-2903" y="1986"/>
                  <a:ext cx="83" cy="270"/>
                </a:xfrm>
                <a:custGeom>
                  <a:avLst/>
                  <a:gdLst/>
                  <a:ahLst/>
                  <a:cxnLst>
                    <a:cxn ang="0">
                      <a:pos x="2" y="0"/>
                    </a:cxn>
                    <a:cxn ang="0">
                      <a:pos x="0" y="0"/>
                    </a:cxn>
                    <a:cxn ang="0">
                      <a:pos x="0" y="5"/>
                    </a:cxn>
                    <a:cxn ang="0">
                      <a:pos x="1" y="5"/>
                    </a:cxn>
                    <a:cxn ang="0">
                      <a:pos x="1" y="5"/>
                    </a:cxn>
                    <a:cxn ang="0">
                      <a:pos x="2" y="8"/>
                    </a:cxn>
                    <a:cxn ang="0">
                      <a:pos x="33" y="114"/>
                    </a:cxn>
                    <a:cxn ang="0">
                      <a:pos x="35" y="114"/>
                    </a:cxn>
                    <a:cxn ang="0">
                      <a:pos x="32" y="101"/>
                    </a:cxn>
                    <a:cxn ang="0">
                      <a:pos x="30" y="101"/>
                    </a:cxn>
                    <a:cxn ang="0">
                      <a:pos x="30" y="100"/>
                    </a:cxn>
                    <a:cxn ang="0">
                      <a:pos x="32" y="100"/>
                    </a:cxn>
                    <a:cxn ang="0">
                      <a:pos x="2" y="4"/>
                    </a:cxn>
                    <a:cxn ang="0">
                      <a:pos x="2" y="0"/>
                    </a:cxn>
                  </a:cxnLst>
                  <a:rect l="0" t="0" r="r" b="b"/>
                  <a:pathLst>
                    <a:path w="35" h="114">
                      <a:moveTo>
                        <a:pt x="2" y="0"/>
                      </a:moveTo>
                      <a:cubicBezTo>
                        <a:pt x="0" y="0"/>
                        <a:pt x="0" y="0"/>
                        <a:pt x="0" y="0"/>
                      </a:cubicBezTo>
                      <a:cubicBezTo>
                        <a:pt x="0" y="1"/>
                        <a:pt x="0" y="3"/>
                        <a:pt x="0" y="5"/>
                      </a:cubicBezTo>
                      <a:cubicBezTo>
                        <a:pt x="1" y="5"/>
                        <a:pt x="1" y="5"/>
                        <a:pt x="1" y="5"/>
                      </a:cubicBezTo>
                      <a:cubicBezTo>
                        <a:pt x="1" y="5"/>
                        <a:pt x="1" y="5"/>
                        <a:pt x="1" y="5"/>
                      </a:cubicBezTo>
                      <a:cubicBezTo>
                        <a:pt x="1" y="5"/>
                        <a:pt x="1" y="6"/>
                        <a:pt x="2" y="8"/>
                      </a:cubicBezTo>
                      <a:cubicBezTo>
                        <a:pt x="7" y="20"/>
                        <a:pt x="23" y="60"/>
                        <a:pt x="33" y="114"/>
                      </a:cubicBezTo>
                      <a:cubicBezTo>
                        <a:pt x="35" y="114"/>
                        <a:pt x="35" y="114"/>
                        <a:pt x="35" y="114"/>
                      </a:cubicBezTo>
                      <a:cubicBezTo>
                        <a:pt x="34" y="109"/>
                        <a:pt x="33" y="105"/>
                        <a:pt x="32" y="101"/>
                      </a:cubicBezTo>
                      <a:cubicBezTo>
                        <a:pt x="30" y="101"/>
                        <a:pt x="30" y="101"/>
                        <a:pt x="30" y="101"/>
                      </a:cubicBezTo>
                      <a:cubicBezTo>
                        <a:pt x="30" y="100"/>
                        <a:pt x="30" y="100"/>
                        <a:pt x="30" y="100"/>
                      </a:cubicBezTo>
                      <a:cubicBezTo>
                        <a:pt x="32" y="100"/>
                        <a:pt x="32" y="100"/>
                        <a:pt x="32" y="100"/>
                      </a:cubicBezTo>
                      <a:cubicBezTo>
                        <a:pt x="20" y="45"/>
                        <a:pt x="3" y="7"/>
                        <a:pt x="2" y="4"/>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1" name="Freeform 191"/>
                <p:cNvSpPr>
                  <a:spLocks/>
                </p:cNvSpPr>
                <p:nvPr/>
              </p:nvSpPr>
              <p:spPr bwMode="auto">
                <a:xfrm>
                  <a:off x="-2832" y="2223"/>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2" name="Freeform 192"/>
                <p:cNvSpPr>
                  <a:spLocks noEditPoints="1"/>
                </p:cNvSpPr>
                <p:nvPr/>
              </p:nvSpPr>
              <p:spPr bwMode="auto">
                <a:xfrm>
                  <a:off x="-3113" y="1522"/>
                  <a:ext cx="215" cy="462"/>
                </a:xfrm>
                <a:custGeom>
                  <a:avLst/>
                  <a:gdLst/>
                  <a:ahLst/>
                  <a:cxnLst>
                    <a:cxn ang="0">
                      <a:pos x="67" y="99"/>
                    </a:cxn>
                    <a:cxn ang="0">
                      <a:pos x="65" y="99"/>
                    </a:cxn>
                    <a:cxn ang="0">
                      <a:pos x="89" y="195"/>
                    </a:cxn>
                    <a:cxn ang="0">
                      <a:pos x="91" y="195"/>
                    </a:cxn>
                    <a:cxn ang="0">
                      <a:pos x="67" y="99"/>
                    </a:cxn>
                    <a:cxn ang="0">
                      <a:pos x="53" y="68"/>
                    </a:cxn>
                    <a:cxn ang="0">
                      <a:pos x="53" y="68"/>
                    </a:cxn>
                    <a:cxn ang="0">
                      <a:pos x="51" y="68"/>
                    </a:cxn>
                    <a:cxn ang="0">
                      <a:pos x="64" y="98"/>
                    </a:cxn>
                    <a:cxn ang="0">
                      <a:pos x="66" y="98"/>
                    </a:cxn>
                    <a:cxn ang="0">
                      <a:pos x="53" y="68"/>
                    </a:cxn>
                    <a:cxn ang="0">
                      <a:pos x="2" y="0"/>
                    </a:cxn>
                    <a:cxn ang="0">
                      <a:pos x="1" y="0"/>
                    </a:cxn>
                    <a:cxn ang="0">
                      <a:pos x="0" y="1"/>
                    </a:cxn>
                    <a:cxn ang="0">
                      <a:pos x="1" y="2"/>
                    </a:cxn>
                    <a:cxn ang="0">
                      <a:pos x="50" y="67"/>
                    </a:cxn>
                    <a:cxn ang="0">
                      <a:pos x="52" y="67"/>
                    </a:cxn>
                    <a:cxn ang="0">
                      <a:pos x="2" y="0"/>
                    </a:cxn>
                  </a:cxnLst>
                  <a:rect l="0" t="0" r="r" b="b"/>
                  <a:pathLst>
                    <a:path w="91" h="195">
                      <a:moveTo>
                        <a:pt x="67" y="99"/>
                      </a:moveTo>
                      <a:cubicBezTo>
                        <a:pt x="65" y="99"/>
                        <a:pt x="65" y="99"/>
                        <a:pt x="65" y="99"/>
                      </a:cubicBezTo>
                      <a:cubicBezTo>
                        <a:pt x="75" y="125"/>
                        <a:pt x="84" y="157"/>
                        <a:pt x="89" y="195"/>
                      </a:cubicBezTo>
                      <a:cubicBezTo>
                        <a:pt x="91" y="195"/>
                        <a:pt x="91" y="195"/>
                        <a:pt x="91" y="195"/>
                      </a:cubicBezTo>
                      <a:cubicBezTo>
                        <a:pt x="86" y="157"/>
                        <a:pt x="77" y="125"/>
                        <a:pt x="67" y="99"/>
                      </a:cubicBezTo>
                      <a:moveTo>
                        <a:pt x="53" y="68"/>
                      </a:moveTo>
                      <a:cubicBezTo>
                        <a:pt x="53" y="68"/>
                        <a:pt x="53" y="68"/>
                        <a:pt x="53" y="68"/>
                      </a:cubicBezTo>
                      <a:cubicBezTo>
                        <a:pt x="51" y="68"/>
                        <a:pt x="51" y="68"/>
                        <a:pt x="51" y="68"/>
                      </a:cubicBezTo>
                      <a:cubicBezTo>
                        <a:pt x="55" y="77"/>
                        <a:pt x="60" y="87"/>
                        <a:pt x="64" y="98"/>
                      </a:cubicBezTo>
                      <a:cubicBezTo>
                        <a:pt x="66" y="98"/>
                        <a:pt x="66" y="98"/>
                        <a:pt x="66" y="98"/>
                      </a:cubicBezTo>
                      <a:cubicBezTo>
                        <a:pt x="62" y="87"/>
                        <a:pt x="57" y="77"/>
                        <a:pt x="53" y="68"/>
                      </a:cubicBezTo>
                      <a:moveTo>
                        <a:pt x="2" y="0"/>
                      </a:moveTo>
                      <a:cubicBezTo>
                        <a:pt x="1" y="0"/>
                        <a:pt x="1" y="0"/>
                        <a:pt x="1" y="0"/>
                      </a:cubicBezTo>
                      <a:cubicBezTo>
                        <a:pt x="0" y="1"/>
                        <a:pt x="0" y="1"/>
                        <a:pt x="0" y="1"/>
                      </a:cubicBezTo>
                      <a:cubicBezTo>
                        <a:pt x="1" y="2"/>
                        <a:pt x="1" y="2"/>
                        <a:pt x="1" y="2"/>
                      </a:cubicBezTo>
                      <a:cubicBezTo>
                        <a:pt x="6" y="6"/>
                        <a:pt x="28" y="26"/>
                        <a:pt x="50" y="67"/>
                      </a:cubicBezTo>
                      <a:cubicBezTo>
                        <a:pt x="52" y="67"/>
                        <a:pt x="52" y="67"/>
                        <a:pt x="52" y="67"/>
                      </a:cubicBezTo>
                      <a:cubicBezTo>
                        <a:pt x="30" y="24"/>
                        <a:pt x="6"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3" name="Freeform 193"/>
                <p:cNvSpPr>
                  <a:spLocks/>
                </p:cNvSpPr>
                <p:nvPr/>
              </p:nvSpPr>
              <p:spPr bwMode="auto">
                <a:xfrm>
                  <a:off x="-2962" y="1754"/>
                  <a:ext cx="7" cy="2"/>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0" y="1"/>
                        <a:pt x="1"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4" name="Freeform 194"/>
                <p:cNvSpPr>
                  <a:spLocks/>
                </p:cNvSpPr>
                <p:nvPr/>
              </p:nvSpPr>
              <p:spPr bwMode="auto">
                <a:xfrm>
                  <a:off x="-2990" y="1681"/>
                  <a:ext cx="2" cy="2"/>
                </a:xfrm>
                <a:custGeom>
                  <a:avLst/>
                  <a:gdLst/>
                  <a:ahLst/>
                  <a:cxnLst>
                    <a:cxn ang="0">
                      <a:pos x="1" y="1"/>
                    </a:cxn>
                    <a:cxn ang="0">
                      <a:pos x="0" y="0"/>
                    </a:cxn>
                  </a:cxnLst>
                  <a:rect l="0" t="0" r="r" b="b"/>
                  <a:pathLst>
                    <a:path w="1" h="1">
                      <a:moveTo>
                        <a:pt x="1" y="1"/>
                      </a:moveTo>
                      <a:cubicBezTo>
                        <a:pt x="1" y="1"/>
                        <a:pt x="0" y="1"/>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5" name="Freeform 195"/>
                <p:cNvSpPr>
                  <a:spLocks/>
                </p:cNvSpPr>
                <p:nvPr/>
              </p:nvSpPr>
              <p:spPr bwMode="auto">
                <a:xfrm>
                  <a:off x="-2995" y="1681"/>
                  <a:ext cx="5" cy="2"/>
                </a:xfrm>
                <a:custGeom>
                  <a:avLst/>
                  <a:gdLst/>
                  <a:ahLst/>
                  <a:cxnLst>
                    <a:cxn ang="0">
                      <a:pos x="2" y="0"/>
                    </a:cxn>
                    <a:cxn ang="0">
                      <a:pos x="0" y="0"/>
                    </a:cxn>
                    <a:cxn ang="0">
                      <a:pos x="1" y="1"/>
                    </a:cxn>
                  </a:cxnLst>
                  <a:rect l="0" t="0" r="r" b="b"/>
                  <a:pathLst>
                    <a:path w="2" h="1">
                      <a:moveTo>
                        <a:pt x="2" y="0"/>
                      </a:moveTo>
                      <a:cubicBezTo>
                        <a:pt x="0" y="0"/>
                        <a:pt x="0" y="0"/>
                        <a:pt x="0" y="0"/>
                      </a:cubicBezTo>
                      <a:cubicBezTo>
                        <a:pt x="0" y="1"/>
                        <a:pt x="0" y="1"/>
                        <a:pt x="1" y="1"/>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6" name="Freeform 196"/>
                <p:cNvSpPr>
                  <a:spLocks noEditPoints="1"/>
                </p:cNvSpPr>
                <p:nvPr/>
              </p:nvSpPr>
              <p:spPr bwMode="auto">
                <a:xfrm>
                  <a:off x="-2824" y="2259"/>
                  <a:ext cx="26" cy="1017"/>
                </a:xfrm>
                <a:custGeom>
                  <a:avLst/>
                  <a:gdLst/>
                  <a:ahLst/>
                  <a:cxnLst>
                    <a:cxn ang="0">
                      <a:pos x="8" y="343"/>
                    </a:cxn>
                    <a:cxn ang="0">
                      <a:pos x="6" y="343"/>
                    </a:cxn>
                    <a:cxn ang="0">
                      <a:pos x="6" y="429"/>
                    </a:cxn>
                    <a:cxn ang="0">
                      <a:pos x="8" y="429"/>
                    </a:cxn>
                    <a:cxn ang="0">
                      <a:pos x="8" y="343"/>
                    </a:cxn>
                    <a:cxn ang="0">
                      <a:pos x="11" y="233"/>
                    </a:cxn>
                    <a:cxn ang="0">
                      <a:pos x="9" y="233"/>
                    </a:cxn>
                    <a:cxn ang="0">
                      <a:pos x="5" y="333"/>
                    </a:cxn>
                    <a:cxn ang="0">
                      <a:pos x="6" y="342"/>
                    </a:cxn>
                    <a:cxn ang="0">
                      <a:pos x="8" y="342"/>
                    </a:cxn>
                    <a:cxn ang="0">
                      <a:pos x="8" y="333"/>
                    </a:cxn>
                    <a:cxn ang="0">
                      <a:pos x="11" y="233"/>
                    </a:cxn>
                    <a:cxn ang="0">
                      <a:pos x="10" y="102"/>
                    </a:cxn>
                    <a:cxn ang="0">
                      <a:pos x="8" y="102"/>
                    </a:cxn>
                    <a:cxn ang="0">
                      <a:pos x="9" y="178"/>
                    </a:cxn>
                    <a:cxn ang="0">
                      <a:pos x="9" y="232"/>
                    </a:cxn>
                    <a:cxn ang="0">
                      <a:pos x="11" y="232"/>
                    </a:cxn>
                    <a:cxn ang="0">
                      <a:pos x="11" y="178"/>
                    </a:cxn>
                    <a:cxn ang="0">
                      <a:pos x="10" y="102"/>
                    </a:cxn>
                    <a:cxn ang="0">
                      <a:pos x="2" y="0"/>
                    </a:cxn>
                    <a:cxn ang="0">
                      <a:pos x="0" y="0"/>
                    </a:cxn>
                    <a:cxn ang="0">
                      <a:pos x="7" y="60"/>
                    </a:cxn>
                    <a:cxn ang="0">
                      <a:pos x="7" y="69"/>
                    </a:cxn>
                    <a:cxn ang="0">
                      <a:pos x="8" y="101"/>
                    </a:cxn>
                    <a:cxn ang="0">
                      <a:pos x="10" y="101"/>
                    </a:cxn>
                    <a:cxn ang="0">
                      <a:pos x="9" y="60"/>
                    </a:cxn>
                    <a:cxn ang="0">
                      <a:pos x="2" y="0"/>
                    </a:cxn>
                  </a:cxnLst>
                  <a:rect l="0" t="0" r="r" b="b"/>
                  <a:pathLst>
                    <a:path w="11" h="429">
                      <a:moveTo>
                        <a:pt x="8" y="343"/>
                      </a:moveTo>
                      <a:cubicBezTo>
                        <a:pt x="6" y="343"/>
                        <a:pt x="6" y="343"/>
                        <a:pt x="6" y="343"/>
                      </a:cubicBezTo>
                      <a:cubicBezTo>
                        <a:pt x="6" y="429"/>
                        <a:pt x="6" y="429"/>
                        <a:pt x="6" y="429"/>
                      </a:cubicBezTo>
                      <a:cubicBezTo>
                        <a:pt x="8" y="429"/>
                        <a:pt x="8" y="429"/>
                        <a:pt x="8" y="429"/>
                      </a:cubicBezTo>
                      <a:cubicBezTo>
                        <a:pt x="8" y="343"/>
                        <a:pt x="8" y="343"/>
                        <a:pt x="8" y="343"/>
                      </a:cubicBezTo>
                      <a:moveTo>
                        <a:pt x="11" y="233"/>
                      </a:moveTo>
                      <a:cubicBezTo>
                        <a:pt x="9" y="233"/>
                        <a:pt x="9" y="233"/>
                        <a:pt x="9" y="233"/>
                      </a:cubicBezTo>
                      <a:cubicBezTo>
                        <a:pt x="8" y="264"/>
                        <a:pt x="7" y="298"/>
                        <a:pt x="5" y="333"/>
                      </a:cubicBezTo>
                      <a:cubicBezTo>
                        <a:pt x="6" y="342"/>
                        <a:pt x="6" y="342"/>
                        <a:pt x="6" y="342"/>
                      </a:cubicBezTo>
                      <a:cubicBezTo>
                        <a:pt x="8" y="342"/>
                        <a:pt x="8" y="342"/>
                        <a:pt x="8" y="342"/>
                      </a:cubicBezTo>
                      <a:cubicBezTo>
                        <a:pt x="8" y="333"/>
                        <a:pt x="8" y="333"/>
                        <a:pt x="8" y="333"/>
                      </a:cubicBezTo>
                      <a:cubicBezTo>
                        <a:pt x="9" y="298"/>
                        <a:pt x="10" y="264"/>
                        <a:pt x="11" y="233"/>
                      </a:cubicBezTo>
                      <a:moveTo>
                        <a:pt x="10" y="102"/>
                      </a:moveTo>
                      <a:cubicBezTo>
                        <a:pt x="8" y="102"/>
                        <a:pt x="8" y="102"/>
                        <a:pt x="8" y="102"/>
                      </a:cubicBezTo>
                      <a:cubicBezTo>
                        <a:pt x="9" y="122"/>
                        <a:pt x="9" y="147"/>
                        <a:pt x="9" y="178"/>
                      </a:cubicBezTo>
                      <a:cubicBezTo>
                        <a:pt x="9" y="195"/>
                        <a:pt x="9" y="213"/>
                        <a:pt x="9" y="232"/>
                      </a:cubicBezTo>
                      <a:cubicBezTo>
                        <a:pt x="11" y="232"/>
                        <a:pt x="11" y="232"/>
                        <a:pt x="11" y="232"/>
                      </a:cubicBezTo>
                      <a:cubicBezTo>
                        <a:pt x="11" y="213"/>
                        <a:pt x="11" y="195"/>
                        <a:pt x="11" y="178"/>
                      </a:cubicBezTo>
                      <a:cubicBezTo>
                        <a:pt x="11" y="147"/>
                        <a:pt x="11" y="122"/>
                        <a:pt x="10" y="102"/>
                      </a:cubicBezTo>
                      <a:moveTo>
                        <a:pt x="2" y="0"/>
                      </a:moveTo>
                      <a:cubicBezTo>
                        <a:pt x="0" y="0"/>
                        <a:pt x="0" y="0"/>
                        <a:pt x="0" y="0"/>
                      </a:cubicBezTo>
                      <a:cubicBezTo>
                        <a:pt x="3" y="18"/>
                        <a:pt x="6" y="39"/>
                        <a:pt x="7" y="60"/>
                      </a:cubicBezTo>
                      <a:cubicBezTo>
                        <a:pt x="7" y="60"/>
                        <a:pt x="7" y="63"/>
                        <a:pt x="7" y="69"/>
                      </a:cubicBezTo>
                      <a:cubicBezTo>
                        <a:pt x="8" y="76"/>
                        <a:pt x="8" y="87"/>
                        <a:pt x="8" y="101"/>
                      </a:cubicBezTo>
                      <a:cubicBezTo>
                        <a:pt x="10" y="101"/>
                        <a:pt x="10" y="101"/>
                        <a:pt x="10" y="101"/>
                      </a:cubicBezTo>
                      <a:cubicBezTo>
                        <a:pt x="10" y="75"/>
                        <a:pt x="9" y="60"/>
                        <a:pt x="9" y="60"/>
                      </a:cubicBezTo>
                      <a:cubicBezTo>
                        <a:pt x="8" y="39"/>
                        <a:pt x="5" y="1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7" name="Freeform 197"/>
                <p:cNvSpPr>
                  <a:spLocks/>
                </p:cNvSpPr>
                <p:nvPr/>
              </p:nvSpPr>
              <p:spPr bwMode="auto">
                <a:xfrm>
                  <a:off x="-2810" y="3069"/>
                  <a:ext cx="4" cy="3"/>
                </a:xfrm>
                <a:custGeom>
                  <a:avLst/>
                  <a:gdLst/>
                  <a:ahLst/>
                  <a:cxnLst>
                    <a:cxn ang="0">
                      <a:pos x="4" y="0"/>
                    </a:cxn>
                    <a:cxn ang="0">
                      <a:pos x="0" y="0"/>
                    </a:cxn>
                    <a:cxn ang="0">
                      <a:pos x="0" y="3"/>
                    </a:cxn>
                    <a:cxn ang="0">
                      <a:pos x="4" y="3"/>
                    </a:cxn>
                    <a:cxn ang="0">
                      <a:pos x="4" y="0"/>
                    </a:cxn>
                    <a:cxn ang="0">
                      <a:pos x="4" y="0"/>
                    </a:cxn>
                  </a:cxnLst>
                  <a:rect l="0" t="0" r="r" b="b"/>
                  <a:pathLst>
                    <a:path w="4" h="3">
                      <a:moveTo>
                        <a:pt x="4" y="0"/>
                      </a:moveTo>
                      <a:lnTo>
                        <a:pt x="0" y="0"/>
                      </a:lnTo>
                      <a:lnTo>
                        <a:pt x="0" y="3"/>
                      </a:lnTo>
                      <a:lnTo>
                        <a:pt x="4" y="3"/>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8" name="Freeform 198"/>
                <p:cNvSpPr>
                  <a:spLocks/>
                </p:cNvSpPr>
                <p:nvPr/>
              </p:nvSpPr>
              <p:spPr bwMode="auto">
                <a:xfrm>
                  <a:off x="-2810" y="3278"/>
                  <a:ext cx="4" cy="76"/>
                </a:xfrm>
                <a:custGeom>
                  <a:avLst/>
                  <a:gdLst/>
                  <a:ahLst/>
                  <a:cxnLst>
                    <a:cxn ang="0">
                      <a:pos x="4" y="0"/>
                    </a:cxn>
                    <a:cxn ang="0">
                      <a:pos x="0" y="0"/>
                    </a:cxn>
                    <a:cxn ang="0">
                      <a:pos x="0" y="76"/>
                    </a:cxn>
                    <a:cxn ang="0">
                      <a:pos x="4" y="76"/>
                    </a:cxn>
                    <a:cxn ang="0">
                      <a:pos x="4" y="0"/>
                    </a:cxn>
                    <a:cxn ang="0">
                      <a:pos x="4" y="0"/>
                    </a:cxn>
                  </a:cxnLst>
                  <a:rect l="0" t="0" r="r" b="b"/>
                  <a:pathLst>
                    <a:path w="4" h="76">
                      <a:moveTo>
                        <a:pt x="4" y="0"/>
                      </a:moveTo>
                      <a:lnTo>
                        <a:pt x="0" y="0"/>
                      </a:lnTo>
                      <a:lnTo>
                        <a:pt x="0" y="76"/>
                      </a:lnTo>
                      <a:lnTo>
                        <a:pt x="4" y="76"/>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9" name="Freeform 199"/>
                <p:cNvSpPr>
                  <a:spLocks/>
                </p:cNvSpPr>
                <p:nvPr/>
              </p:nvSpPr>
              <p:spPr bwMode="auto">
                <a:xfrm>
                  <a:off x="-2803"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30" name="Freeform 200"/>
                <p:cNvSpPr>
                  <a:spLocks/>
                </p:cNvSpPr>
                <p:nvPr/>
              </p:nvSpPr>
              <p:spPr bwMode="auto">
                <a:xfrm>
                  <a:off x="-2810" y="3276"/>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31" name="Freeform 201"/>
                <p:cNvSpPr>
                  <a:spLocks/>
                </p:cNvSpPr>
                <p:nvPr/>
              </p:nvSpPr>
              <p:spPr bwMode="auto">
                <a:xfrm>
                  <a:off x="-2810" y="3356"/>
                  <a:ext cx="4" cy="71"/>
                </a:xfrm>
                <a:custGeom>
                  <a:avLst/>
                  <a:gdLst/>
                  <a:ahLst/>
                  <a:cxnLst>
                    <a:cxn ang="0">
                      <a:pos x="4" y="0"/>
                    </a:cxn>
                    <a:cxn ang="0">
                      <a:pos x="0" y="0"/>
                    </a:cxn>
                    <a:cxn ang="0">
                      <a:pos x="0" y="71"/>
                    </a:cxn>
                    <a:cxn ang="0">
                      <a:pos x="4" y="71"/>
                    </a:cxn>
                    <a:cxn ang="0">
                      <a:pos x="4" y="0"/>
                    </a:cxn>
                    <a:cxn ang="0">
                      <a:pos x="4" y="0"/>
                    </a:cxn>
                  </a:cxnLst>
                  <a:rect l="0" t="0" r="r" b="b"/>
                  <a:pathLst>
                    <a:path w="4" h="71">
                      <a:moveTo>
                        <a:pt x="4" y="0"/>
                      </a:moveTo>
                      <a:lnTo>
                        <a:pt x="0" y="0"/>
                      </a:lnTo>
                      <a:lnTo>
                        <a:pt x="0" y="71"/>
                      </a:lnTo>
                      <a:lnTo>
                        <a:pt x="4" y="71"/>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32" name="Freeform 202"/>
                <p:cNvSpPr>
                  <a:spLocks/>
                </p:cNvSpPr>
                <p:nvPr/>
              </p:nvSpPr>
              <p:spPr bwMode="auto">
                <a:xfrm>
                  <a:off x="-2810" y="3354"/>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33" name="Freeform 203"/>
                <p:cNvSpPr>
                  <a:spLocks/>
                </p:cNvSpPr>
                <p:nvPr/>
              </p:nvSpPr>
              <p:spPr bwMode="auto">
                <a:xfrm>
                  <a:off x="-2806"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34" name="Freeform 204"/>
                <p:cNvSpPr>
                  <a:spLocks/>
                </p:cNvSpPr>
                <p:nvPr/>
              </p:nvSpPr>
              <p:spPr bwMode="auto">
                <a:xfrm>
                  <a:off x="-2824" y="2256"/>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41" name="Freeform 206"/>
              <p:cNvSpPr>
                <a:spLocks/>
              </p:cNvSpPr>
              <p:nvPr/>
            </p:nvSpPr>
            <p:spPr bwMode="auto">
              <a:xfrm>
                <a:off x="-4870447" y="2416173"/>
                <a:ext cx="349249" cy="368300"/>
              </a:xfrm>
              <a:custGeom>
                <a:avLst/>
                <a:gdLst/>
                <a:ahLst/>
                <a:cxnLst>
                  <a:cxn ang="0">
                    <a:pos x="0" y="0"/>
                  </a:cxn>
                  <a:cxn ang="0">
                    <a:pos x="0" y="1"/>
                  </a:cxn>
                  <a:cxn ang="0">
                    <a:pos x="1" y="2"/>
                  </a:cxn>
                  <a:cxn ang="0">
                    <a:pos x="91" y="98"/>
                  </a:cxn>
                  <a:cxn ang="0">
                    <a:pos x="93" y="98"/>
                  </a:cxn>
                  <a:cxn ang="0">
                    <a:pos x="71" y="68"/>
                  </a:cxn>
                  <a:cxn ang="0">
                    <a:pos x="70" y="68"/>
                  </a:cxn>
                  <a:cxn ang="0">
                    <a:pos x="70" y="68"/>
                  </a:cxn>
                  <a:cxn ang="0">
                    <a:pos x="0" y="0"/>
                  </a:cxn>
                </a:cxnLst>
                <a:rect l="0" t="0" r="r" b="b"/>
                <a:pathLst>
                  <a:path w="93" h="98">
                    <a:moveTo>
                      <a:pt x="0" y="0"/>
                    </a:moveTo>
                    <a:cubicBezTo>
                      <a:pt x="0" y="1"/>
                      <a:pt x="0" y="1"/>
                      <a:pt x="0" y="1"/>
                    </a:cubicBezTo>
                    <a:cubicBezTo>
                      <a:pt x="0" y="1"/>
                      <a:pt x="0" y="2"/>
                      <a:pt x="1" y="2"/>
                    </a:cubicBezTo>
                    <a:cubicBezTo>
                      <a:pt x="9" y="6"/>
                      <a:pt x="41" y="26"/>
                      <a:pt x="91" y="98"/>
                    </a:cubicBezTo>
                    <a:cubicBezTo>
                      <a:pt x="93" y="98"/>
                      <a:pt x="93" y="98"/>
                      <a:pt x="93" y="98"/>
                    </a:cubicBezTo>
                    <a:cubicBezTo>
                      <a:pt x="85" y="87"/>
                      <a:pt x="77" y="77"/>
                      <a:pt x="71" y="68"/>
                    </a:cubicBezTo>
                    <a:cubicBezTo>
                      <a:pt x="70" y="68"/>
                      <a:pt x="70" y="68"/>
                      <a:pt x="70" y="68"/>
                    </a:cubicBezTo>
                    <a:cubicBezTo>
                      <a:pt x="70" y="68"/>
                      <a:pt x="70" y="68"/>
                      <a:pt x="70" y="68"/>
                    </a:cubicBezTo>
                    <a:cubicBezTo>
                      <a:pt x="26" y="11"/>
                      <a:pt x="0" y="1"/>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Freeform 207"/>
              <p:cNvSpPr>
                <a:spLocks/>
              </p:cNvSpPr>
              <p:nvPr/>
            </p:nvSpPr>
            <p:spPr bwMode="auto">
              <a:xfrm>
                <a:off x="-4608511" y="2671760"/>
                <a:ext cx="4762" cy="1587"/>
              </a:xfrm>
              <a:custGeom>
                <a:avLst/>
                <a:gdLst/>
                <a:ahLst/>
                <a:cxnLst>
                  <a:cxn ang="0">
                    <a:pos x="0" y="0"/>
                  </a:cxn>
                  <a:cxn ang="0">
                    <a:pos x="0" y="0"/>
                  </a:cxn>
                  <a:cxn ang="0">
                    <a:pos x="1" y="0"/>
                  </a:cxn>
                  <a:cxn ang="0">
                    <a:pos x="0" y="0"/>
                  </a:cxn>
                </a:cxnLst>
                <a:rect l="0" t="0" r="r" b="b"/>
                <a:pathLst>
                  <a:path w="1">
                    <a:moveTo>
                      <a:pt x="0" y="0"/>
                    </a:moveTo>
                    <a:cubicBezTo>
                      <a:pt x="0" y="0"/>
                      <a:pt x="0" y="0"/>
                      <a:pt x="0" y="0"/>
                    </a:cubicBezTo>
                    <a:cubicBezTo>
                      <a:pt x="1" y="0"/>
                      <a:pt x="1" y="0"/>
                      <a:pt x="1"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3" name="Freeform 208"/>
              <p:cNvSpPr>
                <a:spLocks/>
              </p:cNvSpPr>
              <p:nvPr/>
            </p:nvSpPr>
            <p:spPr bwMode="auto">
              <a:xfrm>
                <a:off x="-4818061" y="2419348"/>
                <a:ext cx="481013" cy="365125"/>
              </a:xfrm>
              <a:custGeom>
                <a:avLst/>
                <a:gdLst/>
                <a:ahLst/>
                <a:cxnLst>
                  <a:cxn ang="0">
                    <a:pos x="1" y="0"/>
                  </a:cxn>
                  <a:cxn ang="0">
                    <a:pos x="0" y="1"/>
                  </a:cxn>
                  <a:cxn ang="0">
                    <a:pos x="3" y="1"/>
                  </a:cxn>
                  <a:cxn ang="0">
                    <a:pos x="102" y="66"/>
                  </a:cxn>
                  <a:cxn ang="0">
                    <a:pos x="103" y="66"/>
                  </a:cxn>
                  <a:cxn ang="0">
                    <a:pos x="103" y="67"/>
                  </a:cxn>
                  <a:cxn ang="0">
                    <a:pos x="103" y="67"/>
                  </a:cxn>
                  <a:cxn ang="0">
                    <a:pos x="127" y="97"/>
                  </a:cxn>
                  <a:cxn ang="0">
                    <a:pos x="128" y="97"/>
                  </a:cxn>
                  <a:cxn ang="0">
                    <a:pos x="1" y="0"/>
                  </a:cxn>
                </a:cxnLst>
                <a:rect l="0" t="0" r="r" b="b"/>
                <a:pathLst>
                  <a:path w="128" h="97">
                    <a:moveTo>
                      <a:pt x="1" y="0"/>
                    </a:moveTo>
                    <a:cubicBezTo>
                      <a:pt x="0" y="1"/>
                      <a:pt x="0" y="1"/>
                      <a:pt x="0" y="1"/>
                    </a:cubicBezTo>
                    <a:cubicBezTo>
                      <a:pt x="0" y="1"/>
                      <a:pt x="1" y="1"/>
                      <a:pt x="3" y="1"/>
                    </a:cubicBezTo>
                    <a:cubicBezTo>
                      <a:pt x="15" y="4"/>
                      <a:pt x="57" y="19"/>
                      <a:pt x="102" y="66"/>
                    </a:cubicBezTo>
                    <a:cubicBezTo>
                      <a:pt x="103" y="66"/>
                      <a:pt x="103" y="66"/>
                      <a:pt x="103" y="66"/>
                    </a:cubicBezTo>
                    <a:cubicBezTo>
                      <a:pt x="103" y="67"/>
                      <a:pt x="103" y="67"/>
                      <a:pt x="103" y="67"/>
                    </a:cubicBezTo>
                    <a:cubicBezTo>
                      <a:pt x="103" y="67"/>
                      <a:pt x="103" y="67"/>
                      <a:pt x="103" y="67"/>
                    </a:cubicBezTo>
                    <a:cubicBezTo>
                      <a:pt x="111" y="76"/>
                      <a:pt x="119" y="86"/>
                      <a:pt x="127" y="97"/>
                    </a:cubicBezTo>
                    <a:cubicBezTo>
                      <a:pt x="128" y="97"/>
                      <a:pt x="128" y="97"/>
                      <a:pt x="128" y="97"/>
                    </a:cubicBezTo>
                    <a:cubicBezTo>
                      <a:pt x="68" y="13"/>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4" name="Freeform 209"/>
              <p:cNvSpPr>
                <a:spLocks/>
              </p:cNvSpPr>
              <p:nvPr/>
            </p:nvSpPr>
            <p:spPr bwMode="auto">
              <a:xfrm>
                <a:off x="-4435474" y="2668584"/>
                <a:ext cx="4762" cy="3175"/>
              </a:xfrm>
              <a:custGeom>
                <a:avLst/>
                <a:gdLst/>
                <a:ahLst/>
                <a:cxnLst>
                  <a:cxn ang="0">
                    <a:pos x="1" y="0"/>
                  </a:cxn>
                  <a:cxn ang="0">
                    <a:pos x="0" y="0"/>
                  </a:cxn>
                  <a:cxn ang="0">
                    <a:pos x="1" y="1"/>
                  </a:cxn>
                  <a:cxn ang="0">
                    <a:pos x="1" y="1"/>
                  </a:cxn>
                  <a:cxn ang="0">
                    <a:pos x="1" y="0"/>
                  </a:cxn>
                </a:cxnLst>
                <a:rect l="0" t="0" r="r" b="b"/>
                <a:pathLst>
                  <a:path w="1" h="1">
                    <a:moveTo>
                      <a:pt x="1" y="0"/>
                    </a:moveTo>
                    <a:cubicBezTo>
                      <a:pt x="0" y="0"/>
                      <a:pt x="0" y="0"/>
                      <a:pt x="0" y="0"/>
                    </a:cubicBezTo>
                    <a:cubicBezTo>
                      <a:pt x="0" y="1"/>
                      <a:pt x="0" y="1"/>
                      <a:pt x="1"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5" name="Freeform 210"/>
              <p:cNvSpPr>
                <a:spLocks noEditPoints="1"/>
              </p:cNvSpPr>
              <p:nvPr/>
            </p:nvSpPr>
            <p:spPr bwMode="auto">
              <a:xfrm>
                <a:off x="-2679699" y="3152772"/>
                <a:ext cx="71438" cy="428625"/>
              </a:xfrm>
              <a:custGeom>
                <a:avLst/>
                <a:gdLst/>
                <a:ahLst/>
                <a:cxnLst>
                  <a:cxn ang="0">
                    <a:pos x="17" y="101"/>
                  </a:cxn>
                  <a:cxn ang="0">
                    <a:pos x="15" y="101"/>
                  </a:cxn>
                  <a:cxn ang="0">
                    <a:pos x="16" y="110"/>
                  </a:cxn>
                  <a:cxn ang="0">
                    <a:pos x="16" y="110"/>
                  </a:cxn>
                  <a:cxn ang="0">
                    <a:pos x="16" y="110"/>
                  </a:cxn>
                  <a:cxn ang="0">
                    <a:pos x="17" y="114"/>
                  </a:cxn>
                  <a:cxn ang="0">
                    <a:pos x="19" y="114"/>
                  </a:cxn>
                  <a:cxn ang="0">
                    <a:pos x="18" y="109"/>
                  </a:cxn>
                  <a:cxn ang="0">
                    <a:pos x="18" y="109"/>
                  </a:cxn>
                  <a:cxn ang="0">
                    <a:pos x="17" y="101"/>
                  </a:cxn>
                  <a:cxn ang="0">
                    <a:pos x="2" y="0"/>
                  </a:cxn>
                  <a:cxn ang="0">
                    <a:pos x="0" y="0"/>
                  </a:cxn>
                  <a:cxn ang="0">
                    <a:pos x="15" y="100"/>
                  </a:cxn>
                  <a:cxn ang="0">
                    <a:pos x="17" y="100"/>
                  </a:cxn>
                  <a:cxn ang="0">
                    <a:pos x="2" y="0"/>
                  </a:cxn>
                </a:cxnLst>
                <a:rect l="0" t="0" r="r" b="b"/>
                <a:pathLst>
                  <a:path w="19" h="114">
                    <a:moveTo>
                      <a:pt x="17" y="101"/>
                    </a:moveTo>
                    <a:cubicBezTo>
                      <a:pt x="15" y="101"/>
                      <a:pt x="15" y="101"/>
                      <a:pt x="15" y="101"/>
                    </a:cubicBezTo>
                    <a:cubicBezTo>
                      <a:pt x="16" y="104"/>
                      <a:pt x="16" y="107"/>
                      <a:pt x="16" y="110"/>
                    </a:cubicBezTo>
                    <a:cubicBezTo>
                      <a:pt x="16" y="110"/>
                      <a:pt x="16" y="110"/>
                      <a:pt x="16" y="110"/>
                    </a:cubicBezTo>
                    <a:cubicBezTo>
                      <a:pt x="16" y="110"/>
                      <a:pt x="16" y="110"/>
                      <a:pt x="16" y="110"/>
                    </a:cubicBezTo>
                    <a:cubicBezTo>
                      <a:pt x="16" y="110"/>
                      <a:pt x="16" y="111"/>
                      <a:pt x="17" y="114"/>
                    </a:cubicBezTo>
                    <a:cubicBezTo>
                      <a:pt x="19" y="114"/>
                      <a:pt x="19" y="114"/>
                      <a:pt x="19" y="114"/>
                    </a:cubicBezTo>
                    <a:cubicBezTo>
                      <a:pt x="18" y="111"/>
                      <a:pt x="18" y="109"/>
                      <a:pt x="18" y="109"/>
                    </a:cubicBezTo>
                    <a:cubicBezTo>
                      <a:pt x="18" y="109"/>
                      <a:pt x="18" y="109"/>
                      <a:pt x="18" y="109"/>
                    </a:cubicBezTo>
                    <a:cubicBezTo>
                      <a:pt x="18" y="106"/>
                      <a:pt x="18" y="104"/>
                      <a:pt x="17" y="101"/>
                    </a:cubicBezTo>
                    <a:moveTo>
                      <a:pt x="2" y="0"/>
                    </a:moveTo>
                    <a:cubicBezTo>
                      <a:pt x="0" y="0"/>
                      <a:pt x="0" y="0"/>
                      <a:pt x="0" y="0"/>
                    </a:cubicBezTo>
                    <a:cubicBezTo>
                      <a:pt x="6" y="29"/>
                      <a:pt x="11" y="62"/>
                      <a:pt x="15" y="100"/>
                    </a:cubicBezTo>
                    <a:cubicBezTo>
                      <a:pt x="17" y="100"/>
                      <a:pt x="17" y="100"/>
                      <a:pt x="17" y="100"/>
                    </a:cubicBezTo>
                    <a:cubicBezTo>
                      <a:pt x="13" y="62"/>
                      <a:pt x="8" y="29"/>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Freeform 211"/>
              <p:cNvSpPr>
                <a:spLocks/>
              </p:cNvSpPr>
              <p:nvPr/>
            </p:nvSpPr>
            <p:spPr bwMode="auto">
              <a:xfrm>
                <a:off x="-2624136" y="3529009"/>
                <a:ext cx="7937" cy="476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7" name="Freeform 212"/>
              <p:cNvSpPr>
                <a:spLocks noEditPoints="1"/>
              </p:cNvSpPr>
              <p:nvPr/>
            </p:nvSpPr>
            <p:spPr bwMode="auto">
              <a:xfrm>
                <a:off x="-2811462" y="3586159"/>
                <a:ext cx="233364" cy="1614486"/>
              </a:xfrm>
              <a:custGeom>
                <a:avLst/>
                <a:gdLst/>
                <a:ahLst/>
                <a:cxnLst>
                  <a:cxn ang="0">
                    <a:pos x="31" y="343"/>
                  </a:cxn>
                  <a:cxn ang="0">
                    <a:pos x="29" y="343"/>
                  </a:cxn>
                  <a:cxn ang="0">
                    <a:pos x="0" y="429"/>
                  </a:cxn>
                  <a:cxn ang="0">
                    <a:pos x="2" y="429"/>
                  </a:cxn>
                  <a:cxn ang="0">
                    <a:pos x="31" y="343"/>
                  </a:cxn>
                  <a:cxn ang="0">
                    <a:pos x="55" y="233"/>
                  </a:cxn>
                  <a:cxn ang="0">
                    <a:pos x="53" y="233"/>
                  </a:cxn>
                  <a:cxn ang="0">
                    <a:pos x="52" y="239"/>
                  </a:cxn>
                  <a:cxn ang="0">
                    <a:pos x="29" y="342"/>
                  </a:cxn>
                  <a:cxn ang="0">
                    <a:pos x="29" y="342"/>
                  </a:cxn>
                  <a:cxn ang="0">
                    <a:pos x="31" y="342"/>
                  </a:cxn>
                  <a:cxn ang="0">
                    <a:pos x="55" y="233"/>
                  </a:cxn>
                  <a:cxn ang="0">
                    <a:pos x="61" y="102"/>
                  </a:cxn>
                  <a:cxn ang="0">
                    <a:pos x="59" y="102"/>
                  </a:cxn>
                  <a:cxn ang="0">
                    <a:pos x="60" y="129"/>
                  </a:cxn>
                  <a:cxn ang="0">
                    <a:pos x="54" y="231"/>
                  </a:cxn>
                  <a:cxn ang="0">
                    <a:pos x="54" y="231"/>
                  </a:cxn>
                  <a:cxn ang="0">
                    <a:pos x="54" y="232"/>
                  </a:cxn>
                  <a:cxn ang="0">
                    <a:pos x="56" y="232"/>
                  </a:cxn>
                  <a:cxn ang="0">
                    <a:pos x="56" y="231"/>
                  </a:cxn>
                  <a:cxn ang="0">
                    <a:pos x="56" y="231"/>
                  </a:cxn>
                  <a:cxn ang="0">
                    <a:pos x="62" y="129"/>
                  </a:cxn>
                  <a:cxn ang="0">
                    <a:pos x="61" y="102"/>
                  </a:cxn>
                  <a:cxn ang="0">
                    <a:pos x="54" y="0"/>
                  </a:cxn>
                  <a:cxn ang="0">
                    <a:pos x="52" y="0"/>
                  </a:cxn>
                  <a:cxn ang="0">
                    <a:pos x="53" y="5"/>
                  </a:cxn>
                  <a:cxn ang="0">
                    <a:pos x="59" y="101"/>
                  </a:cxn>
                  <a:cxn ang="0">
                    <a:pos x="61" y="101"/>
                  </a:cxn>
                  <a:cxn ang="0">
                    <a:pos x="54" y="0"/>
                  </a:cxn>
                </a:cxnLst>
                <a:rect l="0" t="0" r="r" b="b"/>
                <a:pathLst>
                  <a:path w="62" h="429">
                    <a:moveTo>
                      <a:pt x="31" y="343"/>
                    </a:moveTo>
                    <a:cubicBezTo>
                      <a:pt x="29" y="343"/>
                      <a:pt x="29" y="343"/>
                      <a:pt x="29" y="343"/>
                    </a:cubicBezTo>
                    <a:cubicBezTo>
                      <a:pt x="18" y="386"/>
                      <a:pt x="8" y="411"/>
                      <a:pt x="0" y="429"/>
                    </a:cubicBezTo>
                    <a:cubicBezTo>
                      <a:pt x="2" y="429"/>
                      <a:pt x="2" y="429"/>
                      <a:pt x="2" y="429"/>
                    </a:cubicBezTo>
                    <a:cubicBezTo>
                      <a:pt x="10" y="411"/>
                      <a:pt x="20" y="385"/>
                      <a:pt x="31" y="343"/>
                    </a:cubicBezTo>
                    <a:moveTo>
                      <a:pt x="55" y="233"/>
                    </a:moveTo>
                    <a:cubicBezTo>
                      <a:pt x="53" y="233"/>
                      <a:pt x="53" y="233"/>
                      <a:pt x="53" y="233"/>
                    </a:cubicBezTo>
                    <a:cubicBezTo>
                      <a:pt x="53" y="234"/>
                      <a:pt x="53" y="236"/>
                      <a:pt x="52" y="239"/>
                    </a:cubicBezTo>
                    <a:cubicBezTo>
                      <a:pt x="50" y="254"/>
                      <a:pt x="42" y="290"/>
                      <a:pt x="29" y="342"/>
                    </a:cubicBezTo>
                    <a:cubicBezTo>
                      <a:pt x="29" y="342"/>
                      <a:pt x="29" y="342"/>
                      <a:pt x="29" y="342"/>
                    </a:cubicBezTo>
                    <a:cubicBezTo>
                      <a:pt x="31" y="342"/>
                      <a:pt x="31" y="342"/>
                      <a:pt x="31" y="342"/>
                    </a:cubicBezTo>
                    <a:cubicBezTo>
                      <a:pt x="46" y="282"/>
                      <a:pt x="54" y="242"/>
                      <a:pt x="55" y="233"/>
                    </a:cubicBezTo>
                    <a:moveTo>
                      <a:pt x="61" y="102"/>
                    </a:moveTo>
                    <a:cubicBezTo>
                      <a:pt x="59" y="102"/>
                      <a:pt x="59" y="102"/>
                      <a:pt x="59" y="102"/>
                    </a:cubicBezTo>
                    <a:cubicBezTo>
                      <a:pt x="60" y="111"/>
                      <a:pt x="60" y="119"/>
                      <a:pt x="60" y="129"/>
                    </a:cubicBezTo>
                    <a:cubicBezTo>
                      <a:pt x="60" y="161"/>
                      <a:pt x="58" y="196"/>
                      <a:pt x="54" y="231"/>
                    </a:cubicBezTo>
                    <a:cubicBezTo>
                      <a:pt x="54" y="231"/>
                      <a:pt x="54" y="231"/>
                      <a:pt x="54" y="231"/>
                    </a:cubicBezTo>
                    <a:cubicBezTo>
                      <a:pt x="54" y="231"/>
                      <a:pt x="54" y="231"/>
                      <a:pt x="54" y="232"/>
                    </a:cubicBezTo>
                    <a:cubicBezTo>
                      <a:pt x="56" y="232"/>
                      <a:pt x="56" y="232"/>
                      <a:pt x="56" y="232"/>
                    </a:cubicBezTo>
                    <a:cubicBezTo>
                      <a:pt x="56" y="231"/>
                      <a:pt x="56" y="231"/>
                      <a:pt x="56" y="231"/>
                    </a:cubicBezTo>
                    <a:cubicBezTo>
                      <a:pt x="56" y="231"/>
                      <a:pt x="56" y="231"/>
                      <a:pt x="56" y="231"/>
                    </a:cubicBezTo>
                    <a:cubicBezTo>
                      <a:pt x="60" y="196"/>
                      <a:pt x="62" y="161"/>
                      <a:pt x="62" y="129"/>
                    </a:cubicBezTo>
                    <a:cubicBezTo>
                      <a:pt x="62" y="119"/>
                      <a:pt x="62" y="111"/>
                      <a:pt x="61" y="102"/>
                    </a:cubicBezTo>
                    <a:moveTo>
                      <a:pt x="54" y="0"/>
                    </a:moveTo>
                    <a:cubicBezTo>
                      <a:pt x="52" y="0"/>
                      <a:pt x="52" y="0"/>
                      <a:pt x="52" y="0"/>
                    </a:cubicBezTo>
                    <a:cubicBezTo>
                      <a:pt x="52" y="1"/>
                      <a:pt x="52" y="3"/>
                      <a:pt x="53" y="5"/>
                    </a:cubicBezTo>
                    <a:cubicBezTo>
                      <a:pt x="55" y="22"/>
                      <a:pt x="58" y="57"/>
                      <a:pt x="59" y="101"/>
                    </a:cubicBezTo>
                    <a:cubicBezTo>
                      <a:pt x="61" y="101"/>
                      <a:pt x="61" y="101"/>
                      <a:pt x="61" y="101"/>
                    </a:cubicBezTo>
                    <a:cubicBezTo>
                      <a:pt x="60" y="51"/>
                      <a:pt x="56" y="13"/>
                      <a:pt x="5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8" name="Freeform 213"/>
              <p:cNvSpPr>
                <a:spLocks/>
              </p:cNvSpPr>
              <p:nvPr/>
            </p:nvSpPr>
            <p:spPr bwMode="auto">
              <a:xfrm>
                <a:off x="-2703512" y="4872033"/>
                <a:ext cx="7937" cy="4762"/>
              </a:xfrm>
              <a:custGeom>
                <a:avLst/>
                <a:gdLst/>
                <a:ahLst/>
                <a:cxnLst>
                  <a:cxn ang="0">
                    <a:pos x="2" y="0"/>
                  </a:cxn>
                  <a:cxn ang="0">
                    <a:pos x="0" y="0"/>
                  </a:cxn>
                  <a:cxn ang="0">
                    <a:pos x="0" y="1"/>
                  </a:cxn>
                  <a:cxn ang="0">
                    <a:pos x="2" y="1"/>
                  </a:cxn>
                  <a:cxn ang="0">
                    <a:pos x="2" y="0"/>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9" name="Freeform 214"/>
              <p:cNvSpPr>
                <a:spLocks noEditPoints="1"/>
              </p:cNvSpPr>
              <p:nvPr/>
            </p:nvSpPr>
            <p:spPr bwMode="auto">
              <a:xfrm>
                <a:off x="-2954336" y="2419348"/>
                <a:ext cx="280987" cy="2954335"/>
              </a:xfrm>
              <a:custGeom>
                <a:avLst/>
                <a:gdLst/>
                <a:ahLst/>
                <a:cxnLst>
                  <a:cxn ang="0">
                    <a:pos x="39" y="740"/>
                  </a:cxn>
                  <a:cxn ang="0">
                    <a:pos x="37" y="740"/>
                  </a:cxn>
                  <a:cxn ang="0">
                    <a:pos x="19" y="774"/>
                  </a:cxn>
                  <a:cxn ang="0">
                    <a:pos x="19" y="774"/>
                  </a:cxn>
                  <a:cxn ang="0">
                    <a:pos x="15" y="784"/>
                  </a:cxn>
                  <a:cxn ang="0">
                    <a:pos x="16" y="785"/>
                  </a:cxn>
                  <a:cxn ang="0">
                    <a:pos x="21" y="775"/>
                  </a:cxn>
                  <a:cxn ang="0">
                    <a:pos x="21" y="775"/>
                  </a:cxn>
                  <a:cxn ang="0">
                    <a:pos x="22" y="773"/>
                  </a:cxn>
                  <a:cxn ang="0">
                    <a:pos x="21" y="773"/>
                  </a:cxn>
                  <a:cxn ang="0">
                    <a:pos x="21" y="772"/>
                  </a:cxn>
                  <a:cxn ang="0">
                    <a:pos x="22" y="772"/>
                  </a:cxn>
                  <a:cxn ang="0">
                    <a:pos x="39" y="740"/>
                  </a:cxn>
                  <a:cxn ang="0">
                    <a:pos x="49" y="98"/>
                  </a:cxn>
                  <a:cxn ang="0">
                    <a:pos x="47" y="98"/>
                  </a:cxn>
                  <a:cxn ang="0">
                    <a:pos x="73" y="194"/>
                  </a:cxn>
                  <a:cxn ang="0">
                    <a:pos x="75" y="194"/>
                  </a:cxn>
                  <a:cxn ang="0">
                    <a:pos x="49" y="98"/>
                  </a:cxn>
                  <a:cxn ang="0">
                    <a:pos x="1" y="0"/>
                  </a:cxn>
                  <a:cxn ang="0">
                    <a:pos x="0" y="1"/>
                  </a:cxn>
                  <a:cxn ang="0">
                    <a:pos x="1" y="2"/>
                  </a:cxn>
                  <a:cxn ang="0">
                    <a:pos x="47" y="97"/>
                  </a:cxn>
                  <a:cxn ang="0">
                    <a:pos x="49" y="97"/>
                  </a:cxn>
                  <a:cxn ang="0">
                    <a:pos x="1" y="0"/>
                  </a:cxn>
                </a:cxnLst>
                <a:rect l="0" t="0" r="r" b="b"/>
                <a:pathLst>
                  <a:path w="75" h="785">
                    <a:moveTo>
                      <a:pt x="39" y="740"/>
                    </a:moveTo>
                    <a:cubicBezTo>
                      <a:pt x="37" y="740"/>
                      <a:pt x="37" y="740"/>
                      <a:pt x="37" y="740"/>
                    </a:cubicBezTo>
                    <a:cubicBezTo>
                      <a:pt x="30" y="755"/>
                      <a:pt x="24" y="764"/>
                      <a:pt x="19" y="774"/>
                    </a:cubicBezTo>
                    <a:cubicBezTo>
                      <a:pt x="19" y="774"/>
                      <a:pt x="19" y="774"/>
                      <a:pt x="19" y="774"/>
                    </a:cubicBezTo>
                    <a:cubicBezTo>
                      <a:pt x="15" y="784"/>
                      <a:pt x="15" y="784"/>
                      <a:pt x="15" y="784"/>
                    </a:cubicBezTo>
                    <a:cubicBezTo>
                      <a:pt x="16" y="785"/>
                      <a:pt x="16" y="785"/>
                      <a:pt x="16" y="785"/>
                    </a:cubicBezTo>
                    <a:cubicBezTo>
                      <a:pt x="21" y="775"/>
                      <a:pt x="21" y="775"/>
                      <a:pt x="21" y="775"/>
                    </a:cubicBezTo>
                    <a:cubicBezTo>
                      <a:pt x="21" y="775"/>
                      <a:pt x="21" y="775"/>
                      <a:pt x="21" y="775"/>
                    </a:cubicBezTo>
                    <a:cubicBezTo>
                      <a:pt x="21" y="774"/>
                      <a:pt x="21" y="774"/>
                      <a:pt x="22" y="773"/>
                    </a:cubicBezTo>
                    <a:cubicBezTo>
                      <a:pt x="21" y="773"/>
                      <a:pt x="21" y="773"/>
                      <a:pt x="21" y="773"/>
                    </a:cubicBezTo>
                    <a:cubicBezTo>
                      <a:pt x="21" y="772"/>
                      <a:pt x="21" y="772"/>
                      <a:pt x="21" y="772"/>
                    </a:cubicBezTo>
                    <a:cubicBezTo>
                      <a:pt x="22" y="772"/>
                      <a:pt x="22" y="772"/>
                      <a:pt x="22" y="772"/>
                    </a:cubicBezTo>
                    <a:cubicBezTo>
                      <a:pt x="27" y="763"/>
                      <a:pt x="33" y="754"/>
                      <a:pt x="39" y="740"/>
                    </a:cubicBezTo>
                    <a:moveTo>
                      <a:pt x="49" y="98"/>
                    </a:moveTo>
                    <a:cubicBezTo>
                      <a:pt x="47" y="98"/>
                      <a:pt x="47" y="98"/>
                      <a:pt x="47" y="98"/>
                    </a:cubicBezTo>
                    <a:cubicBezTo>
                      <a:pt x="56" y="124"/>
                      <a:pt x="65" y="156"/>
                      <a:pt x="73" y="194"/>
                    </a:cubicBezTo>
                    <a:cubicBezTo>
                      <a:pt x="75" y="194"/>
                      <a:pt x="75" y="194"/>
                      <a:pt x="75" y="194"/>
                    </a:cubicBezTo>
                    <a:cubicBezTo>
                      <a:pt x="67" y="156"/>
                      <a:pt x="58" y="124"/>
                      <a:pt x="49" y="98"/>
                    </a:cubicBezTo>
                    <a:moveTo>
                      <a:pt x="1" y="0"/>
                    </a:moveTo>
                    <a:cubicBezTo>
                      <a:pt x="0" y="1"/>
                      <a:pt x="0" y="1"/>
                      <a:pt x="0" y="1"/>
                    </a:cubicBezTo>
                    <a:cubicBezTo>
                      <a:pt x="0" y="1"/>
                      <a:pt x="0" y="1"/>
                      <a:pt x="1" y="2"/>
                    </a:cubicBezTo>
                    <a:cubicBezTo>
                      <a:pt x="5" y="7"/>
                      <a:pt x="26" y="36"/>
                      <a:pt x="47" y="97"/>
                    </a:cubicBezTo>
                    <a:cubicBezTo>
                      <a:pt x="49" y="97"/>
                      <a:pt x="49" y="97"/>
                      <a:pt x="49" y="97"/>
                    </a:cubicBezTo>
                    <a:cubicBezTo>
                      <a:pt x="25" y="28"/>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0" name="Freeform 215"/>
              <p:cNvSpPr>
                <a:spLocks/>
              </p:cNvSpPr>
              <p:nvPr/>
            </p:nvSpPr>
            <p:spPr bwMode="auto">
              <a:xfrm>
                <a:off x="-2778124" y="2784471"/>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1" name="Freeform 216"/>
              <p:cNvSpPr>
                <a:spLocks/>
              </p:cNvSpPr>
              <p:nvPr/>
            </p:nvSpPr>
            <p:spPr bwMode="auto">
              <a:xfrm>
                <a:off x="-2613024" y="4459284"/>
                <a:ext cx="11114" cy="3175"/>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1" y="0"/>
                      <a:pt x="1"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2" name="Freeform 217"/>
              <p:cNvSpPr>
                <a:spLocks/>
              </p:cNvSpPr>
              <p:nvPr/>
            </p:nvSpPr>
            <p:spPr bwMode="auto">
              <a:xfrm>
                <a:off x="-2816223" y="5200645"/>
                <a:ext cx="12700" cy="3175"/>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3" name="Freeform 218"/>
              <p:cNvSpPr>
                <a:spLocks/>
              </p:cNvSpPr>
              <p:nvPr/>
            </p:nvSpPr>
            <p:spPr bwMode="auto">
              <a:xfrm>
                <a:off x="-2874962" y="5324470"/>
                <a:ext cx="3175" cy="3175"/>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4" name="Freeform 219"/>
              <p:cNvSpPr>
                <a:spLocks/>
              </p:cNvSpPr>
              <p:nvPr/>
            </p:nvSpPr>
            <p:spPr bwMode="auto">
              <a:xfrm>
                <a:off x="-2590798" y="3965572"/>
                <a:ext cx="7937" cy="476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Freeform 220"/>
              <p:cNvSpPr>
                <a:spLocks/>
              </p:cNvSpPr>
              <p:nvPr/>
            </p:nvSpPr>
            <p:spPr bwMode="auto">
              <a:xfrm>
                <a:off x="-2616199" y="3581397"/>
                <a:ext cx="7937" cy="476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6" name="Freeform 221"/>
              <p:cNvSpPr>
                <a:spLocks/>
              </p:cNvSpPr>
              <p:nvPr/>
            </p:nvSpPr>
            <p:spPr bwMode="auto">
              <a:xfrm>
                <a:off x="-5802311" y="3149597"/>
                <a:ext cx="11114" cy="3175"/>
              </a:xfrm>
              <a:custGeom>
                <a:avLst/>
                <a:gdLst/>
                <a:ahLst/>
                <a:cxnLst>
                  <a:cxn ang="0">
                    <a:pos x="3" y="0"/>
                  </a:cxn>
                  <a:cxn ang="0">
                    <a:pos x="0" y="0"/>
                  </a:cxn>
                  <a:cxn ang="0">
                    <a:pos x="0" y="1"/>
                  </a:cxn>
                  <a:cxn ang="0">
                    <a:pos x="2" y="1"/>
                  </a:cxn>
                  <a:cxn ang="0">
                    <a:pos x="2" y="1"/>
                  </a:cxn>
                  <a:cxn ang="0">
                    <a:pos x="2" y="0"/>
                  </a:cxn>
                  <a:cxn ang="0">
                    <a:pos x="2" y="0"/>
                  </a:cxn>
                  <a:cxn ang="0">
                    <a:pos x="3" y="0"/>
                  </a:cxn>
                </a:cxnLst>
                <a:rect l="0" t="0" r="r" b="b"/>
                <a:pathLst>
                  <a:path w="3" h="1">
                    <a:moveTo>
                      <a:pt x="3" y="0"/>
                    </a:moveTo>
                    <a:cubicBezTo>
                      <a:pt x="0" y="0"/>
                      <a:pt x="0" y="0"/>
                      <a:pt x="0" y="0"/>
                    </a:cubicBezTo>
                    <a:cubicBezTo>
                      <a:pt x="0" y="0"/>
                      <a:pt x="0" y="0"/>
                      <a:pt x="0" y="1"/>
                    </a:cubicBezTo>
                    <a:cubicBezTo>
                      <a:pt x="2" y="1"/>
                      <a:pt x="2" y="1"/>
                      <a:pt x="2" y="1"/>
                    </a:cubicBezTo>
                    <a:cubicBezTo>
                      <a:pt x="2" y="1"/>
                      <a:pt x="2" y="1"/>
                      <a:pt x="2" y="1"/>
                    </a:cubicBezTo>
                    <a:cubicBezTo>
                      <a:pt x="2" y="0"/>
                      <a:pt x="2" y="0"/>
                      <a:pt x="2" y="0"/>
                    </a:cubicBezTo>
                    <a:cubicBezTo>
                      <a:pt x="2" y="0"/>
                      <a:pt x="2" y="0"/>
                      <a:pt x="2" y="0"/>
                    </a:cubicBezTo>
                    <a:cubicBezTo>
                      <a:pt x="2" y="0"/>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7" name="Freeform 222"/>
              <p:cNvSpPr>
                <a:spLocks/>
              </p:cNvSpPr>
              <p:nvPr/>
            </p:nvSpPr>
            <p:spPr bwMode="auto">
              <a:xfrm>
                <a:off x="-5565772"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8" name="Freeform 223"/>
              <p:cNvSpPr>
                <a:spLocks/>
              </p:cNvSpPr>
              <p:nvPr/>
            </p:nvSpPr>
            <p:spPr bwMode="auto">
              <a:xfrm>
                <a:off x="-5326061"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9" name="Freeform 224"/>
              <p:cNvSpPr>
                <a:spLocks/>
              </p:cNvSpPr>
              <p:nvPr/>
            </p:nvSpPr>
            <p:spPr bwMode="auto">
              <a:xfrm>
                <a:off x="-5081586" y="3149597"/>
                <a:ext cx="4762" cy="3175"/>
              </a:xfrm>
              <a:custGeom>
                <a:avLst/>
                <a:gdLst/>
                <a:ahLst/>
                <a:cxnLst>
                  <a:cxn ang="0">
                    <a:pos x="0" y="0"/>
                  </a:cxn>
                  <a:cxn ang="0">
                    <a:pos x="0" y="0"/>
                  </a:cxn>
                  <a:cxn ang="0">
                    <a:pos x="0" y="2"/>
                  </a:cxn>
                  <a:cxn ang="0">
                    <a:pos x="3" y="2"/>
                  </a:cxn>
                  <a:cxn ang="0">
                    <a:pos x="0" y="0"/>
                  </a:cxn>
                  <a:cxn ang="0">
                    <a:pos x="0" y="0"/>
                  </a:cxn>
                </a:cxnLst>
                <a:rect l="0" t="0" r="r" b="b"/>
                <a:pathLst>
                  <a:path w="3" h="2">
                    <a:moveTo>
                      <a:pt x="0" y="0"/>
                    </a:moveTo>
                    <a:lnTo>
                      <a:pt x="0" y="0"/>
                    </a:lnTo>
                    <a:lnTo>
                      <a:pt x="0" y="2"/>
                    </a:lnTo>
                    <a:lnTo>
                      <a:pt x="3" y="2"/>
                    </a:lnTo>
                    <a:lnTo>
                      <a:pt x="0" y="0"/>
                    </a:lnTo>
                    <a:lnTo>
                      <a:pt x="0"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0" name="Freeform 225"/>
              <p:cNvSpPr>
                <a:spLocks/>
              </p:cNvSpPr>
              <p:nvPr/>
            </p:nvSpPr>
            <p:spPr bwMode="auto">
              <a:xfrm>
                <a:off x="-4837111"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1" name="Freeform 226"/>
              <p:cNvSpPr>
                <a:spLocks/>
              </p:cNvSpPr>
              <p:nvPr/>
            </p:nvSpPr>
            <p:spPr bwMode="auto">
              <a:xfrm>
                <a:off x="-4608511"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2" name="Freeform 227"/>
              <p:cNvSpPr>
                <a:spLocks/>
              </p:cNvSpPr>
              <p:nvPr/>
            </p:nvSpPr>
            <p:spPr bwMode="auto">
              <a:xfrm>
                <a:off x="-1955799"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3" name="Freeform 228"/>
              <p:cNvSpPr>
                <a:spLocks/>
              </p:cNvSpPr>
              <p:nvPr/>
            </p:nvSpPr>
            <p:spPr bwMode="auto">
              <a:xfrm>
                <a:off x="-3641723" y="3149597"/>
                <a:ext cx="6350"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4" name="Freeform 229"/>
              <p:cNvSpPr>
                <a:spLocks/>
              </p:cNvSpPr>
              <p:nvPr/>
            </p:nvSpPr>
            <p:spPr bwMode="auto">
              <a:xfrm>
                <a:off x="-3421062" y="3149597"/>
                <a:ext cx="11114" cy="3175"/>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0"/>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5" name="Freeform 230"/>
              <p:cNvSpPr>
                <a:spLocks/>
              </p:cNvSpPr>
              <p:nvPr/>
            </p:nvSpPr>
            <p:spPr bwMode="auto">
              <a:xfrm>
                <a:off x="-3171824" y="3149597"/>
                <a:ext cx="6350" cy="3175"/>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6" name="Freeform 231"/>
              <p:cNvSpPr>
                <a:spLocks/>
              </p:cNvSpPr>
              <p:nvPr/>
            </p:nvSpPr>
            <p:spPr bwMode="auto">
              <a:xfrm>
                <a:off x="-2920998"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7" name="Freeform 232"/>
              <p:cNvSpPr>
                <a:spLocks/>
              </p:cNvSpPr>
              <p:nvPr/>
            </p:nvSpPr>
            <p:spPr bwMode="auto">
              <a:xfrm>
                <a:off x="-2398712" y="3149597"/>
                <a:ext cx="4762" cy="3175"/>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0"/>
                      <a:pt x="0" y="0"/>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8" name="Freeform 233"/>
              <p:cNvSpPr>
                <a:spLocks/>
              </p:cNvSpPr>
              <p:nvPr/>
            </p:nvSpPr>
            <p:spPr bwMode="auto">
              <a:xfrm>
                <a:off x="-2187574" y="3149597"/>
                <a:ext cx="11114" cy="3175"/>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1" y="0"/>
                      <a:pt x="1" y="0"/>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9" name="Freeform 234"/>
              <p:cNvSpPr>
                <a:spLocks/>
              </p:cNvSpPr>
              <p:nvPr/>
            </p:nvSpPr>
            <p:spPr bwMode="auto">
              <a:xfrm>
                <a:off x="-1516062" y="3149597"/>
                <a:ext cx="11114" cy="3175"/>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3"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0" name="Freeform 235"/>
              <p:cNvSpPr>
                <a:spLocks/>
              </p:cNvSpPr>
              <p:nvPr/>
            </p:nvSpPr>
            <p:spPr bwMode="auto">
              <a:xfrm>
                <a:off x="-1747838" y="3149597"/>
                <a:ext cx="11114" cy="3175"/>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0" y="0"/>
                      <a:pt x="1" y="0"/>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1" name="Freeform 236"/>
              <p:cNvSpPr>
                <a:spLocks/>
              </p:cNvSpPr>
              <p:nvPr/>
            </p:nvSpPr>
            <p:spPr bwMode="auto">
              <a:xfrm>
                <a:off x="-2679699" y="3149597"/>
                <a:ext cx="6350"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2" name="Freeform 237"/>
              <p:cNvSpPr>
                <a:spLocks noEditPoints="1"/>
              </p:cNvSpPr>
              <p:nvPr/>
            </p:nvSpPr>
            <p:spPr bwMode="auto">
              <a:xfrm>
                <a:off x="-6346822" y="2366960"/>
                <a:ext cx="5613397" cy="3281360"/>
              </a:xfrm>
              <a:custGeom>
                <a:avLst/>
                <a:gdLst/>
                <a:ahLst/>
                <a:cxnLst>
                  <a:cxn ang="0">
                    <a:pos x="215" y="38"/>
                  </a:cxn>
                  <a:cxn ang="0">
                    <a:pos x="535" y="111"/>
                  </a:cxn>
                  <a:cxn ang="0">
                    <a:pos x="485" y="112"/>
                  </a:cxn>
                  <a:cxn ang="0">
                    <a:pos x="527" y="211"/>
                  </a:cxn>
                  <a:cxn ang="0">
                    <a:pos x="575" y="331"/>
                  </a:cxn>
                  <a:cxn ang="0">
                    <a:pos x="605" y="324"/>
                  </a:cxn>
                  <a:cxn ang="0">
                    <a:pos x="651" y="221"/>
                  </a:cxn>
                  <a:cxn ang="0">
                    <a:pos x="704" y="118"/>
                  </a:cxn>
                  <a:cxn ang="0">
                    <a:pos x="688" y="109"/>
                  </a:cxn>
                  <a:cxn ang="0">
                    <a:pos x="894" y="6"/>
                  </a:cxn>
                  <a:cxn ang="0">
                    <a:pos x="1266" y="104"/>
                  </a:cxn>
                  <a:cxn ang="0">
                    <a:pos x="1344" y="208"/>
                  </a:cxn>
                  <a:cxn ang="0">
                    <a:pos x="1450" y="323"/>
                  </a:cxn>
                  <a:cxn ang="0">
                    <a:pos x="1492" y="475"/>
                  </a:cxn>
                  <a:cxn ang="0">
                    <a:pos x="1467" y="667"/>
                  </a:cxn>
                  <a:cxn ang="0">
                    <a:pos x="1428" y="807"/>
                  </a:cxn>
                  <a:cxn ang="0">
                    <a:pos x="1219" y="787"/>
                  </a:cxn>
                  <a:cxn ang="0">
                    <a:pos x="1138" y="666"/>
                  </a:cxn>
                  <a:cxn ang="0">
                    <a:pos x="1104" y="556"/>
                  </a:cxn>
                  <a:cxn ang="0">
                    <a:pos x="1085" y="446"/>
                  </a:cxn>
                  <a:cxn ang="0">
                    <a:pos x="1057" y="579"/>
                  </a:cxn>
                  <a:cxn ang="0">
                    <a:pos x="1023" y="667"/>
                  </a:cxn>
                  <a:cxn ang="0">
                    <a:pos x="958" y="787"/>
                  </a:cxn>
                  <a:cxn ang="0">
                    <a:pos x="749" y="787"/>
                  </a:cxn>
                  <a:cxn ang="0">
                    <a:pos x="712" y="667"/>
                  </a:cxn>
                  <a:cxn ang="0">
                    <a:pos x="679" y="557"/>
                  </a:cxn>
                  <a:cxn ang="0">
                    <a:pos x="669" y="459"/>
                  </a:cxn>
                  <a:cxn ang="0">
                    <a:pos x="625" y="668"/>
                  </a:cxn>
                  <a:cxn ang="0">
                    <a:pos x="584" y="786"/>
                  </a:cxn>
                  <a:cxn ang="0">
                    <a:pos x="502" y="863"/>
                  </a:cxn>
                  <a:cxn ang="0">
                    <a:pos x="417" y="787"/>
                  </a:cxn>
                  <a:cxn ang="0">
                    <a:pos x="403" y="753"/>
                  </a:cxn>
                  <a:cxn ang="0">
                    <a:pos x="353" y="578"/>
                  </a:cxn>
                  <a:cxn ang="0">
                    <a:pos x="339" y="435"/>
                  </a:cxn>
                  <a:cxn ang="0">
                    <a:pos x="319" y="557"/>
                  </a:cxn>
                  <a:cxn ang="0">
                    <a:pos x="270" y="668"/>
                  </a:cxn>
                  <a:cxn ang="0">
                    <a:pos x="214" y="785"/>
                  </a:cxn>
                  <a:cxn ang="0">
                    <a:pos x="46" y="785"/>
                  </a:cxn>
                  <a:cxn ang="0">
                    <a:pos x="28" y="667"/>
                  </a:cxn>
                  <a:cxn ang="0">
                    <a:pos x="10" y="574"/>
                  </a:cxn>
                  <a:cxn ang="0">
                    <a:pos x="1" y="452"/>
                  </a:cxn>
                  <a:cxn ang="0">
                    <a:pos x="23" y="324"/>
                  </a:cxn>
                  <a:cxn ang="0">
                    <a:pos x="29" y="309"/>
                  </a:cxn>
                  <a:cxn ang="0">
                    <a:pos x="84" y="209"/>
                  </a:cxn>
                  <a:cxn ang="0">
                    <a:pos x="162" y="81"/>
                  </a:cxn>
                  <a:cxn ang="0">
                    <a:pos x="214" y="36"/>
                  </a:cxn>
                  <a:cxn ang="0">
                    <a:pos x="23" y="318"/>
                  </a:cxn>
                  <a:cxn ang="0">
                    <a:pos x="38" y="769"/>
                  </a:cxn>
                  <a:cxn ang="0">
                    <a:pos x="273" y="667"/>
                  </a:cxn>
                  <a:cxn ang="0">
                    <a:pos x="464" y="848"/>
                  </a:cxn>
                  <a:cxn ang="0">
                    <a:pos x="590" y="776"/>
                  </a:cxn>
                  <a:cxn ang="0">
                    <a:pos x="899" y="852"/>
                  </a:cxn>
                  <a:cxn ang="0">
                    <a:pos x="1345" y="872"/>
                  </a:cxn>
                  <a:cxn ang="0">
                    <a:pos x="1474" y="366"/>
                  </a:cxn>
                  <a:cxn ang="0">
                    <a:pos x="1236" y="87"/>
                  </a:cxn>
                  <a:cxn ang="0">
                    <a:pos x="742" y="53"/>
                  </a:cxn>
                  <a:cxn ang="0">
                    <a:pos x="577" y="331"/>
                  </a:cxn>
                </a:cxnLst>
                <a:rect l="0" t="0" r="r" b="b"/>
                <a:pathLst>
                  <a:path w="1494" h="872">
                    <a:moveTo>
                      <a:pt x="484" y="111"/>
                    </a:moveTo>
                    <a:cubicBezTo>
                      <a:pt x="484" y="111"/>
                      <a:pt x="484" y="111"/>
                      <a:pt x="484" y="111"/>
                    </a:cubicBezTo>
                    <a:cubicBezTo>
                      <a:pt x="485" y="111"/>
                      <a:pt x="485" y="111"/>
                      <a:pt x="485" y="111"/>
                    </a:cubicBezTo>
                    <a:cubicBezTo>
                      <a:pt x="485" y="111"/>
                      <a:pt x="485" y="111"/>
                      <a:pt x="484" y="111"/>
                    </a:cubicBezTo>
                    <a:cubicBezTo>
                      <a:pt x="484" y="111"/>
                      <a:pt x="484" y="111"/>
                      <a:pt x="484" y="111"/>
                    </a:cubicBezTo>
                    <a:moveTo>
                      <a:pt x="165" y="78"/>
                    </a:moveTo>
                    <a:cubicBezTo>
                      <a:pt x="166" y="78"/>
                      <a:pt x="169" y="75"/>
                      <a:pt x="173" y="71"/>
                    </a:cubicBezTo>
                    <a:cubicBezTo>
                      <a:pt x="175" y="69"/>
                      <a:pt x="178" y="67"/>
                      <a:pt x="180" y="65"/>
                    </a:cubicBezTo>
                    <a:cubicBezTo>
                      <a:pt x="191" y="56"/>
                      <a:pt x="205" y="44"/>
                      <a:pt x="215" y="38"/>
                    </a:cubicBezTo>
                    <a:cubicBezTo>
                      <a:pt x="224" y="33"/>
                      <a:pt x="240" y="25"/>
                      <a:pt x="255" y="18"/>
                    </a:cubicBezTo>
                    <a:cubicBezTo>
                      <a:pt x="271" y="12"/>
                      <a:pt x="286" y="6"/>
                      <a:pt x="292" y="5"/>
                    </a:cubicBezTo>
                    <a:cubicBezTo>
                      <a:pt x="299" y="4"/>
                      <a:pt x="312" y="1"/>
                      <a:pt x="331" y="1"/>
                    </a:cubicBezTo>
                    <a:cubicBezTo>
                      <a:pt x="347" y="1"/>
                      <a:pt x="367" y="3"/>
                      <a:pt x="390" y="8"/>
                    </a:cubicBezTo>
                    <a:cubicBezTo>
                      <a:pt x="429" y="17"/>
                      <a:pt x="474" y="38"/>
                      <a:pt x="501" y="55"/>
                    </a:cubicBezTo>
                    <a:cubicBezTo>
                      <a:pt x="509" y="60"/>
                      <a:pt x="525" y="74"/>
                      <a:pt x="539" y="88"/>
                    </a:cubicBezTo>
                    <a:cubicBezTo>
                      <a:pt x="546" y="94"/>
                      <a:pt x="553" y="100"/>
                      <a:pt x="558" y="105"/>
                    </a:cubicBezTo>
                    <a:cubicBezTo>
                      <a:pt x="561" y="107"/>
                      <a:pt x="563" y="109"/>
                      <a:pt x="564" y="111"/>
                    </a:cubicBezTo>
                    <a:cubicBezTo>
                      <a:pt x="535" y="111"/>
                      <a:pt x="535" y="111"/>
                      <a:pt x="535" y="111"/>
                    </a:cubicBezTo>
                    <a:cubicBezTo>
                      <a:pt x="535" y="111"/>
                      <a:pt x="535" y="111"/>
                      <a:pt x="535" y="111"/>
                    </a:cubicBezTo>
                    <a:cubicBezTo>
                      <a:pt x="534" y="112"/>
                      <a:pt x="534" y="112"/>
                      <a:pt x="534" y="112"/>
                    </a:cubicBezTo>
                    <a:cubicBezTo>
                      <a:pt x="534" y="111"/>
                      <a:pt x="534" y="111"/>
                      <a:pt x="534" y="111"/>
                    </a:cubicBezTo>
                    <a:cubicBezTo>
                      <a:pt x="486" y="111"/>
                      <a:pt x="486" y="111"/>
                      <a:pt x="486" y="111"/>
                    </a:cubicBezTo>
                    <a:cubicBezTo>
                      <a:pt x="486" y="111"/>
                      <a:pt x="486" y="111"/>
                      <a:pt x="486" y="111"/>
                    </a:cubicBezTo>
                    <a:cubicBezTo>
                      <a:pt x="486" y="112"/>
                      <a:pt x="486" y="112"/>
                      <a:pt x="486" y="112"/>
                    </a:cubicBezTo>
                    <a:cubicBezTo>
                      <a:pt x="486" y="112"/>
                      <a:pt x="486" y="112"/>
                      <a:pt x="486" y="112"/>
                    </a:cubicBezTo>
                    <a:cubicBezTo>
                      <a:pt x="485" y="112"/>
                      <a:pt x="485" y="112"/>
                      <a:pt x="485" y="112"/>
                    </a:cubicBezTo>
                    <a:cubicBezTo>
                      <a:pt x="485" y="112"/>
                      <a:pt x="485" y="112"/>
                      <a:pt x="485" y="112"/>
                    </a:cubicBezTo>
                    <a:cubicBezTo>
                      <a:pt x="485" y="112"/>
                      <a:pt x="487" y="116"/>
                      <a:pt x="490" y="122"/>
                    </a:cubicBezTo>
                    <a:cubicBezTo>
                      <a:pt x="499" y="140"/>
                      <a:pt x="517" y="179"/>
                      <a:pt x="525" y="208"/>
                    </a:cubicBezTo>
                    <a:cubicBezTo>
                      <a:pt x="525" y="208"/>
                      <a:pt x="525" y="208"/>
                      <a:pt x="525" y="208"/>
                    </a:cubicBezTo>
                    <a:cubicBezTo>
                      <a:pt x="525" y="209"/>
                      <a:pt x="525" y="209"/>
                      <a:pt x="525" y="209"/>
                    </a:cubicBezTo>
                    <a:cubicBezTo>
                      <a:pt x="525" y="209"/>
                      <a:pt x="525" y="209"/>
                      <a:pt x="525" y="209"/>
                    </a:cubicBezTo>
                    <a:cubicBezTo>
                      <a:pt x="525" y="209"/>
                      <a:pt x="525" y="209"/>
                      <a:pt x="525" y="209"/>
                    </a:cubicBezTo>
                    <a:cubicBezTo>
                      <a:pt x="525" y="209"/>
                      <a:pt x="525" y="209"/>
                      <a:pt x="525" y="209"/>
                    </a:cubicBezTo>
                    <a:cubicBezTo>
                      <a:pt x="525" y="209"/>
                      <a:pt x="525" y="209"/>
                      <a:pt x="525" y="209"/>
                    </a:cubicBezTo>
                    <a:cubicBezTo>
                      <a:pt x="525" y="209"/>
                      <a:pt x="526" y="210"/>
                      <a:pt x="527" y="211"/>
                    </a:cubicBezTo>
                    <a:cubicBezTo>
                      <a:pt x="533" y="220"/>
                      <a:pt x="556" y="254"/>
                      <a:pt x="570" y="309"/>
                    </a:cubicBezTo>
                    <a:cubicBezTo>
                      <a:pt x="571" y="309"/>
                      <a:pt x="571" y="309"/>
                      <a:pt x="571" y="309"/>
                    </a:cubicBezTo>
                    <a:cubicBezTo>
                      <a:pt x="571" y="310"/>
                      <a:pt x="571" y="310"/>
                      <a:pt x="571" y="310"/>
                    </a:cubicBezTo>
                    <a:cubicBezTo>
                      <a:pt x="570" y="310"/>
                      <a:pt x="570" y="310"/>
                      <a:pt x="570" y="310"/>
                    </a:cubicBezTo>
                    <a:cubicBezTo>
                      <a:pt x="571" y="314"/>
                      <a:pt x="572" y="318"/>
                      <a:pt x="573" y="323"/>
                    </a:cubicBezTo>
                    <a:cubicBezTo>
                      <a:pt x="574" y="323"/>
                      <a:pt x="574" y="323"/>
                      <a:pt x="574" y="323"/>
                    </a:cubicBezTo>
                    <a:cubicBezTo>
                      <a:pt x="574" y="324"/>
                      <a:pt x="574" y="324"/>
                      <a:pt x="574" y="324"/>
                    </a:cubicBezTo>
                    <a:cubicBezTo>
                      <a:pt x="573" y="324"/>
                      <a:pt x="573" y="324"/>
                      <a:pt x="573" y="324"/>
                    </a:cubicBezTo>
                    <a:cubicBezTo>
                      <a:pt x="574" y="326"/>
                      <a:pt x="574" y="329"/>
                      <a:pt x="575" y="331"/>
                    </a:cubicBezTo>
                    <a:cubicBezTo>
                      <a:pt x="575" y="331"/>
                      <a:pt x="575" y="333"/>
                      <a:pt x="576" y="337"/>
                    </a:cubicBezTo>
                    <a:cubicBezTo>
                      <a:pt x="579" y="349"/>
                      <a:pt x="584" y="376"/>
                      <a:pt x="587" y="402"/>
                    </a:cubicBezTo>
                    <a:cubicBezTo>
                      <a:pt x="587" y="402"/>
                      <a:pt x="587" y="402"/>
                      <a:pt x="587" y="402"/>
                    </a:cubicBezTo>
                    <a:cubicBezTo>
                      <a:pt x="588" y="406"/>
                      <a:pt x="588" y="406"/>
                      <a:pt x="588" y="406"/>
                    </a:cubicBezTo>
                    <a:cubicBezTo>
                      <a:pt x="588" y="406"/>
                      <a:pt x="588" y="406"/>
                      <a:pt x="588" y="406"/>
                    </a:cubicBezTo>
                    <a:cubicBezTo>
                      <a:pt x="590" y="405"/>
                      <a:pt x="590" y="405"/>
                      <a:pt x="590" y="405"/>
                    </a:cubicBezTo>
                    <a:cubicBezTo>
                      <a:pt x="590" y="405"/>
                      <a:pt x="590" y="405"/>
                      <a:pt x="590" y="405"/>
                    </a:cubicBezTo>
                    <a:cubicBezTo>
                      <a:pt x="592" y="385"/>
                      <a:pt x="592" y="385"/>
                      <a:pt x="592" y="385"/>
                    </a:cubicBezTo>
                    <a:cubicBezTo>
                      <a:pt x="595" y="363"/>
                      <a:pt x="600" y="342"/>
                      <a:pt x="605" y="324"/>
                    </a:cubicBezTo>
                    <a:cubicBezTo>
                      <a:pt x="604" y="324"/>
                      <a:pt x="604" y="324"/>
                      <a:pt x="604" y="324"/>
                    </a:cubicBezTo>
                    <a:cubicBezTo>
                      <a:pt x="604" y="323"/>
                      <a:pt x="604" y="323"/>
                      <a:pt x="604" y="323"/>
                    </a:cubicBezTo>
                    <a:cubicBezTo>
                      <a:pt x="605" y="323"/>
                      <a:pt x="605" y="323"/>
                      <a:pt x="605" y="323"/>
                    </a:cubicBezTo>
                    <a:cubicBezTo>
                      <a:pt x="606" y="318"/>
                      <a:pt x="608" y="314"/>
                      <a:pt x="609" y="310"/>
                    </a:cubicBezTo>
                    <a:cubicBezTo>
                      <a:pt x="608" y="310"/>
                      <a:pt x="608" y="310"/>
                      <a:pt x="608" y="310"/>
                    </a:cubicBezTo>
                    <a:cubicBezTo>
                      <a:pt x="608" y="309"/>
                      <a:pt x="608" y="309"/>
                      <a:pt x="608" y="309"/>
                    </a:cubicBezTo>
                    <a:cubicBezTo>
                      <a:pt x="609" y="309"/>
                      <a:pt x="609" y="309"/>
                      <a:pt x="609" y="309"/>
                    </a:cubicBezTo>
                    <a:cubicBezTo>
                      <a:pt x="616" y="288"/>
                      <a:pt x="624" y="271"/>
                      <a:pt x="631" y="256"/>
                    </a:cubicBezTo>
                    <a:cubicBezTo>
                      <a:pt x="639" y="241"/>
                      <a:pt x="646" y="229"/>
                      <a:pt x="651" y="221"/>
                    </a:cubicBezTo>
                    <a:cubicBezTo>
                      <a:pt x="654" y="217"/>
                      <a:pt x="656" y="214"/>
                      <a:pt x="657" y="212"/>
                    </a:cubicBezTo>
                    <a:cubicBezTo>
                      <a:pt x="659" y="210"/>
                      <a:pt x="660" y="209"/>
                      <a:pt x="660" y="209"/>
                    </a:cubicBezTo>
                    <a:cubicBezTo>
                      <a:pt x="660" y="209"/>
                      <a:pt x="660" y="209"/>
                      <a:pt x="660" y="209"/>
                    </a:cubicBezTo>
                    <a:cubicBezTo>
                      <a:pt x="660" y="209"/>
                      <a:pt x="660" y="209"/>
                      <a:pt x="660" y="209"/>
                    </a:cubicBezTo>
                    <a:cubicBezTo>
                      <a:pt x="659" y="209"/>
                      <a:pt x="659" y="209"/>
                      <a:pt x="659" y="209"/>
                    </a:cubicBezTo>
                    <a:cubicBezTo>
                      <a:pt x="659" y="208"/>
                      <a:pt x="659" y="208"/>
                      <a:pt x="659" y="208"/>
                    </a:cubicBezTo>
                    <a:cubicBezTo>
                      <a:pt x="660" y="208"/>
                      <a:pt x="660" y="208"/>
                      <a:pt x="660" y="208"/>
                    </a:cubicBezTo>
                    <a:cubicBezTo>
                      <a:pt x="670" y="174"/>
                      <a:pt x="682" y="151"/>
                      <a:pt x="692" y="135"/>
                    </a:cubicBezTo>
                    <a:cubicBezTo>
                      <a:pt x="696" y="127"/>
                      <a:pt x="701" y="121"/>
                      <a:pt x="704" y="118"/>
                    </a:cubicBezTo>
                    <a:cubicBezTo>
                      <a:pt x="705" y="116"/>
                      <a:pt x="706" y="114"/>
                      <a:pt x="707" y="114"/>
                    </a:cubicBezTo>
                    <a:cubicBezTo>
                      <a:pt x="708" y="113"/>
                      <a:pt x="708" y="112"/>
                      <a:pt x="708" y="112"/>
                    </a:cubicBezTo>
                    <a:cubicBezTo>
                      <a:pt x="708" y="112"/>
                      <a:pt x="708" y="112"/>
                      <a:pt x="708" y="112"/>
                    </a:cubicBezTo>
                    <a:cubicBezTo>
                      <a:pt x="707" y="112"/>
                      <a:pt x="707" y="112"/>
                      <a:pt x="707" y="112"/>
                    </a:cubicBezTo>
                    <a:cubicBezTo>
                      <a:pt x="707" y="111"/>
                      <a:pt x="707" y="111"/>
                      <a:pt x="707" y="111"/>
                    </a:cubicBezTo>
                    <a:cubicBezTo>
                      <a:pt x="709" y="111"/>
                      <a:pt x="709" y="111"/>
                      <a:pt x="709" y="111"/>
                    </a:cubicBezTo>
                    <a:cubicBezTo>
                      <a:pt x="710" y="111"/>
                      <a:pt x="710" y="111"/>
                      <a:pt x="710" y="111"/>
                    </a:cubicBezTo>
                    <a:cubicBezTo>
                      <a:pt x="687" y="110"/>
                      <a:pt x="687" y="110"/>
                      <a:pt x="687" y="110"/>
                    </a:cubicBezTo>
                    <a:cubicBezTo>
                      <a:pt x="687" y="110"/>
                      <a:pt x="687" y="110"/>
                      <a:pt x="688" y="109"/>
                    </a:cubicBezTo>
                    <a:cubicBezTo>
                      <a:pt x="689" y="107"/>
                      <a:pt x="691" y="105"/>
                      <a:pt x="694" y="102"/>
                    </a:cubicBezTo>
                    <a:cubicBezTo>
                      <a:pt x="698" y="96"/>
                      <a:pt x="704" y="89"/>
                      <a:pt x="712" y="81"/>
                    </a:cubicBezTo>
                    <a:cubicBezTo>
                      <a:pt x="712" y="81"/>
                      <a:pt x="712" y="81"/>
                      <a:pt x="712" y="81"/>
                    </a:cubicBezTo>
                    <a:cubicBezTo>
                      <a:pt x="712" y="80"/>
                      <a:pt x="712" y="80"/>
                      <a:pt x="712" y="80"/>
                    </a:cubicBezTo>
                    <a:cubicBezTo>
                      <a:pt x="713" y="80"/>
                      <a:pt x="713" y="80"/>
                      <a:pt x="713" y="80"/>
                    </a:cubicBezTo>
                    <a:cubicBezTo>
                      <a:pt x="721" y="72"/>
                      <a:pt x="731" y="63"/>
                      <a:pt x="743" y="55"/>
                    </a:cubicBezTo>
                    <a:cubicBezTo>
                      <a:pt x="758" y="43"/>
                      <a:pt x="775" y="33"/>
                      <a:pt x="795" y="24"/>
                    </a:cubicBezTo>
                    <a:cubicBezTo>
                      <a:pt x="820" y="13"/>
                      <a:pt x="849" y="5"/>
                      <a:pt x="881" y="5"/>
                    </a:cubicBezTo>
                    <a:cubicBezTo>
                      <a:pt x="885" y="5"/>
                      <a:pt x="890" y="6"/>
                      <a:pt x="894" y="6"/>
                    </a:cubicBezTo>
                    <a:cubicBezTo>
                      <a:pt x="894" y="6"/>
                      <a:pt x="894" y="6"/>
                      <a:pt x="894" y="6"/>
                    </a:cubicBezTo>
                    <a:cubicBezTo>
                      <a:pt x="894" y="6"/>
                      <a:pt x="894" y="6"/>
                      <a:pt x="894" y="6"/>
                    </a:cubicBezTo>
                    <a:cubicBezTo>
                      <a:pt x="894" y="6"/>
                      <a:pt x="896" y="6"/>
                      <a:pt x="900" y="6"/>
                    </a:cubicBezTo>
                    <a:cubicBezTo>
                      <a:pt x="918" y="6"/>
                      <a:pt x="971" y="7"/>
                      <a:pt x="1029" y="19"/>
                    </a:cubicBezTo>
                    <a:cubicBezTo>
                      <a:pt x="1083" y="31"/>
                      <a:pt x="1129" y="40"/>
                      <a:pt x="1203" y="73"/>
                    </a:cubicBezTo>
                    <a:cubicBezTo>
                      <a:pt x="1207" y="75"/>
                      <a:pt x="1210" y="76"/>
                      <a:pt x="1214" y="78"/>
                    </a:cubicBezTo>
                    <a:cubicBezTo>
                      <a:pt x="1217" y="80"/>
                      <a:pt x="1221" y="81"/>
                      <a:pt x="1225" y="83"/>
                    </a:cubicBezTo>
                    <a:cubicBezTo>
                      <a:pt x="1228" y="85"/>
                      <a:pt x="1232" y="87"/>
                      <a:pt x="1235" y="88"/>
                    </a:cubicBezTo>
                    <a:cubicBezTo>
                      <a:pt x="1245" y="93"/>
                      <a:pt x="1255" y="98"/>
                      <a:pt x="1266" y="104"/>
                    </a:cubicBezTo>
                    <a:cubicBezTo>
                      <a:pt x="1274" y="109"/>
                      <a:pt x="1283" y="113"/>
                      <a:pt x="1292" y="118"/>
                    </a:cubicBezTo>
                    <a:cubicBezTo>
                      <a:pt x="1292" y="118"/>
                      <a:pt x="1294" y="120"/>
                      <a:pt x="1299" y="122"/>
                    </a:cubicBezTo>
                    <a:cubicBezTo>
                      <a:pt x="1303" y="125"/>
                      <a:pt x="1309" y="129"/>
                      <a:pt x="1317" y="134"/>
                    </a:cubicBezTo>
                    <a:cubicBezTo>
                      <a:pt x="1318" y="135"/>
                      <a:pt x="1319" y="136"/>
                      <a:pt x="1321" y="137"/>
                    </a:cubicBezTo>
                    <a:cubicBezTo>
                      <a:pt x="1322" y="138"/>
                      <a:pt x="1324" y="139"/>
                      <a:pt x="1325" y="140"/>
                    </a:cubicBezTo>
                    <a:cubicBezTo>
                      <a:pt x="1349" y="156"/>
                      <a:pt x="1380" y="179"/>
                      <a:pt x="1404" y="207"/>
                    </a:cubicBezTo>
                    <a:cubicBezTo>
                      <a:pt x="1344" y="207"/>
                      <a:pt x="1344" y="207"/>
                      <a:pt x="1344" y="207"/>
                    </a:cubicBezTo>
                    <a:cubicBezTo>
                      <a:pt x="1344" y="207"/>
                      <a:pt x="1344" y="208"/>
                      <a:pt x="1345" y="208"/>
                    </a:cubicBezTo>
                    <a:cubicBezTo>
                      <a:pt x="1344" y="208"/>
                      <a:pt x="1344" y="208"/>
                      <a:pt x="1344" y="208"/>
                    </a:cubicBezTo>
                    <a:cubicBezTo>
                      <a:pt x="1344" y="209"/>
                      <a:pt x="1344" y="209"/>
                      <a:pt x="1344" y="209"/>
                    </a:cubicBezTo>
                    <a:cubicBezTo>
                      <a:pt x="1343" y="209"/>
                      <a:pt x="1343" y="209"/>
                      <a:pt x="1343" y="209"/>
                    </a:cubicBezTo>
                    <a:cubicBezTo>
                      <a:pt x="1344" y="209"/>
                      <a:pt x="1344" y="209"/>
                      <a:pt x="1344" y="209"/>
                    </a:cubicBezTo>
                    <a:cubicBezTo>
                      <a:pt x="1344" y="209"/>
                      <a:pt x="1345" y="210"/>
                      <a:pt x="1348" y="212"/>
                    </a:cubicBezTo>
                    <a:cubicBezTo>
                      <a:pt x="1362" y="224"/>
                      <a:pt x="1407" y="263"/>
                      <a:pt x="1440" y="309"/>
                    </a:cubicBezTo>
                    <a:cubicBezTo>
                      <a:pt x="1442" y="309"/>
                      <a:pt x="1442" y="309"/>
                      <a:pt x="1442" y="309"/>
                    </a:cubicBezTo>
                    <a:cubicBezTo>
                      <a:pt x="1442" y="310"/>
                      <a:pt x="1442" y="310"/>
                      <a:pt x="1442" y="310"/>
                    </a:cubicBezTo>
                    <a:cubicBezTo>
                      <a:pt x="1441" y="310"/>
                      <a:pt x="1441" y="310"/>
                      <a:pt x="1441" y="310"/>
                    </a:cubicBezTo>
                    <a:cubicBezTo>
                      <a:pt x="1444" y="314"/>
                      <a:pt x="1447" y="318"/>
                      <a:pt x="1450" y="323"/>
                    </a:cubicBezTo>
                    <a:cubicBezTo>
                      <a:pt x="1451" y="323"/>
                      <a:pt x="1451" y="323"/>
                      <a:pt x="1451" y="323"/>
                    </a:cubicBezTo>
                    <a:cubicBezTo>
                      <a:pt x="1451" y="324"/>
                      <a:pt x="1451" y="324"/>
                      <a:pt x="1451" y="324"/>
                    </a:cubicBezTo>
                    <a:cubicBezTo>
                      <a:pt x="1450" y="324"/>
                      <a:pt x="1450" y="324"/>
                      <a:pt x="1450" y="324"/>
                    </a:cubicBezTo>
                    <a:cubicBezTo>
                      <a:pt x="1459" y="338"/>
                      <a:pt x="1467" y="352"/>
                      <a:pt x="1472" y="367"/>
                    </a:cubicBezTo>
                    <a:cubicBezTo>
                      <a:pt x="1480" y="388"/>
                      <a:pt x="1485" y="407"/>
                      <a:pt x="1488" y="425"/>
                    </a:cubicBezTo>
                    <a:cubicBezTo>
                      <a:pt x="1489" y="425"/>
                      <a:pt x="1489" y="425"/>
                      <a:pt x="1489" y="425"/>
                    </a:cubicBezTo>
                    <a:cubicBezTo>
                      <a:pt x="1489" y="426"/>
                      <a:pt x="1489" y="426"/>
                      <a:pt x="1489" y="426"/>
                    </a:cubicBezTo>
                    <a:cubicBezTo>
                      <a:pt x="1488" y="426"/>
                      <a:pt x="1488" y="426"/>
                      <a:pt x="1488" y="426"/>
                    </a:cubicBezTo>
                    <a:cubicBezTo>
                      <a:pt x="1491" y="442"/>
                      <a:pt x="1492" y="458"/>
                      <a:pt x="1492" y="475"/>
                    </a:cubicBezTo>
                    <a:cubicBezTo>
                      <a:pt x="1492" y="498"/>
                      <a:pt x="1490" y="524"/>
                      <a:pt x="1485" y="556"/>
                    </a:cubicBezTo>
                    <a:cubicBezTo>
                      <a:pt x="1486" y="556"/>
                      <a:pt x="1486" y="556"/>
                      <a:pt x="1486" y="556"/>
                    </a:cubicBezTo>
                    <a:cubicBezTo>
                      <a:pt x="1486" y="557"/>
                      <a:pt x="1486" y="557"/>
                      <a:pt x="1486" y="557"/>
                    </a:cubicBezTo>
                    <a:cubicBezTo>
                      <a:pt x="1485" y="557"/>
                      <a:pt x="1485" y="557"/>
                      <a:pt x="1485" y="557"/>
                    </a:cubicBezTo>
                    <a:cubicBezTo>
                      <a:pt x="1483" y="574"/>
                      <a:pt x="1480" y="593"/>
                      <a:pt x="1477" y="614"/>
                    </a:cubicBezTo>
                    <a:cubicBezTo>
                      <a:pt x="1474" y="632"/>
                      <a:pt x="1470" y="650"/>
                      <a:pt x="1467" y="666"/>
                    </a:cubicBezTo>
                    <a:cubicBezTo>
                      <a:pt x="1468" y="666"/>
                      <a:pt x="1468" y="666"/>
                      <a:pt x="1468" y="666"/>
                    </a:cubicBezTo>
                    <a:cubicBezTo>
                      <a:pt x="1468" y="667"/>
                      <a:pt x="1468" y="667"/>
                      <a:pt x="1468" y="667"/>
                    </a:cubicBezTo>
                    <a:cubicBezTo>
                      <a:pt x="1467" y="667"/>
                      <a:pt x="1467" y="667"/>
                      <a:pt x="1467" y="667"/>
                    </a:cubicBezTo>
                    <a:cubicBezTo>
                      <a:pt x="1460" y="703"/>
                      <a:pt x="1453" y="732"/>
                      <a:pt x="1447" y="753"/>
                    </a:cubicBezTo>
                    <a:cubicBezTo>
                      <a:pt x="1447" y="753"/>
                      <a:pt x="1447" y="753"/>
                      <a:pt x="1447" y="753"/>
                    </a:cubicBezTo>
                    <a:cubicBezTo>
                      <a:pt x="1447" y="754"/>
                      <a:pt x="1447" y="754"/>
                      <a:pt x="1447" y="754"/>
                    </a:cubicBezTo>
                    <a:cubicBezTo>
                      <a:pt x="1446" y="754"/>
                      <a:pt x="1446" y="754"/>
                      <a:pt x="1446" y="754"/>
                    </a:cubicBezTo>
                    <a:cubicBezTo>
                      <a:pt x="1446" y="756"/>
                      <a:pt x="1445" y="759"/>
                      <a:pt x="1444" y="761"/>
                    </a:cubicBezTo>
                    <a:cubicBezTo>
                      <a:pt x="1440" y="777"/>
                      <a:pt x="1436" y="788"/>
                      <a:pt x="1433" y="796"/>
                    </a:cubicBezTo>
                    <a:cubicBezTo>
                      <a:pt x="1431" y="799"/>
                      <a:pt x="1430" y="802"/>
                      <a:pt x="1429" y="804"/>
                    </a:cubicBezTo>
                    <a:cubicBezTo>
                      <a:pt x="1429" y="806"/>
                      <a:pt x="1428" y="807"/>
                      <a:pt x="1428" y="807"/>
                    </a:cubicBezTo>
                    <a:cubicBezTo>
                      <a:pt x="1428" y="807"/>
                      <a:pt x="1428" y="807"/>
                      <a:pt x="1428" y="807"/>
                    </a:cubicBezTo>
                    <a:cubicBezTo>
                      <a:pt x="1428" y="807"/>
                      <a:pt x="1428" y="807"/>
                      <a:pt x="1428" y="807"/>
                    </a:cubicBezTo>
                    <a:cubicBezTo>
                      <a:pt x="1428" y="807"/>
                      <a:pt x="1428" y="808"/>
                      <a:pt x="1427" y="809"/>
                    </a:cubicBezTo>
                    <a:cubicBezTo>
                      <a:pt x="1425" y="814"/>
                      <a:pt x="1419" y="828"/>
                      <a:pt x="1411" y="840"/>
                    </a:cubicBezTo>
                    <a:cubicBezTo>
                      <a:pt x="1403" y="853"/>
                      <a:pt x="1392" y="864"/>
                      <a:pt x="1381" y="867"/>
                    </a:cubicBezTo>
                    <a:cubicBezTo>
                      <a:pt x="1374" y="869"/>
                      <a:pt x="1365" y="870"/>
                      <a:pt x="1355" y="870"/>
                    </a:cubicBezTo>
                    <a:cubicBezTo>
                      <a:pt x="1330" y="870"/>
                      <a:pt x="1296" y="860"/>
                      <a:pt x="1250" y="816"/>
                    </a:cubicBezTo>
                    <a:cubicBezTo>
                      <a:pt x="1243" y="809"/>
                      <a:pt x="1236" y="803"/>
                      <a:pt x="1230" y="797"/>
                    </a:cubicBezTo>
                    <a:cubicBezTo>
                      <a:pt x="1227" y="793"/>
                      <a:pt x="1224" y="790"/>
                      <a:pt x="1221" y="787"/>
                    </a:cubicBezTo>
                    <a:cubicBezTo>
                      <a:pt x="1219" y="787"/>
                      <a:pt x="1219" y="787"/>
                      <a:pt x="1219" y="787"/>
                    </a:cubicBezTo>
                    <a:cubicBezTo>
                      <a:pt x="1219" y="786"/>
                      <a:pt x="1219" y="786"/>
                      <a:pt x="1219" y="786"/>
                    </a:cubicBezTo>
                    <a:cubicBezTo>
                      <a:pt x="1220" y="786"/>
                      <a:pt x="1220" y="786"/>
                      <a:pt x="1220" y="786"/>
                    </a:cubicBezTo>
                    <a:cubicBezTo>
                      <a:pt x="1209" y="775"/>
                      <a:pt x="1199" y="765"/>
                      <a:pt x="1191" y="754"/>
                    </a:cubicBezTo>
                    <a:cubicBezTo>
                      <a:pt x="1189" y="754"/>
                      <a:pt x="1189" y="754"/>
                      <a:pt x="1189" y="754"/>
                    </a:cubicBezTo>
                    <a:cubicBezTo>
                      <a:pt x="1189" y="753"/>
                      <a:pt x="1189" y="753"/>
                      <a:pt x="1189" y="753"/>
                    </a:cubicBezTo>
                    <a:cubicBezTo>
                      <a:pt x="1190" y="753"/>
                      <a:pt x="1190" y="753"/>
                      <a:pt x="1190" y="753"/>
                    </a:cubicBezTo>
                    <a:cubicBezTo>
                      <a:pt x="1169" y="726"/>
                      <a:pt x="1154" y="700"/>
                      <a:pt x="1139" y="667"/>
                    </a:cubicBezTo>
                    <a:cubicBezTo>
                      <a:pt x="1138" y="667"/>
                      <a:pt x="1138" y="667"/>
                      <a:pt x="1138" y="667"/>
                    </a:cubicBezTo>
                    <a:cubicBezTo>
                      <a:pt x="1138" y="666"/>
                      <a:pt x="1138" y="666"/>
                      <a:pt x="1138" y="666"/>
                    </a:cubicBezTo>
                    <a:cubicBezTo>
                      <a:pt x="1139" y="666"/>
                      <a:pt x="1139" y="666"/>
                      <a:pt x="1139" y="666"/>
                    </a:cubicBezTo>
                    <a:cubicBezTo>
                      <a:pt x="1137" y="662"/>
                      <a:pt x="1135" y="658"/>
                      <a:pt x="1133" y="654"/>
                    </a:cubicBezTo>
                    <a:cubicBezTo>
                      <a:pt x="1124" y="632"/>
                      <a:pt x="1116" y="606"/>
                      <a:pt x="1110" y="579"/>
                    </a:cubicBezTo>
                    <a:cubicBezTo>
                      <a:pt x="1110" y="579"/>
                      <a:pt x="1110" y="579"/>
                      <a:pt x="1110" y="579"/>
                    </a:cubicBezTo>
                    <a:cubicBezTo>
                      <a:pt x="1110" y="578"/>
                      <a:pt x="1110" y="578"/>
                      <a:pt x="1110" y="578"/>
                    </a:cubicBezTo>
                    <a:cubicBezTo>
                      <a:pt x="1110" y="578"/>
                      <a:pt x="1110" y="578"/>
                      <a:pt x="1110" y="578"/>
                    </a:cubicBezTo>
                    <a:cubicBezTo>
                      <a:pt x="1108" y="571"/>
                      <a:pt x="1107" y="564"/>
                      <a:pt x="1105" y="557"/>
                    </a:cubicBezTo>
                    <a:cubicBezTo>
                      <a:pt x="1104" y="557"/>
                      <a:pt x="1104" y="557"/>
                      <a:pt x="1104" y="557"/>
                    </a:cubicBezTo>
                    <a:cubicBezTo>
                      <a:pt x="1104" y="556"/>
                      <a:pt x="1104" y="556"/>
                      <a:pt x="1104" y="556"/>
                    </a:cubicBezTo>
                    <a:cubicBezTo>
                      <a:pt x="1105" y="556"/>
                      <a:pt x="1105" y="556"/>
                      <a:pt x="1105" y="556"/>
                    </a:cubicBezTo>
                    <a:cubicBezTo>
                      <a:pt x="1102" y="544"/>
                      <a:pt x="1100" y="532"/>
                      <a:pt x="1098" y="521"/>
                    </a:cubicBezTo>
                    <a:cubicBezTo>
                      <a:pt x="1094" y="500"/>
                      <a:pt x="1091" y="481"/>
                      <a:pt x="1090" y="467"/>
                    </a:cubicBezTo>
                    <a:cubicBezTo>
                      <a:pt x="1089" y="461"/>
                      <a:pt x="1088" y="455"/>
                      <a:pt x="1087" y="452"/>
                    </a:cubicBezTo>
                    <a:cubicBezTo>
                      <a:pt x="1087" y="448"/>
                      <a:pt x="1087" y="446"/>
                      <a:pt x="1087" y="446"/>
                    </a:cubicBezTo>
                    <a:cubicBezTo>
                      <a:pt x="1086" y="446"/>
                      <a:pt x="1086" y="446"/>
                      <a:pt x="1086" y="446"/>
                    </a:cubicBezTo>
                    <a:cubicBezTo>
                      <a:pt x="1086" y="446"/>
                      <a:pt x="1086" y="446"/>
                      <a:pt x="1086" y="446"/>
                    </a:cubicBezTo>
                    <a:cubicBezTo>
                      <a:pt x="1085" y="446"/>
                      <a:pt x="1085" y="446"/>
                      <a:pt x="1085" y="446"/>
                    </a:cubicBezTo>
                    <a:cubicBezTo>
                      <a:pt x="1085" y="446"/>
                      <a:pt x="1085" y="446"/>
                      <a:pt x="1085" y="446"/>
                    </a:cubicBezTo>
                    <a:cubicBezTo>
                      <a:pt x="1085" y="446"/>
                      <a:pt x="1085" y="446"/>
                      <a:pt x="1085" y="446"/>
                    </a:cubicBezTo>
                    <a:cubicBezTo>
                      <a:pt x="1085" y="446"/>
                      <a:pt x="1085" y="447"/>
                      <a:pt x="1085" y="450"/>
                    </a:cubicBezTo>
                    <a:cubicBezTo>
                      <a:pt x="1083" y="463"/>
                      <a:pt x="1078" y="509"/>
                      <a:pt x="1065" y="556"/>
                    </a:cubicBezTo>
                    <a:cubicBezTo>
                      <a:pt x="1065" y="557"/>
                      <a:pt x="1065" y="557"/>
                      <a:pt x="1065" y="557"/>
                    </a:cubicBezTo>
                    <a:cubicBezTo>
                      <a:pt x="1064" y="557"/>
                      <a:pt x="1064" y="557"/>
                      <a:pt x="1064" y="557"/>
                    </a:cubicBezTo>
                    <a:cubicBezTo>
                      <a:pt x="1062" y="564"/>
                      <a:pt x="1060" y="571"/>
                      <a:pt x="1058" y="578"/>
                    </a:cubicBezTo>
                    <a:cubicBezTo>
                      <a:pt x="1058" y="578"/>
                      <a:pt x="1058" y="578"/>
                      <a:pt x="1058" y="578"/>
                    </a:cubicBezTo>
                    <a:cubicBezTo>
                      <a:pt x="1058" y="579"/>
                      <a:pt x="1058" y="579"/>
                      <a:pt x="1058" y="579"/>
                    </a:cubicBezTo>
                    <a:cubicBezTo>
                      <a:pt x="1057" y="579"/>
                      <a:pt x="1057" y="579"/>
                      <a:pt x="1057" y="579"/>
                    </a:cubicBezTo>
                    <a:cubicBezTo>
                      <a:pt x="1057" y="579"/>
                      <a:pt x="1057" y="579"/>
                      <a:pt x="1057" y="579"/>
                    </a:cubicBezTo>
                    <a:cubicBezTo>
                      <a:pt x="1055" y="585"/>
                      <a:pt x="1053" y="591"/>
                      <a:pt x="1050" y="597"/>
                    </a:cubicBezTo>
                    <a:cubicBezTo>
                      <a:pt x="1050" y="597"/>
                      <a:pt x="1050" y="597"/>
                      <a:pt x="1050" y="597"/>
                    </a:cubicBezTo>
                    <a:cubicBezTo>
                      <a:pt x="1050" y="597"/>
                      <a:pt x="1050" y="597"/>
                      <a:pt x="1050" y="597"/>
                    </a:cubicBezTo>
                    <a:cubicBezTo>
                      <a:pt x="1050" y="597"/>
                      <a:pt x="1050" y="599"/>
                      <a:pt x="1049" y="601"/>
                    </a:cubicBezTo>
                    <a:cubicBezTo>
                      <a:pt x="1045" y="611"/>
                      <a:pt x="1036" y="636"/>
                      <a:pt x="1023" y="666"/>
                    </a:cubicBezTo>
                    <a:cubicBezTo>
                      <a:pt x="1024" y="666"/>
                      <a:pt x="1024" y="666"/>
                      <a:pt x="1024" y="666"/>
                    </a:cubicBezTo>
                    <a:cubicBezTo>
                      <a:pt x="1024" y="667"/>
                      <a:pt x="1024" y="667"/>
                      <a:pt x="1024" y="667"/>
                    </a:cubicBezTo>
                    <a:cubicBezTo>
                      <a:pt x="1023" y="667"/>
                      <a:pt x="1023" y="667"/>
                      <a:pt x="1023" y="667"/>
                    </a:cubicBezTo>
                    <a:cubicBezTo>
                      <a:pt x="1011" y="694"/>
                      <a:pt x="996" y="725"/>
                      <a:pt x="981" y="751"/>
                    </a:cubicBezTo>
                    <a:cubicBezTo>
                      <a:pt x="980" y="751"/>
                      <a:pt x="980" y="752"/>
                      <a:pt x="979" y="753"/>
                    </a:cubicBezTo>
                    <a:cubicBezTo>
                      <a:pt x="980" y="753"/>
                      <a:pt x="980" y="753"/>
                      <a:pt x="980" y="753"/>
                    </a:cubicBezTo>
                    <a:cubicBezTo>
                      <a:pt x="980" y="754"/>
                      <a:pt x="980" y="754"/>
                      <a:pt x="980" y="754"/>
                    </a:cubicBezTo>
                    <a:cubicBezTo>
                      <a:pt x="979" y="754"/>
                      <a:pt x="979" y="754"/>
                      <a:pt x="979" y="754"/>
                    </a:cubicBezTo>
                    <a:cubicBezTo>
                      <a:pt x="971" y="766"/>
                      <a:pt x="965" y="777"/>
                      <a:pt x="958" y="786"/>
                    </a:cubicBezTo>
                    <a:cubicBezTo>
                      <a:pt x="959" y="786"/>
                      <a:pt x="959" y="786"/>
                      <a:pt x="959" y="786"/>
                    </a:cubicBezTo>
                    <a:cubicBezTo>
                      <a:pt x="959" y="787"/>
                      <a:pt x="959" y="787"/>
                      <a:pt x="959" y="787"/>
                    </a:cubicBezTo>
                    <a:cubicBezTo>
                      <a:pt x="958" y="787"/>
                      <a:pt x="958" y="787"/>
                      <a:pt x="958" y="787"/>
                    </a:cubicBezTo>
                    <a:cubicBezTo>
                      <a:pt x="953" y="795"/>
                      <a:pt x="948" y="802"/>
                      <a:pt x="944" y="808"/>
                    </a:cubicBezTo>
                    <a:cubicBezTo>
                      <a:pt x="932" y="824"/>
                      <a:pt x="920" y="837"/>
                      <a:pt x="898" y="850"/>
                    </a:cubicBezTo>
                    <a:cubicBezTo>
                      <a:pt x="886" y="858"/>
                      <a:pt x="878" y="862"/>
                      <a:pt x="871" y="865"/>
                    </a:cubicBezTo>
                    <a:cubicBezTo>
                      <a:pt x="864" y="868"/>
                      <a:pt x="859" y="869"/>
                      <a:pt x="854" y="869"/>
                    </a:cubicBezTo>
                    <a:cubicBezTo>
                      <a:pt x="854" y="869"/>
                      <a:pt x="854" y="869"/>
                      <a:pt x="854" y="869"/>
                    </a:cubicBezTo>
                    <a:cubicBezTo>
                      <a:pt x="848" y="869"/>
                      <a:pt x="841" y="867"/>
                      <a:pt x="829" y="865"/>
                    </a:cubicBezTo>
                    <a:cubicBezTo>
                      <a:pt x="804" y="860"/>
                      <a:pt x="786" y="846"/>
                      <a:pt x="769" y="821"/>
                    </a:cubicBezTo>
                    <a:cubicBezTo>
                      <a:pt x="767" y="818"/>
                      <a:pt x="765" y="815"/>
                      <a:pt x="763" y="813"/>
                    </a:cubicBezTo>
                    <a:cubicBezTo>
                      <a:pt x="759" y="805"/>
                      <a:pt x="754" y="797"/>
                      <a:pt x="749" y="787"/>
                    </a:cubicBezTo>
                    <a:cubicBezTo>
                      <a:pt x="748" y="787"/>
                      <a:pt x="748" y="787"/>
                      <a:pt x="748" y="787"/>
                    </a:cubicBezTo>
                    <a:cubicBezTo>
                      <a:pt x="748" y="786"/>
                      <a:pt x="748" y="786"/>
                      <a:pt x="748" y="786"/>
                    </a:cubicBezTo>
                    <a:cubicBezTo>
                      <a:pt x="748" y="786"/>
                      <a:pt x="748" y="786"/>
                      <a:pt x="748" y="786"/>
                    </a:cubicBezTo>
                    <a:cubicBezTo>
                      <a:pt x="743" y="777"/>
                      <a:pt x="739" y="766"/>
                      <a:pt x="734" y="754"/>
                    </a:cubicBezTo>
                    <a:cubicBezTo>
                      <a:pt x="733" y="754"/>
                      <a:pt x="733" y="754"/>
                      <a:pt x="733" y="754"/>
                    </a:cubicBezTo>
                    <a:cubicBezTo>
                      <a:pt x="733" y="753"/>
                      <a:pt x="733" y="753"/>
                      <a:pt x="733" y="753"/>
                    </a:cubicBezTo>
                    <a:cubicBezTo>
                      <a:pt x="734" y="753"/>
                      <a:pt x="734" y="753"/>
                      <a:pt x="734" y="753"/>
                    </a:cubicBezTo>
                    <a:cubicBezTo>
                      <a:pt x="724" y="728"/>
                      <a:pt x="716" y="699"/>
                      <a:pt x="713" y="667"/>
                    </a:cubicBezTo>
                    <a:cubicBezTo>
                      <a:pt x="712" y="667"/>
                      <a:pt x="712" y="667"/>
                      <a:pt x="712" y="667"/>
                    </a:cubicBezTo>
                    <a:cubicBezTo>
                      <a:pt x="712" y="666"/>
                      <a:pt x="712" y="666"/>
                      <a:pt x="712" y="666"/>
                    </a:cubicBezTo>
                    <a:cubicBezTo>
                      <a:pt x="713" y="666"/>
                      <a:pt x="713" y="666"/>
                      <a:pt x="713" y="666"/>
                    </a:cubicBezTo>
                    <a:cubicBezTo>
                      <a:pt x="713" y="666"/>
                      <a:pt x="712" y="666"/>
                      <a:pt x="712" y="665"/>
                    </a:cubicBezTo>
                    <a:cubicBezTo>
                      <a:pt x="710" y="662"/>
                      <a:pt x="695" y="638"/>
                      <a:pt x="684" y="579"/>
                    </a:cubicBezTo>
                    <a:cubicBezTo>
                      <a:pt x="683" y="579"/>
                      <a:pt x="683" y="579"/>
                      <a:pt x="683" y="579"/>
                    </a:cubicBezTo>
                    <a:cubicBezTo>
                      <a:pt x="683" y="578"/>
                      <a:pt x="683" y="578"/>
                      <a:pt x="683" y="578"/>
                    </a:cubicBezTo>
                    <a:cubicBezTo>
                      <a:pt x="684" y="578"/>
                      <a:pt x="684" y="578"/>
                      <a:pt x="684" y="578"/>
                    </a:cubicBezTo>
                    <a:cubicBezTo>
                      <a:pt x="682" y="571"/>
                      <a:pt x="681" y="565"/>
                      <a:pt x="680" y="557"/>
                    </a:cubicBezTo>
                    <a:cubicBezTo>
                      <a:pt x="679" y="557"/>
                      <a:pt x="679" y="557"/>
                      <a:pt x="679" y="557"/>
                    </a:cubicBezTo>
                    <a:cubicBezTo>
                      <a:pt x="679" y="556"/>
                      <a:pt x="679" y="556"/>
                      <a:pt x="679" y="556"/>
                    </a:cubicBezTo>
                    <a:cubicBezTo>
                      <a:pt x="680" y="556"/>
                      <a:pt x="680" y="556"/>
                      <a:pt x="680" y="556"/>
                    </a:cubicBezTo>
                    <a:cubicBezTo>
                      <a:pt x="676" y="530"/>
                      <a:pt x="673" y="497"/>
                      <a:pt x="671" y="459"/>
                    </a:cubicBezTo>
                    <a:cubicBezTo>
                      <a:pt x="671" y="458"/>
                      <a:pt x="671" y="458"/>
                      <a:pt x="671" y="458"/>
                    </a:cubicBezTo>
                    <a:cubicBezTo>
                      <a:pt x="671" y="458"/>
                      <a:pt x="671" y="458"/>
                      <a:pt x="671" y="458"/>
                    </a:cubicBezTo>
                    <a:cubicBezTo>
                      <a:pt x="671" y="458"/>
                      <a:pt x="671" y="458"/>
                      <a:pt x="671" y="458"/>
                    </a:cubicBezTo>
                    <a:cubicBezTo>
                      <a:pt x="670" y="458"/>
                      <a:pt x="670" y="458"/>
                      <a:pt x="670" y="458"/>
                    </a:cubicBezTo>
                    <a:cubicBezTo>
                      <a:pt x="669" y="458"/>
                      <a:pt x="669" y="458"/>
                      <a:pt x="669" y="458"/>
                    </a:cubicBezTo>
                    <a:cubicBezTo>
                      <a:pt x="669" y="459"/>
                      <a:pt x="669" y="459"/>
                      <a:pt x="669" y="459"/>
                    </a:cubicBezTo>
                    <a:cubicBezTo>
                      <a:pt x="669" y="467"/>
                      <a:pt x="668" y="505"/>
                      <a:pt x="658" y="556"/>
                    </a:cubicBezTo>
                    <a:cubicBezTo>
                      <a:pt x="659" y="556"/>
                      <a:pt x="659" y="556"/>
                      <a:pt x="659" y="556"/>
                    </a:cubicBezTo>
                    <a:cubicBezTo>
                      <a:pt x="659" y="557"/>
                      <a:pt x="659" y="557"/>
                      <a:pt x="659" y="557"/>
                    </a:cubicBezTo>
                    <a:cubicBezTo>
                      <a:pt x="658" y="557"/>
                      <a:pt x="658" y="557"/>
                      <a:pt x="658" y="557"/>
                    </a:cubicBezTo>
                    <a:cubicBezTo>
                      <a:pt x="652" y="590"/>
                      <a:pt x="642" y="627"/>
                      <a:pt x="625" y="666"/>
                    </a:cubicBezTo>
                    <a:cubicBezTo>
                      <a:pt x="626" y="666"/>
                      <a:pt x="626" y="666"/>
                      <a:pt x="626" y="666"/>
                    </a:cubicBezTo>
                    <a:cubicBezTo>
                      <a:pt x="626" y="667"/>
                      <a:pt x="626" y="667"/>
                      <a:pt x="626" y="667"/>
                    </a:cubicBezTo>
                    <a:cubicBezTo>
                      <a:pt x="625" y="667"/>
                      <a:pt x="625" y="667"/>
                      <a:pt x="625" y="667"/>
                    </a:cubicBezTo>
                    <a:cubicBezTo>
                      <a:pt x="625" y="668"/>
                      <a:pt x="625" y="668"/>
                      <a:pt x="625" y="668"/>
                    </a:cubicBezTo>
                    <a:cubicBezTo>
                      <a:pt x="624" y="676"/>
                      <a:pt x="619" y="708"/>
                      <a:pt x="598" y="753"/>
                    </a:cubicBezTo>
                    <a:cubicBezTo>
                      <a:pt x="599" y="753"/>
                      <a:pt x="599" y="753"/>
                      <a:pt x="599" y="753"/>
                    </a:cubicBezTo>
                    <a:cubicBezTo>
                      <a:pt x="599" y="754"/>
                      <a:pt x="599" y="754"/>
                      <a:pt x="599" y="754"/>
                    </a:cubicBezTo>
                    <a:cubicBezTo>
                      <a:pt x="598" y="754"/>
                      <a:pt x="598" y="754"/>
                      <a:pt x="598" y="754"/>
                    </a:cubicBezTo>
                    <a:cubicBezTo>
                      <a:pt x="595" y="761"/>
                      <a:pt x="592" y="768"/>
                      <a:pt x="588" y="776"/>
                    </a:cubicBezTo>
                    <a:cubicBezTo>
                      <a:pt x="588" y="776"/>
                      <a:pt x="588" y="776"/>
                      <a:pt x="588" y="776"/>
                    </a:cubicBezTo>
                    <a:cubicBezTo>
                      <a:pt x="584" y="786"/>
                      <a:pt x="584" y="786"/>
                      <a:pt x="584" y="786"/>
                    </a:cubicBezTo>
                    <a:cubicBezTo>
                      <a:pt x="584" y="786"/>
                      <a:pt x="584" y="786"/>
                      <a:pt x="584" y="786"/>
                    </a:cubicBezTo>
                    <a:cubicBezTo>
                      <a:pt x="584" y="786"/>
                      <a:pt x="584" y="786"/>
                      <a:pt x="584" y="786"/>
                    </a:cubicBezTo>
                    <a:cubicBezTo>
                      <a:pt x="584" y="786"/>
                      <a:pt x="584" y="786"/>
                      <a:pt x="584" y="786"/>
                    </a:cubicBezTo>
                    <a:cubicBezTo>
                      <a:pt x="584" y="787"/>
                      <a:pt x="584" y="787"/>
                      <a:pt x="584" y="787"/>
                    </a:cubicBezTo>
                    <a:cubicBezTo>
                      <a:pt x="583" y="787"/>
                      <a:pt x="583" y="787"/>
                      <a:pt x="583" y="787"/>
                    </a:cubicBezTo>
                    <a:cubicBezTo>
                      <a:pt x="580" y="798"/>
                      <a:pt x="576" y="804"/>
                      <a:pt x="570" y="815"/>
                    </a:cubicBezTo>
                    <a:cubicBezTo>
                      <a:pt x="562" y="826"/>
                      <a:pt x="554" y="837"/>
                      <a:pt x="549" y="843"/>
                    </a:cubicBezTo>
                    <a:cubicBezTo>
                      <a:pt x="546" y="847"/>
                      <a:pt x="541" y="851"/>
                      <a:pt x="536" y="854"/>
                    </a:cubicBezTo>
                    <a:cubicBezTo>
                      <a:pt x="528" y="859"/>
                      <a:pt x="518" y="863"/>
                      <a:pt x="506" y="863"/>
                    </a:cubicBezTo>
                    <a:cubicBezTo>
                      <a:pt x="505" y="863"/>
                      <a:pt x="504" y="863"/>
                      <a:pt x="503" y="863"/>
                    </a:cubicBezTo>
                    <a:cubicBezTo>
                      <a:pt x="502" y="863"/>
                      <a:pt x="502" y="863"/>
                      <a:pt x="502" y="863"/>
                    </a:cubicBezTo>
                    <a:cubicBezTo>
                      <a:pt x="491" y="863"/>
                      <a:pt x="481" y="859"/>
                      <a:pt x="475" y="854"/>
                    </a:cubicBezTo>
                    <a:cubicBezTo>
                      <a:pt x="472" y="852"/>
                      <a:pt x="469" y="850"/>
                      <a:pt x="468" y="849"/>
                    </a:cubicBezTo>
                    <a:cubicBezTo>
                      <a:pt x="467" y="848"/>
                      <a:pt x="466" y="847"/>
                      <a:pt x="466" y="847"/>
                    </a:cubicBezTo>
                    <a:cubicBezTo>
                      <a:pt x="465" y="846"/>
                      <a:pt x="465" y="846"/>
                      <a:pt x="465" y="846"/>
                    </a:cubicBezTo>
                    <a:cubicBezTo>
                      <a:pt x="465" y="846"/>
                      <a:pt x="465" y="846"/>
                      <a:pt x="465" y="846"/>
                    </a:cubicBezTo>
                    <a:cubicBezTo>
                      <a:pt x="465" y="846"/>
                      <a:pt x="465" y="846"/>
                      <a:pt x="465" y="846"/>
                    </a:cubicBezTo>
                    <a:cubicBezTo>
                      <a:pt x="450" y="834"/>
                      <a:pt x="437" y="818"/>
                      <a:pt x="427" y="803"/>
                    </a:cubicBezTo>
                    <a:cubicBezTo>
                      <a:pt x="424" y="798"/>
                      <a:pt x="421" y="792"/>
                      <a:pt x="418" y="787"/>
                    </a:cubicBezTo>
                    <a:cubicBezTo>
                      <a:pt x="417" y="787"/>
                      <a:pt x="417" y="787"/>
                      <a:pt x="417" y="787"/>
                    </a:cubicBezTo>
                    <a:cubicBezTo>
                      <a:pt x="417" y="786"/>
                      <a:pt x="417" y="786"/>
                      <a:pt x="417" y="786"/>
                    </a:cubicBezTo>
                    <a:cubicBezTo>
                      <a:pt x="417" y="786"/>
                      <a:pt x="417" y="786"/>
                      <a:pt x="417" y="786"/>
                    </a:cubicBezTo>
                    <a:cubicBezTo>
                      <a:pt x="414" y="781"/>
                      <a:pt x="412" y="776"/>
                      <a:pt x="410" y="772"/>
                    </a:cubicBezTo>
                    <a:cubicBezTo>
                      <a:pt x="408" y="768"/>
                      <a:pt x="407" y="764"/>
                      <a:pt x="406" y="762"/>
                    </a:cubicBezTo>
                    <a:cubicBezTo>
                      <a:pt x="405" y="759"/>
                      <a:pt x="404" y="758"/>
                      <a:pt x="404" y="758"/>
                    </a:cubicBezTo>
                    <a:cubicBezTo>
                      <a:pt x="404" y="758"/>
                      <a:pt x="404" y="757"/>
                      <a:pt x="403" y="754"/>
                    </a:cubicBezTo>
                    <a:cubicBezTo>
                      <a:pt x="402" y="754"/>
                      <a:pt x="402" y="754"/>
                      <a:pt x="402" y="754"/>
                    </a:cubicBezTo>
                    <a:cubicBezTo>
                      <a:pt x="402" y="753"/>
                      <a:pt x="402" y="753"/>
                      <a:pt x="402" y="753"/>
                    </a:cubicBezTo>
                    <a:cubicBezTo>
                      <a:pt x="403" y="753"/>
                      <a:pt x="403" y="753"/>
                      <a:pt x="403" y="753"/>
                    </a:cubicBezTo>
                    <a:cubicBezTo>
                      <a:pt x="402" y="752"/>
                      <a:pt x="402" y="752"/>
                      <a:pt x="402" y="751"/>
                    </a:cubicBezTo>
                    <a:cubicBezTo>
                      <a:pt x="397" y="737"/>
                      <a:pt x="387" y="704"/>
                      <a:pt x="383" y="667"/>
                    </a:cubicBezTo>
                    <a:cubicBezTo>
                      <a:pt x="382" y="667"/>
                      <a:pt x="382" y="667"/>
                      <a:pt x="382" y="667"/>
                    </a:cubicBezTo>
                    <a:cubicBezTo>
                      <a:pt x="382" y="666"/>
                      <a:pt x="382" y="666"/>
                      <a:pt x="382" y="666"/>
                    </a:cubicBezTo>
                    <a:cubicBezTo>
                      <a:pt x="382" y="666"/>
                      <a:pt x="382" y="666"/>
                      <a:pt x="382" y="666"/>
                    </a:cubicBezTo>
                    <a:cubicBezTo>
                      <a:pt x="382" y="666"/>
                      <a:pt x="382" y="665"/>
                      <a:pt x="381" y="663"/>
                    </a:cubicBezTo>
                    <a:cubicBezTo>
                      <a:pt x="377" y="653"/>
                      <a:pt x="363" y="619"/>
                      <a:pt x="355" y="579"/>
                    </a:cubicBezTo>
                    <a:cubicBezTo>
                      <a:pt x="353" y="579"/>
                      <a:pt x="353" y="579"/>
                      <a:pt x="353" y="579"/>
                    </a:cubicBezTo>
                    <a:cubicBezTo>
                      <a:pt x="353" y="578"/>
                      <a:pt x="353" y="578"/>
                      <a:pt x="353" y="578"/>
                    </a:cubicBezTo>
                    <a:cubicBezTo>
                      <a:pt x="354" y="578"/>
                      <a:pt x="354" y="578"/>
                      <a:pt x="354" y="578"/>
                    </a:cubicBezTo>
                    <a:cubicBezTo>
                      <a:pt x="353" y="571"/>
                      <a:pt x="351" y="564"/>
                      <a:pt x="350" y="557"/>
                    </a:cubicBezTo>
                    <a:cubicBezTo>
                      <a:pt x="349" y="557"/>
                      <a:pt x="349" y="557"/>
                      <a:pt x="349" y="557"/>
                    </a:cubicBezTo>
                    <a:cubicBezTo>
                      <a:pt x="349" y="556"/>
                      <a:pt x="349" y="556"/>
                      <a:pt x="349" y="556"/>
                    </a:cubicBezTo>
                    <a:cubicBezTo>
                      <a:pt x="350" y="556"/>
                      <a:pt x="350" y="556"/>
                      <a:pt x="350" y="556"/>
                    </a:cubicBezTo>
                    <a:cubicBezTo>
                      <a:pt x="350" y="552"/>
                      <a:pt x="349" y="548"/>
                      <a:pt x="349" y="543"/>
                    </a:cubicBezTo>
                    <a:cubicBezTo>
                      <a:pt x="345" y="513"/>
                      <a:pt x="343" y="486"/>
                      <a:pt x="342" y="466"/>
                    </a:cubicBezTo>
                    <a:cubicBezTo>
                      <a:pt x="341" y="457"/>
                      <a:pt x="340" y="449"/>
                      <a:pt x="340" y="443"/>
                    </a:cubicBezTo>
                    <a:cubicBezTo>
                      <a:pt x="339" y="438"/>
                      <a:pt x="339" y="435"/>
                      <a:pt x="339" y="435"/>
                    </a:cubicBezTo>
                    <a:cubicBezTo>
                      <a:pt x="339" y="435"/>
                      <a:pt x="339" y="435"/>
                      <a:pt x="339" y="435"/>
                    </a:cubicBezTo>
                    <a:cubicBezTo>
                      <a:pt x="339" y="435"/>
                      <a:pt x="339" y="435"/>
                      <a:pt x="339" y="435"/>
                    </a:cubicBezTo>
                    <a:cubicBezTo>
                      <a:pt x="338" y="435"/>
                      <a:pt x="338" y="435"/>
                      <a:pt x="338" y="435"/>
                    </a:cubicBezTo>
                    <a:cubicBezTo>
                      <a:pt x="338" y="435"/>
                      <a:pt x="338" y="435"/>
                      <a:pt x="338" y="435"/>
                    </a:cubicBezTo>
                    <a:cubicBezTo>
                      <a:pt x="337" y="435"/>
                      <a:pt x="337" y="435"/>
                      <a:pt x="337" y="435"/>
                    </a:cubicBezTo>
                    <a:cubicBezTo>
                      <a:pt x="337" y="435"/>
                      <a:pt x="337" y="440"/>
                      <a:pt x="336" y="449"/>
                    </a:cubicBezTo>
                    <a:cubicBezTo>
                      <a:pt x="335" y="473"/>
                      <a:pt x="330" y="524"/>
                      <a:pt x="319" y="556"/>
                    </a:cubicBezTo>
                    <a:cubicBezTo>
                      <a:pt x="319" y="556"/>
                      <a:pt x="319" y="556"/>
                      <a:pt x="319" y="556"/>
                    </a:cubicBezTo>
                    <a:cubicBezTo>
                      <a:pt x="319" y="557"/>
                      <a:pt x="319" y="557"/>
                      <a:pt x="319" y="557"/>
                    </a:cubicBezTo>
                    <a:cubicBezTo>
                      <a:pt x="318" y="557"/>
                      <a:pt x="318" y="557"/>
                      <a:pt x="318" y="557"/>
                    </a:cubicBezTo>
                    <a:cubicBezTo>
                      <a:pt x="318" y="559"/>
                      <a:pt x="317" y="561"/>
                      <a:pt x="316" y="562"/>
                    </a:cubicBezTo>
                    <a:cubicBezTo>
                      <a:pt x="308" y="583"/>
                      <a:pt x="296" y="609"/>
                      <a:pt x="287" y="630"/>
                    </a:cubicBezTo>
                    <a:cubicBezTo>
                      <a:pt x="282" y="640"/>
                      <a:pt x="278" y="649"/>
                      <a:pt x="275" y="656"/>
                    </a:cubicBezTo>
                    <a:cubicBezTo>
                      <a:pt x="273" y="662"/>
                      <a:pt x="271" y="666"/>
                      <a:pt x="271" y="666"/>
                    </a:cubicBezTo>
                    <a:cubicBezTo>
                      <a:pt x="272" y="666"/>
                      <a:pt x="272" y="666"/>
                      <a:pt x="272" y="666"/>
                    </a:cubicBezTo>
                    <a:cubicBezTo>
                      <a:pt x="272" y="667"/>
                      <a:pt x="272" y="667"/>
                      <a:pt x="272" y="667"/>
                    </a:cubicBezTo>
                    <a:cubicBezTo>
                      <a:pt x="270" y="667"/>
                      <a:pt x="270" y="667"/>
                      <a:pt x="270" y="667"/>
                    </a:cubicBezTo>
                    <a:cubicBezTo>
                      <a:pt x="270" y="668"/>
                      <a:pt x="270" y="668"/>
                      <a:pt x="270" y="668"/>
                    </a:cubicBezTo>
                    <a:cubicBezTo>
                      <a:pt x="268" y="677"/>
                      <a:pt x="259" y="712"/>
                      <a:pt x="234" y="753"/>
                    </a:cubicBezTo>
                    <a:cubicBezTo>
                      <a:pt x="235" y="753"/>
                      <a:pt x="235" y="753"/>
                      <a:pt x="235" y="753"/>
                    </a:cubicBezTo>
                    <a:cubicBezTo>
                      <a:pt x="235" y="754"/>
                      <a:pt x="235" y="754"/>
                      <a:pt x="235" y="754"/>
                    </a:cubicBezTo>
                    <a:cubicBezTo>
                      <a:pt x="234" y="754"/>
                      <a:pt x="234" y="754"/>
                      <a:pt x="234" y="754"/>
                    </a:cubicBezTo>
                    <a:cubicBezTo>
                      <a:pt x="232" y="757"/>
                      <a:pt x="230" y="759"/>
                      <a:pt x="229" y="762"/>
                    </a:cubicBezTo>
                    <a:cubicBezTo>
                      <a:pt x="223" y="771"/>
                      <a:pt x="218" y="778"/>
                      <a:pt x="214" y="785"/>
                    </a:cubicBezTo>
                    <a:cubicBezTo>
                      <a:pt x="214" y="785"/>
                      <a:pt x="214" y="785"/>
                      <a:pt x="214" y="785"/>
                    </a:cubicBezTo>
                    <a:cubicBezTo>
                      <a:pt x="214" y="785"/>
                      <a:pt x="214" y="785"/>
                      <a:pt x="214" y="785"/>
                    </a:cubicBezTo>
                    <a:cubicBezTo>
                      <a:pt x="214" y="785"/>
                      <a:pt x="214" y="785"/>
                      <a:pt x="214" y="785"/>
                    </a:cubicBezTo>
                    <a:cubicBezTo>
                      <a:pt x="210" y="791"/>
                      <a:pt x="206" y="796"/>
                      <a:pt x="203" y="800"/>
                    </a:cubicBezTo>
                    <a:cubicBezTo>
                      <a:pt x="189" y="821"/>
                      <a:pt x="181" y="828"/>
                      <a:pt x="170" y="836"/>
                    </a:cubicBezTo>
                    <a:cubicBezTo>
                      <a:pt x="162" y="841"/>
                      <a:pt x="150" y="849"/>
                      <a:pt x="136" y="854"/>
                    </a:cubicBezTo>
                    <a:cubicBezTo>
                      <a:pt x="127" y="857"/>
                      <a:pt x="117" y="860"/>
                      <a:pt x="108" y="860"/>
                    </a:cubicBezTo>
                    <a:cubicBezTo>
                      <a:pt x="104" y="860"/>
                      <a:pt x="100" y="859"/>
                      <a:pt x="96" y="858"/>
                    </a:cubicBezTo>
                    <a:cubicBezTo>
                      <a:pt x="83" y="855"/>
                      <a:pt x="72" y="844"/>
                      <a:pt x="64" y="830"/>
                    </a:cubicBezTo>
                    <a:cubicBezTo>
                      <a:pt x="55" y="816"/>
                      <a:pt x="50" y="799"/>
                      <a:pt x="47" y="785"/>
                    </a:cubicBezTo>
                    <a:cubicBezTo>
                      <a:pt x="46" y="785"/>
                      <a:pt x="46" y="785"/>
                      <a:pt x="46" y="785"/>
                    </a:cubicBezTo>
                    <a:cubicBezTo>
                      <a:pt x="46" y="785"/>
                      <a:pt x="46" y="785"/>
                      <a:pt x="46" y="785"/>
                    </a:cubicBezTo>
                    <a:cubicBezTo>
                      <a:pt x="47" y="785"/>
                      <a:pt x="47" y="785"/>
                      <a:pt x="47" y="785"/>
                    </a:cubicBezTo>
                    <a:cubicBezTo>
                      <a:pt x="47" y="784"/>
                      <a:pt x="47" y="784"/>
                      <a:pt x="47" y="784"/>
                    </a:cubicBezTo>
                    <a:cubicBezTo>
                      <a:pt x="46" y="784"/>
                      <a:pt x="46" y="784"/>
                      <a:pt x="46" y="784"/>
                    </a:cubicBezTo>
                    <a:cubicBezTo>
                      <a:pt x="46" y="784"/>
                      <a:pt x="42" y="780"/>
                      <a:pt x="38" y="764"/>
                    </a:cubicBezTo>
                    <a:cubicBezTo>
                      <a:pt x="38" y="761"/>
                      <a:pt x="37" y="758"/>
                      <a:pt x="36" y="754"/>
                    </a:cubicBezTo>
                    <a:cubicBezTo>
                      <a:pt x="36" y="754"/>
                      <a:pt x="36" y="754"/>
                      <a:pt x="36" y="754"/>
                    </a:cubicBezTo>
                    <a:cubicBezTo>
                      <a:pt x="36" y="753"/>
                      <a:pt x="36" y="753"/>
                      <a:pt x="36" y="753"/>
                    </a:cubicBezTo>
                    <a:cubicBezTo>
                      <a:pt x="36" y="753"/>
                      <a:pt x="36" y="753"/>
                      <a:pt x="36" y="753"/>
                    </a:cubicBezTo>
                    <a:cubicBezTo>
                      <a:pt x="33" y="736"/>
                      <a:pt x="30" y="709"/>
                      <a:pt x="28" y="667"/>
                    </a:cubicBezTo>
                    <a:cubicBezTo>
                      <a:pt x="27" y="667"/>
                      <a:pt x="27" y="667"/>
                      <a:pt x="27" y="667"/>
                    </a:cubicBezTo>
                    <a:cubicBezTo>
                      <a:pt x="27" y="666"/>
                      <a:pt x="27" y="666"/>
                      <a:pt x="27" y="666"/>
                    </a:cubicBezTo>
                    <a:cubicBezTo>
                      <a:pt x="28" y="666"/>
                      <a:pt x="28" y="666"/>
                      <a:pt x="28" y="666"/>
                    </a:cubicBezTo>
                    <a:cubicBezTo>
                      <a:pt x="28" y="665"/>
                      <a:pt x="27" y="663"/>
                      <a:pt x="26" y="659"/>
                    </a:cubicBezTo>
                    <a:cubicBezTo>
                      <a:pt x="23" y="646"/>
                      <a:pt x="16" y="616"/>
                      <a:pt x="11" y="579"/>
                    </a:cubicBezTo>
                    <a:cubicBezTo>
                      <a:pt x="10" y="579"/>
                      <a:pt x="10" y="579"/>
                      <a:pt x="10" y="579"/>
                    </a:cubicBezTo>
                    <a:cubicBezTo>
                      <a:pt x="10" y="578"/>
                      <a:pt x="10" y="578"/>
                      <a:pt x="10" y="578"/>
                    </a:cubicBezTo>
                    <a:cubicBezTo>
                      <a:pt x="10" y="578"/>
                      <a:pt x="10" y="578"/>
                      <a:pt x="10" y="578"/>
                    </a:cubicBezTo>
                    <a:cubicBezTo>
                      <a:pt x="10" y="577"/>
                      <a:pt x="10" y="576"/>
                      <a:pt x="10" y="574"/>
                    </a:cubicBezTo>
                    <a:cubicBezTo>
                      <a:pt x="10" y="574"/>
                      <a:pt x="10" y="574"/>
                      <a:pt x="10" y="574"/>
                    </a:cubicBezTo>
                    <a:cubicBezTo>
                      <a:pt x="9" y="557"/>
                      <a:pt x="9" y="557"/>
                      <a:pt x="9" y="557"/>
                    </a:cubicBezTo>
                    <a:cubicBezTo>
                      <a:pt x="8" y="557"/>
                      <a:pt x="8" y="557"/>
                      <a:pt x="8" y="557"/>
                    </a:cubicBezTo>
                    <a:cubicBezTo>
                      <a:pt x="8" y="556"/>
                      <a:pt x="8" y="556"/>
                      <a:pt x="8" y="556"/>
                    </a:cubicBezTo>
                    <a:cubicBezTo>
                      <a:pt x="9" y="556"/>
                      <a:pt x="9" y="556"/>
                      <a:pt x="9" y="556"/>
                    </a:cubicBezTo>
                    <a:cubicBezTo>
                      <a:pt x="8" y="551"/>
                      <a:pt x="8" y="551"/>
                      <a:pt x="8" y="551"/>
                    </a:cubicBezTo>
                    <a:cubicBezTo>
                      <a:pt x="8" y="551"/>
                      <a:pt x="8" y="551"/>
                      <a:pt x="8" y="551"/>
                    </a:cubicBezTo>
                    <a:cubicBezTo>
                      <a:pt x="8" y="551"/>
                      <a:pt x="8" y="548"/>
                      <a:pt x="7" y="543"/>
                    </a:cubicBezTo>
                    <a:cubicBezTo>
                      <a:pt x="5" y="526"/>
                      <a:pt x="1" y="488"/>
                      <a:pt x="1" y="452"/>
                    </a:cubicBezTo>
                    <a:cubicBezTo>
                      <a:pt x="1" y="445"/>
                      <a:pt x="1" y="439"/>
                      <a:pt x="1" y="432"/>
                    </a:cubicBezTo>
                    <a:cubicBezTo>
                      <a:pt x="1" y="432"/>
                      <a:pt x="1" y="432"/>
                      <a:pt x="1" y="432"/>
                    </a:cubicBezTo>
                    <a:cubicBezTo>
                      <a:pt x="2" y="430"/>
                      <a:pt x="2" y="428"/>
                      <a:pt x="2" y="426"/>
                    </a:cubicBezTo>
                    <a:cubicBezTo>
                      <a:pt x="1" y="426"/>
                      <a:pt x="1" y="426"/>
                      <a:pt x="1" y="426"/>
                    </a:cubicBezTo>
                    <a:cubicBezTo>
                      <a:pt x="1" y="425"/>
                      <a:pt x="1" y="425"/>
                      <a:pt x="1" y="425"/>
                    </a:cubicBezTo>
                    <a:cubicBezTo>
                      <a:pt x="2" y="425"/>
                      <a:pt x="2" y="425"/>
                      <a:pt x="2" y="425"/>
                    </a:cubicBezTo>
                    <a:cubicBezTo>
                      <a:pt x="4" y="400"/>
                      <a:pt x="9" y="375"/>
                      <a:pt x="14" y="355"/>
                    </a:cubicBezTo>
                    <a:cubicBezTo>
                      <a:pt x="17" y="345"/>
                      <a:pt x="19" y="336"/>
                      <a:pt x="21" y="329"/>
                    </a:cubicBezTo>
                    <a:cubicBezTo>
                      <a:pt x="22" y="327"/>
                      <a:pt x="23" y="325"/>
                      <a:pt x="23" y="324"/>
                    </a:cubicBezTo>
                    <a:cubicBezTo>
                      <a:pt x="22" y="324"/>
                      <a:pt x="22" y="324"/>
                      <a:pt x="22" y="324"/>
                    </a:cubicBezTo>
                    <a:cubicBezTo>
                      <a:pt x="22" y="323"/>
                      <a:pt x="22" y="323"/>
                      <a:pt x="22" y="323"/>
                    </a:cubicBezTo>
                    <a:cubicBezTo>
                      <a:pt x="23" y="323"/>
                      <a:pt x="23" y="323"/>
                      <a:pt x="23" y="323"/>
                    </a:cubicBezTo>
                    <a:cubicBezTo>
                      <a:pt x="24" y="321"/>
                      <a:pt x="24" y="319"/>
                      <a:pt x="25" y="319"/>
                    </a:cubicBezTo>
                    <a:cubicBezTo>
                      <a:pt x="25" y="319"/>
                      <a:pt x="25" y="319"/>
                      <a:pt x="25" y="319"/>
                    </a:cubicBezTo>
                    <a:cubicBezTo>
                      <a:pt x="26" y="316"/>
                      <a:pt x="27" y="313"/>
                      <a:pt x="28" y="310"/>
                    </a:cubicBezTo>
                    <a:cubicBezTo>
                      <a:pt x="27" y="310"/>
                      <a:pt x="27" y="310"/>
                      <a:pt x="27" y="310"/>
                    </a:cubicBezTo>
                    <a:cubicBezTo>
                      <a:pt x="27" y="309"/>
                      <a:pt x="27" y="309"/>
                      <a:pt x="27" y="309"/>
                    </a:cubicBezTo>
                    <a:cubicBezTo>
                      <a:pt x="29" y="309"/>
                      <a:pt x="29" y="309"/>
                      <a:pt x="29" y="309"/>
                    </a:cubicBezTo>
                    <a:cubicBezTo>
                      <a:pt x="30" y="306"/>
                      <a:pt x="31" y="303"/>
                      <a:pt x="32" y="300"/>
                    </a:cubicBezTo>
                    <a:cubicBezTo>
                      <a:pt x="51" y="258"/>
                      <a:pt x="64" y="235"/>
                      <a:pt x="72" y="223"/>
                    </a:cubicBezTo>
                    <a:cubicBezTo>
                      <a:pt x="76" y="217"/>
                      <a:pt x="79" y="213"/>
                      <a:pt x="81" y="211"/>
                    </a:cubicBezTo>
                    <a:cubicBezTo>
                      <a:pt x="82" y="210"/>
                      <a:pt x="83" y="210"/>
                      <a:pt x="83" y="209"/>
                    </a:cubicBezTo>
                    <a:cubicBezTo>
                      <a:pt x="84" y="209"/>
                      <a:pt x="84" y="209"/>
                      <a:pt x="84" y="209"/>
                    </a:cubicBezTo>
                    <a:cubicBezTo>
                      <a:pt x="84" y="209"/>
                      <a:pt x="84" y="209"/>
                      <a:pt x="84" y="209"/>
                    </a:cubicBezTo>
                    <a:cubicBezTo>
                      <a:pt x="84" y="209"/>
                      <a:pt x="84" y="209"/>
                      <a:pt x="84" y="209"/>
                    </a:cubicBezTo>
                    <a:cubicBezTo>
                      <a:pt x="84" y="209"/>
                      <a:pt x="84" y="209"/>
                      <a:pt x="84" y="209"/>
                    </a:cubicBezTo>
                    <a:cubicBezTo>
                      <a:pt x="84" y="209"/>
                      <a:pt x="84" y="209"/>
                      <a:pt x="84" y="209"/>
                    </a:cubicBezTo>
                    <a:cubicBezTo>
                      <a:pt x="83" y="209"/>
                      <a:pt x="83" y="209"/>
                      <a:pt x="83" y="209"/>
                    </a:cubicBezTo>
                    <a:cubicBezTo>
                      <a:pt x="83" y="208"/>
                      <a:pt x="83" y="208"/>
                      <a:pt x="83" y="208"/>
                    </a:cubicBezTo>
                    <a:cubicBezTo>
                      <a:pt x="85" y="208"/>
                      <a:pt x="85" y="208"/>
                      <a:pt x="85" y="208"/>
                    </a:cubicBezTo>
                    <a:cubicBezTo>
                      <a:pt x="85" y="207"/>
                      <a:pt x="85" y="206"/>
                      <a:pt x="86" y="205"/>
                    </a:cubicBezTo>
                    <a:cubicBezTo>
                      <a:pt x="90" y="194"/>
                      <a:pt x="106" y="154"/>
                      <a:pt x="137" y="112"/>
                    </a:cubicBezTo>
                    <a:cubicBezTo>
                      <a:pt x="136" y="112"/>
                      <a:pt x="136" y="112"/>
                      <a:pt x="136" y="112"/>
                    </a:cubicBezTo>
                    <a:cubicBezTo>
                      <a:pt x="136" y="111"/>
                      <a:pt x="136" y="111"/>
                      <a:pt x="136" y="111"/>
                    </a:cubicBezTo>
                    <a:cubicBezTo>
                      <a:pt x="137" y="111"/>
                      <a:pt x="137" y="111"/>
                      <a:pt x="137" y="111"/>
                    </a:cubicBezTo>
                    <a:cubicBezTo>
                      <a:pt x="145" y="101"/>
                      <a:pt x="153" y="91"/>
                      <a:pt x="162" y="81"/>
                    </a:cubicBezTo>
                    <a:cubicBezTo>
                      <a:pt x="162" y="81"/>
                      <a:pt x="162" y="81"/>
                      <a:pt x="162" y="81"/>
                    </a:cubicBezTo>
                    <a:cubicBezTo>
                      <a:pt x="162" y="80"/>
                      <a:pt x="162" y="80"/>
                      <a:pt x="162" y="80"/>
                    </a:cubicBezTo>
                    <a:cubicBezTo>
                      <a:pt x="163" y="80"/>
                      <a:pt x="163" y="80"/>
                      <a:pt x="163" y="80"/>
                    </a:cubicBezTo>
                    <a:cubicBezTo>
                      <a:pt x="164" y="80"/>
                      <a:pt x="165" y="79"/>
                      <a:pt x="165" y="78"/>
                    </a:cubicBezTo>
                    <a:moveTo>
                      <a:pt x="347" y="0"/>
                    </a:moveTo>
                    <a:cubicBezTo>
                      <a:pt x="315" y="0"/>
                      <a:pt x="315" y="0"/>
                      <a:pt x="315" y="0"/>
                    </a:cubicBezTo>
                    <a:cubicBezTo>
                      <a:pt x="304" y="1"/>
                      <a:pt x="296" y="2"/>
                      <a:pt x="291" y="3"/>
                    </a:cubicBezTo>
                    <a:cubicBezTo>
                      <a:pt x="285" y="4"/>
                      <a:pt x="270" y="10"/>
                      <a:pt x="255" y="16"/>
                    </a:cubicBezTo>
                    <a:cubicBezTo>
                      <a:pt x="239" y="23"/>
                      <a:pt x="223" y="31"/>
                      <a:pt x="214" y="36"/>
                    </a:cubicBezTo>
                    <a:cubicBezTo>
                      <a:pt x="204" y="43"/>
                      <a:pt x="190" y="54"/>
                      <a:pt x="179" y="63"/>
                    </a:cubicBezTo>
                    <a:cubicBezTo>
                      <a:pt x="177" y="65"/>
                      <a:pt x="174" y="68"/>
                      <a:pt x="172" y="69"/>
                    </a:cubicBezTo>
                    <a:cubicBezTo>
                      <a:pt x="167" y="74"/>
                      <a:pt x="164" y="76"/>
                      <a:pt x="164" y="76"/>
                    </a:cubicBezTo>
                    <a:cubicBezTo>
                      <a:pt x="164" y="76"/>
                      <a:pt x="164" y="76"/>
                      <a:pt x="164" y="76"/>
                    </a:cubicBezTo>
                    <a:cubicBezTo>
                      <a:pt x="164" y="76"/>
                      <a:pt x="164" y="76"/>
                      <a:pt x="164" y="76"/>
                    </a:cubicBezTo>
                    <a:cubicBezTo>
                      <a:pt x="108" y="134"/>
                      <a:pt x="85" y="202"/>
                      <a:pt x="83" y="207"/>
                    </a:cubicBezTo>
                    <a:cubicBezTo>
                      <a:pt x="81" y="208"/>
                      <a:pt x="78" y="211"/>
                      <a:pt x="70" y="222"/>
                    </a:cubicBezTo>
                    <a:cubicBezTo>
                      <a:pt x="62" y="234"/>
                      <a:pt x="49" y="257"/>
                      <a:pt x="30" y="299"/>
                    </a:cubicBezTo>
                    <a:cubicBezTo>
                      <a:pt x="28" y="306"/>
                      <a:pt x="25" y="312"/>
                      <a:pt x="23" y="318"/>
                    </a:cubicBezTo>
                    <a:cubicBezTo>
                      <a:pt x="23" y="318"/>
                      <a:pt x="23" y="318"/>
                      <a:pt x="23" y="318"/>
                    </a:cubicBezTo>
                    <a:cubicBezTo>
                      <a:pt x="23" y="318"/>
                      <a:pt x="3" y="377"/>
                      <a:pt x="0" y="430"/>
                    </a:cubicBezTo>
                    <a:cubicBezTo>
                      <a:pt x="0" y="476"/>
                      <a:pt x="0" y="476"/>
                      <a:pt x="0" y="476"/>
                    </a:cubicBezTo>
                    <a:cubicBezTo>
                      <a:pt x="1" y="516"/>
                      <a:pt x="6" y="551"/>
                      <a:pt x="6" y="551"/>
                    </a:cubicBezTo>
                    <a:cubicBezTo>
                      <a:pt x="6" y="551"/>
                      <a:pt x="6" y="551"/>
                      <a:pt x="6" y="551"/>
                    </a:cubicBezTo>
                    <a:cubicBezTo>
                      <a:pt x="8" y="575"/>
                      <a:pt x="8" y="575"/>
                      <a:pt x="8" y="575"/>
                    </a:cubicBezTo>
                    <a:cubicBezTo>
                      <a:pt x="8" y="575"/>
                      <a:pt x="8" y="575"/>
                      <a:pt x="8" y="575"/>
                    </a:cubicBezTo>
                    <a:cubicBezTo>
                      <a:pt x="15" y="626"/>
                      <a:pt x="25" y="664"/>
                      <a:pt x="26" y="667"/>
                    </a:cubicBezTo>
                    <a:cubicBezTo>
                      <a:pt x="29" y="724"/>
                      <a:pt x="33" y="753"/>
                      <a:pt x="38" y="769"/>
                    </a:cubicBezTo>
                    <a:cubicBezTo>
                      <a:pt x="41" y="782"/>
                      <a:pt x="44" y="785"/>
                      <a:pt x="45" y="786"/>
                    </a:cubicBezTo>
                    <a:cubicBezTo>
                      <a:pt x="48" y="800"/>
                      <a:pt x="54" y="817"/>
                      <a:pt x="62" y="831"/>
                    </a:cubicBezTo>
                    <a:cubicBezTo>
                      <a:pt x="71" y="845"/>
                      <a:pt x="82" y="857"/>
                      <a:pt x="96" y="860"/>
                    </a:cubicBezTo>
                    <a:cubicBezTo>
                      <a:pt x="100" y="861"/>
                      <a:pt x="104" y="862"/>
                      <a:pt x="108" y="862"/>
                    </a:cubicBezTo>
                    <a:cubicBezTo>
                      <a:pt x="118" y="862"/>
                      <a:pt x="128" y="859"/>
                      <a:pt x="137" y="855"/>
                    </a:cubicBezTo>
                    <a:cubicBezTo>
                      <a:pt x="151" y="850"/>
                      <a:pt x="163" y="843"/>
                      <a:pt x="171" y="837"/>
                    </a:cubicBezTo>
                    <a:cubicBezTo>
                      <a:pt x="182" y="830"/>
                      <a:pt x="190" y="822"/>
                      <a:pt x="205" y="802"/>
                    </a:cubicBezTo>
                    <a:cubicBezTo>
                      <a:pt x="212" y="792"/>
                      <a:pt x="220" y="780"/>
                      <a:pt x="230" y="763"/>
                    </a:cubicBezTo>
                    <a:cubicBezTo>
                      <a:pt x="263" y="713"/>
                      <a:pt x="272" y="669"/>
                      <a:pt x="273" y="667"/>
                    </a:cubicBezTo>
                    <a:cubicBezTo>
                      <a:pt x="274" y="664"/>
                      <a:pt x="301" y="604"/>
                      <a:pt x="318" y="563"/>
                    </a:cubicBezTo>
                    <a:cubicBezTo>
                      <a:pt x="327" y="542"/>
                      <a:pt x="332" y="510"/>
                      <a:pt x="335" y="483"/>
                    </a:cubicBezTo>
                    <a:cubicBezTo>
                      <a:pt x="337" y="470"/>
                      <a:pt x="338" y="459"/>
                      <a:pt x="338" y="450"/>
                    </a:cubicBezTo>
                    <a:cubicBezTo>
                      <a:pt x="340" y="469"/>
                      <a:pt x="342" y="504"/>
                      <a:pt x="347" y="544"/>
                    </a:cubicBezTo>
                    <a:cubicBezTo>
                      <a:pt x="353" y="602"/>
                      <a:pt x="379" y="663"/>
                      <a:pt x="381" y="667"/>
                    </a:cubicBezTo>
                    <a:cubicBezTo>
                      <a:pt x="386" y="716"/>
                      <a:pt x="402" y="757"/>
                      <a:pt x="402" y="759"/>
                    </a:cubicBezTo>
                    <a:cubicBezTo>
                      <a:pt x="402" y="759"/>
                      <a:pt x="402" y="759"/>
                      <a:pt x="402" y="759"/>
                    </a:cubicBezTo>
                    <a:cubicBezTo>
                      <a:pt x="402" y="759"/>
                      <a:pt x="410" y="780"/>
                      <a:pt x="426" y="805"/>
                    </a:cubicBezTo>
                    <a:cubicBezTo>
                      <a:pt x="435" y="819"/>
                      <a:pt x="448" y="835"/>
                      <a:pt x="464" y="848"/>
                    </a:cubicBezTo>
                    <a:cubicBezTo>
                      <a:pt x="465" y="849"/>
                      <a:pt x="479" y="865"/>
                      <a:pt x="502" y="865"/>
                    </a:cubicBezTo>
                    <a:cubicBezTo>
                      <a:pt x="503" y="865"/>
                      <a:pt x="503" y="865"/>
                      <a:pt x="503" y="865"/>
                    </a:cubicBezTo>
                    <a:cubicBezTo>
                      <a:pt x="504" y="865"/>
                      <a:pt x="505" y="865"/>
                      <a:pt x="506" y="865"/>
                    </a:cubicBezTo>
                    <a:cubicBezTo>
                      <a:pt x="519" y="865"/>
                      <a:pt x="529" y="861"/>
                      <a:pt x="537" y="856"/>
                    </a:cubicBezTo>
                    <a:cubicBezTo>
                      <a:pt x="542" y="853"/>
                      <a:pt x="547" y="848"/>
                      <a:pt x="551" y="844"/>
                    </a:cubicBezTo>
                    <a:cubicBezTo>
                      <a:pt x="556" y="838"/>
                      <a:pt x="564" y="828"/>
                      <a:pt x="571" y="816"/>
                    </a:cubicBezTo>
                    <a:cubicBezTo>
                      <a:pt x="578" y="805"/>
                      <a:pt x="583" y="798"/>
                      <a:pt x="586" y="786"/>
                    </a:cubicBezTo>
                    <a:cubicBezTo>
                      <a:pt x="586" y="786"/>
                      <a:pt x="586" y="786"/>
                      <a:pt x="586" y="786"/>
                    </a:cubicBezTo>
                    <a:cubicBezTo>
                      <a:pt x="590" y="776"/>
                      <a:pt x="590" y="776"/>
                      <a:pt x="590" y="776"/>
                    </a:cubicBezTo>
                    <a:cubicBezTo>
                      <a:pt x="622" y="713"/>
                      <a:pt x="627" y="669"/>
                      <a:pt x="627" y="667"/>
                    </a:cubicBezTo>
                    <a:cubicBezTo>
                      <a:pt x="659" y="590"/>
                      <a:pt x="668" y="517"/>
                      <a:pt x="670" y="481"/>
                    </a:cubicBezTo>
                    <a:cubicBezTo>
                      <a:pt x="679" y="617"/>
                      <a:pt x="708" y="663"/>
                      <a:pt x="711" y="667"/>
                    </a:cubicBezTo>
                    <a:cubicBezTo>
                      <a:pt x="716" y="730"/>
                      <a:pt x="742" y="783"/>
                      <a:pt x="762" y="814"/>
                    </a:cubicBezTo>
                    <a:cubicBezTo>
                      <a:pt x="763" y="817"/>
                      <a:pt x="765" y="819"/>
                      <a:pt x="767" y="822"/>
                    </a:cubicBezTo>
                    <a:cubicBezTo>
                      <a:pt x="785" y="848"/>
                      <a:pt x="803" y="862"/>
                      <a:pt x="829" y="867"/>
                    </a:cubicBezTo>
                    <a:cubicBezTo>
                      <a:pt x="840" y="869"/>
                      <a:pt x="847" y="871"/>
                      <a:pt x="854" y="871"/>
                    </a:cubicBezTo>
                    <a:cubicBezTo>
                      <a:pt x="860" y="871"/>
                      <a:pt x="865" y="870"/>
                      <a:pt x="872" y="867"/>
                    </a:cubicBezTo>
                    <a:cubicBezTo>
                      <a:pt x="879" y="864"/>
                      <a:pt x="887" y="859"/>
                      <a:pt x="899" y="852"/>
                    </a:cubicBezTo>
                    <a:cubicBezTo>
                      <a:pt x="921" y="839"/>
                      <a:pt x="934" y="825"/>
                      <a:pt x="945" y="809"/>
                    </a:cubicBezTo>
                    <a:cubicBezTo>
                      <a:pt x="957" y="794"/>
                      <a:pt x="967" y="776"/>
                      <a:pt x="982" y="752"/>
                    </a:cubicBezTo>
                    <a:cubicBezTo>
                      <a:pt x="1020" y="689"/>
                      <a:pt x="1052" y="598"/>
                      <a:pt x="1052" y="598"/>
                    </a:cubicBezTo>
                    <a:cubicBezTo>
                      <a:pt x="1052" y="598"/>
                      <a:pt x="1052" y="598"/>
                      <a:pt x="1052" y="598"/>
                    </a:cubicBezTo>
                    <a:cubicBezTo>
                      <a:pt x="1075" y="545"/>
                      <a:pt x="1083" y="480"/>
                      <a:pt x="1086" y="456"/>
                    </a:cubicBezTo>
                    <a:cubicBezTo>
                      <a:pt x="1090" y="487"/>
                      <a:pt x="1104" y="589"/>
                      <a:pt x="1132" y="655"/>
                    </a:cubicBezTo>
                    <a:cubicBezTo>
                      <a:pt x="1156" y="712"/>
                      <a:pt x="1179" y="748"/>
                      <a:pt x="1228" y="798"/>
                    </a:cubicBezTo>
                    <a:cubicBezTo>
                      <a:pt x="1235" y="804"/>
                      <a:pt x="1241" y="811"/>
                      <a:pt x="1249" y="818"/>
                    </a:cubicBezTo>
                    <a:cubicBezTo>
                      <a:pt x="1289" y="856"/>
                      <a:pt x="1321" y="869"/>
                      <a:pt x="1345" y="872"/>
                    </a:cubicBezTo>
                    <a:cubicBezTo>
                      <a:pt x="1366" y="872"/>
                      <a:pt x="1366" y="872"/>
                      <a:pt x="1366" y="872"/>
                    </a:cubicBezTo>
                    <a:cubicBezTo>
                      <a:pt x="1371" y="871"/>
                      <a:pt x="1377" y="870"/>
                      <a:pt x="1382" y="869"/>
                    </a:cubicBezTo>
                    <a:cubicBezTo>
                      <a:pt x="1396" y="866"/>
                      <a:pt x="1408" y="850"/>
                      <a:pt x="1416" y="836"/>
                    </a:cubicBezTo>
                    <a:cubicBezTo>
                      <a:pt x="1425" y="822"/>
                      <a:pt x="1430" y="808"/>
                      <a:pt x="1430" y="807"/>
                    </a:cubicBezTo>
                    <a:cubicBezTo>
                      <a:pt x="1430" y="807"/>
                      <a:pt x="1430" y="807"/>
                      <a:pt x="1430" y="807"/>
                    </a:cubicBezTo>
                    <a:cubicBezTo>
                      <a:pt x="1430" y="807"/>
                      <a:pt x="1457" y="750"/>
                      <a:pt x="1479" y="614"/>
                    </a:cubicBezTo>
                    <a:cubicBezTo>
                      <a:pt x="1487" y="564"/>
                      <a:pt x="1492" y="527"/>
                      <a:pt x="1494" y="496"/>
                    </a:cubicBezTo>
                    <a:cubicBezTo>
                      <a:pt x="1494" y="456"/>
                      <a:pt x="1494" y="456"/>
                      <a:pt x="1494" y="456"/>
                    </a:cubicBezTo>
                    <a:cubicBezTo>
                      <a:pt x="1492" y="426"/>
                      <a:pt x="1486" y="399"/>
                      <a:pt x="1474" y="366"/>
                    </a:cubicBezTo>
                    <a:cubicBezTo>
                      <a:pt x="1448" y="293"/>
                      <a:pt x="1362" y="221"/>
                      <a:pt x="1347" y="209"/>
                    </a:cubicBezTo>
                    <a:cubicBezTo>
                      <a:pt x="1409" y="209"/>
                      <a:pt x="1409" y="209"/>
                      <a:pt x="1409" y="209"/>
                    </a:cubicBezTo>
                    <a:cubicBezTo>
                      <a:pt x="1407" y="208"/>
                      <a:pt x="1407" y="208"/>
                      <a:pt x="1407" y="208"/>
                    </a:cubicBezTo>
                    <a:cubicBezTo>
                      <a:pt x="1383" y="178"/>
                      <a:pt x="1351" y="155"/>
                      <a:pt x="1327" y="138"/>
                    </a:cubicBezTo>
                    <a:cubicBezTo>
                      <a:pt x="1325" y="137"/>
                      <a:pt x="1323" y="136"/>
                      <a:pt x="1322" y="135"/>
                    </a:cubicBezTo>
                    <a:cubicBezTo>
                      <a:pt x="1320" y="134"/>
                      <a:pt x="1319" y="133"/>
                      <a:pt x="1318" y="132"/>
                    </a:cubicBezTo>
                    <a:cubicBezTo>
                      <a:pt x="1303" y="122"/>
                      <a:pt x="1293" y="117"/>
                      <a:pt x="1293" y="117"/>
                    </a:cubicBezTo>
                    <a:cubicBezTo>
                      <a:pt x="1284" y="112"/>
                      <a:pt x="1275" y="107"/>
                      <a:pt x="1267" y="102"/>
                    </a:cubicBezTo>
                    <a:cubicBezTo>
                      <a:pt x="1256" y="97"/>
                      <a:pt x="1246" y="91"/>
                      <a:pt x="1236" y="87"/>
                    </a:cubicBezTo>
                    <a:cubicBezTo>
                      <a:pt x="1233" y="85"/>
                      <a:pt x="1229" y="83"/>
                      <a:pt x="1225" y="81"/>
                    </a:cubicBezTo>
                    <a:cubicBezTo>
                      <a:pt x="1222" y="80"/>
                      <a:pt x="1218" y="78"/>
                      <a:pt x="1215" y="76"/>
                    </a:cubicBezTo>
                    <a:cubicBezTo>
                      <a:pt x="1211" y="74"/>
                      <a:pt x="1207" y="73"/>
                      <a:pt x="1204" y="71"/>
                    </a:cubicBezTo>
                    <a:cubicBezTo>
                      <a:pt x="1130" y="38"/>
                      <a:pt x="1083" y="29"/>
                      <a:pt x="1030" y="17"/>
                    </a:cubicBezTo>
                    <a:cubicBezTo>
                      <a:pt x="972" y="5"/>
                      <a:pt x="918" y="4"/>
                      <a:pt x="900" y="4"/>
                    </a:cubicBezTo>
                    <a:cubicBezTo>
                      <a:pt x="897" y="4"/>
                      <a:pt x="895" y="4"/>
                      <a:pt x="894" y="4"/>
                    </a:cubicBezTo>
                    <a:cubicBezTo>
                      <a:pt x="890" y="4"/>
                      <a:pt x="885" y="3"/>
                      <a:pt x="881" y="3"/>
                    </a:cubicBezTo>
                    <a:cubicBezTo>
                      <a:pt x="848" y="3"/>
                      <a:pt x="819" y="11"/>
                      <a:pt x="794" y="22"/>
                    </a:cubicBezTo>
                    <a:cubicBezTo>
                      <a:pt x="774" y="31"/>
                      <a:pt x="757" y="42"/>
                      <a:pt x="742" y="53"/>
                    </a:cubicBezTo>
                    <a:cubicBezTo>
                      <a:pt x="718" y="71"/>
                      <a:pt x="701" y="89"/>
                      <a:pt x="692" y="100"/>
                    </a:cubicBezTo>
                    <a:cubicBezTo>
                      <a:pt x="687" y="107"/>
                      <a:pt x="684" y="111"/>
                      <a:pt x="684" y="111"/>
                    </a:cubicBezTo>
                    <a:cubicBezTo>
                      <a:pt x="683" y="112"/>
                      <a:pt x="683" y="112"/>
                      <a:pt x="683" y="112"/>
                    </a:cubicBezTo>
                    <a:cubicBezTo>
                      <a:pt x="705" y="112"/>
                      <a:pt x="705" y="112"/>
                      <a:pt x="705" y="112"/>
                    </a:cubicBezTo>
                    <a:cubicBezTo>
                      <a:pt x="699" y="120"/>
                      <a:pt x="676" y="149"/>
                      <a:pt x="658" y="208"/>
                    </a:cubicBezTo>
                    <a:cubicBezTo>
                      <a:pt x="655" y="211"/>
                      <a:pt x="603" y="279"/>
                      <a:pt x="590" y="385"/>
                    </a:cubicBezTo>
                    <a:cubicBezTo>
                      <a:pt x="589" y="398"/>
                      <a:pt x="589" y="398"/>
                      <a:pt x="589" y="398"/>
                    </a:cubicBezTo>
                    <a:cubicBezTo>
                      <a:pt x="584" y="364"/>
                      <a:pt x="577" y="331"/>
                      <a:pt x="577" y="331"/>
                    </a:cubicBezTo>
                    <a:cubicBezTo>
                      <a:pt x="577" y="331"/>
                      <a:pt x="577" y="331"/>
                      <a:pt x="577" y="331"/>
                    </a:cubicBezTo>
                    <a:cubicBezTo>
                      <a:pt x="563" y="256"/>
                      <a:pt x="529" y="211"/>
                      <a:pt x="527" y="208"/>
                    </a:cubicBezTo>
                    <a:cubicBezTo>
                      <a:pt x="518" y="174"/>
                      <a:pt x="492" y="122"/>
                      <a:pt x="487" y="113"/>
                    </a:cubicBezTo>
                    <a:cubicBezTo>
                      <a:pt x="569" y="113"/>
                      <a:pt x="569" y="113"/>
                      <a:pt x="569" y="113"/>
                    </a:cubicBezTo>
                    <a:cubicBezTo>
                      <a:pt x="567" y="111"/>
                      <a:pt x="567" y="111"/>
                      <a:pt x="567" y="111"/>
                    </a:cubicBezTo>
                    <a:cubicBezTo>
                      <a:pt x="567" y="111"/>
                      <a:pt x="555" y="99"/>
                      <a:pt x="541" y="86"/>
                    </a:cubicBezTo>
                    <a:cubicBezTo>
                      <a:pt x="526" y="73"/>
                      <a:pt x="510" y="59"/>
                      <a:pt x="502" y="53"/>
                    </a:cubicBezTo>
                    <a:cubicBezTo>
                      <a:pt x="474" y="36"/>
                      <a:pt x="429" y="15"/>
                      <a:pt x="390" y="6"/>
                    </a:cubicBezTo>
                    <a:cubicBezTo>
                      <a:pt x="374" y="3"/>
                      <a:pt x="360" y="1"/>
                      <a:pt x="3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3" name="Freeform 238"/>
              <p:cNvSpPr>
                <a:spLocks noEditPoints="1"/>
              </p:cNvSpPr>
              <p:nvPr/>
            </p:nvSpPr>
            <p:spPr bwMode="auto">
              <a:xfrm>
                <a:off x="-4911722" y="4872033"/>
                <a:ext cx="915988" cy="4762"/>
              </a:xfrm>
              <a:custGeom>
                <a:avLst/>
                <a:gdLst/>
                <a:ahLst/>
                <a:cxnLst>
                  <a:cxn ang="0">
                    <a:pos x="0" y="0"/>
                  </a:cxn>
                  <a:cxn ang="0">
                    <a:pos x="0" y="0"/>
                  </a:cxn>
                  <a:cxn ang="0">
                    <a:pos x="0" y="1"/>
                  </a:cxn>
                  <a:cxn ang="0">
                    <a:pos x="1" y="1"/>
                  </a:cxn>
                  <a:cxn ang="0">
                    <a:pos x="1" y="0"/>
                  </a:cxn>
                  <a:cxn ang="0">
                    <a:pos x="1" y="0"/>
                  </a:cxn>
                  <a:cxn ang="0">
                    <a:pos x="1" y="0"/>
                  </a:cxn>
                  <a:cxn ang="0">
                    <a:pos x="0" y="0"/>
                  </a:cxn>
                  <a:cxn ang="0">
                    <a:pos x="244" y="0"/>
                  </a:cxn>
                  <a:cxn ang="0">
                    <a:pos x="243" y="0"/>
                  </a:cxn>
                  <a:cxn ang="0">
                    <a:pos x="243" y="0"/>
                  </a:cxn>
                  <a:cxn ang="0">
                    <a:pos x="243" y="0"/>
                  </a:cxn>
                  <a:cxn ang="0">
                    <a:pos x="243" y="0"/>
                  </a:cxn>
                  <a:cxn ang="0">
                    <a:pos x="243" y="1"/>
                  </a:cxn>
                  <a:cxn ang="0">
                    <a:pos x="244" y="1"/>
                  </a:cxn>
                  <a:cxn ang="0">
                    <a:pos x="244" y="0"/>
                  </a:cxn>
                </a:cxnLst>
                <a:rect l="0" t="0" r="r" b="b"/>
                <a:pathLst>
                  <a:path w="244" h="1">
                    <a:moveTo>
                      <a:pt x="0"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0" y="0"/>
                      <a:pt x="0" y="0"/>
                      <a:pt x="0" y="0"/>
                    </a:cubicBezTo>
                    <a:moveTo>
                      <a:pt x="244" y="0"/>
                    </a:moveTo>
                    <a:cubicBezTo>
                      <a:pt x="243" y="0"/>
                      <a:pt x="243" y="0"/>
                      <a:pt x="243" y="0"/>
                    </a:cubicBezTo>
                    <a:cubicBezTo>
                      <a:pt x="243" y="0"/>
                      <a:pt x="243" y="0"/>
                      <a:pt x="243" y="0"/>
                    </a:cubicBezTo>
                    <a:cubicBezTo>
                      <a:pt x="243" y="0"/>
                      <a:pt x="243" y="0"/>
                      <a:pt x="243" y="0"/>
                    </a:cubicBezTo>
                    <a:cubicBezTo>
                      <a:pt x="243" y="0"/>
                      <a:pt x="243" y="0"/>
                      <a:pt x="243" y="0"/>
                    </a:cubicBezTo>
                    <a:cubicBezTo>
                      <a:pt x="243" y="1"/>
                      <a:pt x="243" y="1"/>
                      <a:pt x="243" y="1"/>
                    </a:cubicBezTo>
                    <a:cubicBezTo>
                      <a:pt x="244" y="1"/>
                      <a:pt x="244" y="1"/>
                      <a:pt x="244" y="1"/>
                    </a:cubicBezTo>
                    <a:cubicBezTo>
                      <a:pt x="244" y="0"/>
                      <a:pt x="244" y="0"/>
                      <a:pt x="24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4" name="Freeform 239"/>
              <p:cNvSpPr>
                <a:spLocks noEditPoints="1"/>
              </p:cNvSpPr>
              <p:nvPr/>
            </p:nvSpPr>
            <p:spPr bwMode="auto">
              <a:xfrm>
                <a:off x="-3671886" y="4872033"/>
                <a:ext cx="1171574" cy="4762"/>
              </a:xfrm>
              <a:custGeom>
                <a:avLst/>
                <a:gdLst/>
                <a:ahLst/>
                <a:cxnLst>
                  <a:cxn ang="0">
                    <a:pos x="1" y="0"/>
                  </a:cxn>
                  <a:cxn ang="0">
                    <a:pos x="0" y="0"/>
                  </a:cxn>
                  <a:cxn ang="0">
                    <a:pos x="0" y="1"/>
                  </a:cxn>
                  <a:cxn ang="0">
                    <a:pos x="1" y="1"/>
                  </a:cxn>
                  <a:cxn ang="0">
                    <a:pos x="1" y="0"/>
                  </a:cxn>
                  <a:cxn ang="0">
                    <a:pos x="1" y="0"/>
                  </a:cxn>
                  <a:cxn ang="0">
                    <a:pos x="1" y="0"/>
                  </a:cxn>
                  <a:cxn ang="0">
                    <a:pos x="1" y="0"/>
                  </a:cxn>
                  <a:cxn ang="0">
                    <a:pos x="312" y="0"/>
                  </a:cxn>
                  <a:cxn ang="0">
                    <a:pos x="311" y="0"/>
                  </a:cxn>
                  <a:cxn ang="0">
                    <a:pos x="311" y="1"/>
                  </a:cxn>
                  <a:cxn ang="0">
                    <a:pos x="312" y="1"/>
                  </a:cxn>
                  <a:cxn ang="0">
                    <a:pos x="312" y="0"/>
                  </a:cxn>
                </a:cxnLst>
                <a:rect l="0" t="0" r="r" b="b"/>
                <a:pathLst>
                  <a:path w="312" h="1">
                    <a:moveTo>
                      <a:pt x="1"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1" y="0"/>
                      <a:pt x="1" y="0"/>
                      <a:pt x="1" y="0"/>
                    </a:cubicBezTo>
                    <a:moveTo>
                      <a:pt x="312" y="0"/>
                    </a:moveTo>
                    <a:cubicBezTo>
                      <a:pt x="311" y="0"/>
                      <a:pt x="311" y="0"/>
                      <a:pt x="311" y="0"/>
                    </a:cubicBezTo>
                    <a:cubicBezTo>
                      <a:pt x="311" y="1"/>
                      <a:pt x="311" y="1"/>
                      <a:pt x="311" y="1"/>
                    </a:cubicBezTo>
                    <a:cubicBezTo>
                      <a:pt x="312" y="1"/>
                      <a:pt x="312" y="1"/>
                      <a:pt x="312" y="1"/>
                    </a:cubicBezTo>
                    <a:cubicBezTo>
                      <a:pt x="312" y="0"/>
                      <a:pt x="312" y="0"/>
                      <a:pt x="31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5" name="Freeform 240"/>
              <p:cNvSpPr>
                <a:spLocks noEditPoints="1"/>
              </p:cNvSpPr>
              <p:nvPr/>
            </p:nvSpPr>
            <p:spPr bwMode="auto">
              <a:xfrm>
                <a:off x="-2071686" y="4872033"/>
                <a:ext cx="1239838" cy="4762"/>
              </a:xfrm>
              <a:custGeom>
                <a:avLst/>
                <a:gdLst/>
                <a:ahLst/>
                <a:cxnLst>
                  <a:cxn ang="0">
                    <a:pos x="1" y="0"/>
                  </a:cxn>
                  <a:cxn ang="0">
                    <a:pos x="0" y="0"/>
                  </a:cxn>
                  <a:cxn ang="0">
                    <a:pos x="0" y="1"/>
                  </a:cxn>
                  <a:cxn ang="0">
                    <a:pos x="1" y="1"/>
                  </a:cxn>
                  <a:cxn ang="0">
                    <a:pos x="1" y="0"/>
                  </a:cxn>
                  <a:cxn ang="0">
                    <a:pos x="330" y="0"/>
                  </a:cxn>
                  <a:cxn ang="0">
                    <a:pos x="329" y="0"/>
                  </a:cxn>
                  <a:cxn ang="0">
                    <a:pos x="329" y="1"/>
                  </a:cxn>
                  <a:cxn ang="0">
                    <a:pos x="330" y="1"/>
                  </a:cxn>
                  <a:cxn ang="0">
                    <a:pos x="330" y="0"/>
                  </a:cxn>
                </a:cxnLst>
                <a:rect l="0" t="0" r="r" b="b"/>
                <a:pathLst>
                  <a:path w="330" h="1">
                    <a:moveTo>
                      <a:pt x="1" y="0"/>
                    </a:moveTo>
                    <a:cubicBezTo>
                      <a:pt x="0" y="0"/>
                      <a:pt x="0" y="0"/>
                      <a:pt x="0" y="0"/>
                    </a:cubicBezTo>
                    <a:cubicBezTo>
                      <a:pt x="0" y="1"/>
                      <a:pt x="0" y="1"/>
                      <a:pt x="0" y="1"/>
                    </a:cubicBezTo>
                    <a:cubicBezTo>
                      <a:pt x="1" y="1"/>
                      <a:pt x="1" y="1"/>
                      <a:pt x="1" y="1"/>
                    </a:cubicBezTo>
                    <a:cubicBezTo>
                      <a:pt x="1" y="0"/>
                      <a:pt x="1" y="0"/>
                      <a:pt x="1" y="0"/>
                    </a:cubicBezTo>
                    <a:moveTo>
                      <a:pt x="330" y="0"/>
                    </a:moveTo>
                    <a:cubicBezTo>
                      <a:pt x="329" y="0"/>
                      <a:pt x="329" y="0"/>
                      <a:pt x="329" y="0"/>
                    </a:cubicBezTo>
                    <a:cubicBezTo>
                      <a:pt x="329" y="1"/>
                      <a:pt x="329" y="1"/>
                      <a:pt x="329" y="1"/>
                    </a:cubicBezTo>
                    <a:cubicBezTo>
                      <a:pt x="330" y="1"/>
                      <a:pt x="330" y="1"/>
                      <a:pt x="330" y="1"/>
                    </a:cubicBezTo>
                    <a:cubicBezTo>
                      <a:pt x="330" y="0"/>
                      <a:pt x="330" y="0"/>
                      <a:pt x="33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6" name="Freeform 241"/>
              <p:cNvSpPr>
                <a:spLocks noEditPoints="1"/>
              </p:cNvSpPr>
              <p:nvPr/>
            </p:nvSpPr>
            <p:spPr bwMode="auto">
              <a:xfrm>
                <a:off x="-6246811" y="4872033"/>
                <a:ext cx="920750" cy="4762"/>
              </a:xfrm>
              <a:custGeom>
                <a:avLst/>
                <a:gdLst/>
                <a:ahLst/>
                <a:cxnLst>
                  <a:cxn ang="0">
                    <a:pos x="1" y="0"/>
                  </a:cxn>
                  <a:cxn ang="0">
                    <a:pos x="0" y="0"/>
                  </a:cxn>
                  <a:cxn ang="0">
                    <a:pos x="0" y="1"/>
                  </a:cxn>
                  <a:cxn ang="0">
                    <a:pos x="1" y="1"/>
                  </a:cxn>
                  <a:cxn ang="0">
                    <a:pos x="1" y="0"/>
                  </a:cxn>
                  <a:cxn ang="0">
                    <a:pos x="1" y="0"/>
                  </a:cxn>
                  <a:cxn ang="0">
                    <a:pos x="1" y="0"/>
                  </a:cxn>
                  <a:cxn ang="0">
                    <a:pos x="1" y="0"/>
                  </a:cxn>
                  <a:cxn ang="0">
                    <a:pos x="245" y="0"/>
                  </a:cxn>
                  <a:cxn ang="0">
                    <a:pos x="244" y="0"/>
                  </a:cxn>
                  <a:cxn ang="0">
                    <a:pos x="244" y="0"/>
                  </a:cxn>
                  <a:cxn ang="0">
                    <a:pos x="244" y="0"/>
                  </a:cxn>
                  <a:cxn ang="0">
                    <a:pos x="244" y="0"/>
                  </a:cxn>
                  <a:cxn ang="0">
                    <a:pos x="243" y="1"/>
                  </a:cxn>
                  <a:cxn ang="0">
                    <a:pos x="245" y="1"/>
                  </a:cxn>
                  <a:cxn ang="0">
                    <a:pos x="245" y="0"/>
                  </a:cxn>
                </a:cxnLst>
                <a:rect l="0" t="0" r="r" b="b"/>
                <a:pathLst>
                  <a:path w="245" h="1">
                    <a:moveTo>
                      <a:pt x="1"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1" y="0"/>
                      <a:pt x="1" y="0"/>
                      <a:pt x="1" y="0"/>
                    </a:cubicBezTo>
                    <a:moveTo>
                      <a:pt x="245" y="0"/>
                    </a:moveTo>
                    <a:cubicBezTo>
                      <a:pt x="244" y="0"/>
                      <a:pt x="244" y="0"/>
                      <a:pt x="244" y="0"/>
                    </a:cubicBezTo>
                    <a:cubicBezTo>
                      <a:pt x="244" y="0"/>
                      <a:pt x="244" y="0"/>
                      <a:pt x="244" y="0"/>
                    </a:cubicBezTo>
                    <a:cubicBezTo>
                      <a:pt x="244" y="0"/>
                      <a:pt x="244" y="0"/>
                      <a:pt x="244" y="0"/>
                    </a:cubicBezTo>
                    <a:cubicBezTo>
                      <a:pt x="244" y="0"/>
                      <a:pt x="244" y="0"/>
                      <a:pt x="244" y="0"/>
                    </a:cubicBezTo>
                    <a:cubicBezTo>
                      <a:pt x="244" y="0"/>
                      <a:pt x="244" y="0"/>
                      <a:pt x="243" y="1"/>
                    </a:cubicBezTo>
                    <a:cubicBezTo>
                      <a:pt x="245" y="1"/>
                      <a:pt x="245" y="1"/>
                      <a:pt x="245" y="1"/>
                    </a:cubicBezTo>
                    <a:cubicBezTo>
                      <a:pt x="245" y="0"/>
                      <a:pt x="245" y="0"/>
                      <a:pt x="24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7" name="Freeform 242"/>
              <p:cNvSpPr>
                <a:spLocks/>
              </p:cNvSpPr>
              <p:nvPr/>
            </p:nvSpPr>
            <p:spPr bwMode="auto">
              <a:xfrm>
                <a:off x="-5021261" y="4541833"/>
                <a:ext cx="7937" cy="3175"/>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1"/>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8" name="Freeform 243"/>
              <p:cNvSpPr>
                <a:spLocks noEditPoints="1"/>
              </p:cNvSpPr>
              <p:nvPr/>
            </p:nvSpPr>
            <p:spPr bwMode="auto">
              <a:xfrm>
                <a:off x="-3781423" y="4541833"/>
                <a:ext cx="1409699" cy="3175"/>
              </a:xfrm>
              <a:custGeom>
                <a:avLst/>
                <a:gdLst/>
                <a:ahLst/>
                <a:cxnLst>
                  <a:cxn ang="0">
                    <a:pos x="1" y="0"/>
                  </a:cxn>
                  <a:cxn ang="0">
                    <a:pos x="0" y="0"/>
                  </a:cxn>
                  <a:cxn ang="0">
                    <a:pos x="0" y="1"/>
                  </a:cxn>
                  <a:cxn ang="0">
                    <a:pos x="1" y="1"/>
                  </a:cxn>
                  <a:cxn ang="0">
                    <a:pos x="1" y="0"/>
                  </a:cxn>
                  <a:cxn ang="0">
                    <a:pos x="375" y="0"/>
                  </a:cxn>
                  <a:cxn ang="0">
                    <a:pos x="375" y="0"/>
                  </a:cxn>
                  <a:cxn ang="0">
                    <a:pos x="374" y="1"/>
                  </a:cxn>
                  <a:cxn ang="0">
                    <a:pos x="374" y="1"/>
                  </a:cxn>
                  <a:cxn ang="0">
                    <a:pos x="375" y="1"/>
                  </a:cxn>
                  <a:cxn ang="0">
                    <a:pos x="375" y="0"/>
                  </a:cxn>
                </a:cxnLst>
                <a:rect l="0" t="0" r="r" b="b"/>
                <a:pathLst>
                  <a:path w="375" h="1">
                    <a:moveTo>
                      <a:pt x="1" y="0"/>
                    </a:moveTo>
                    <a:cubicBezTo>
                      <a:pt x="0" y="0"/>
                      <a:pt x="0" y="0"/>
                      <a:pt x="0" y="0"/>
                    </a:cubicBezTo>
                    <a:cubicBezTo>
                      <a:pt x="0" y="1"/>
                      <a:pt x="0" y="1"/>
                      <a:pt x="0" y="1"/>
                    </a:cubicBezTo>
                    <a:cubicBezTo>
                      <a:pt x="1" y="1"/>
                      <a:pt x="1" y="1"/>
                      <a:pt x="1" y="1"/>
                    </a:cubicBezTo>
                    <a:cubicBezTo>
                      <a:pt x="1" y="0"/>
                      <a:pt x="1" y="0"/>
                      <a:pt x="1" y="0"/>
                    </a:cubicBezTo>
                    <a:moveTo>
                      <a:pt x="375" y="0"/>
                    </a:moveTo>
                    <a:cubicBezTo>
                      <a:pt x="375" y="0"/>
                      <a:pt x="375" y="0"/>
                      <a:pt x="375" y="0"/>
                    </a:cubicBezTo>
                    <a:cubicBezTo>
                      <a:pt x="375" y="0"/>
                      <a:pt x="375" y="0"/>
                      <a:pt x="374" y="1"/>
                    </a:cubicBezTo>
                    <a:cubicBezTo>
                      <a:pt x="374" y="1"/>
                      <a:pt x="374" y="1"/>
                      <a:pt x="374" y="1"/>
                    </a:cubicBezTo>
                    <a:cubicBezTo>
                      <a:pt x="375" y="1"/>
                      <a:pt x="375" y="1"/>
                      <a:pt x="375" y="1"/>
                    </a:cubicBezTo>
                    <a:cubicBezTo>
                      <a:pt x="375" y="0"/>
                      <a:pt x="375" y="0"/>
                      <a:pt x="3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9" name="Freeform 244"/>
              <p:cNvSpPr>
                <a:spLocks/>
              </p:cNvSpPr>
              <p:nvPr/>
            </p:nvSpPr>
            <p:spPr bwMode="auto">
              <a:xfrm>
                <a:off x="-2176461" y="4541833"/>
                <a:ext cx="1587" cy="3175"/>
              </a:xfrm>
              <a:custGeom>
                <a:avLst/>
                <a:gdLst/>
                <a:ahLst/>
                <a:cxnLst>
                  <a:cxn ang="0">
                    <a:pos x="0" y="0"/>
                  </a:cxn>
                  <a:cxn ang="0">
                    <a:pos x="0" y="0"/>
                  </a:cxn>
                  <a:cxn ang="0">
                    <a:pos x="0" y="1"/>
                  </a:cxn>
                  <a:cxn ang="0">
                    <a:pos x="0" y="1"/>
                  </a:cxn>
                  <a:cxn ang="0">
                    <a:pos x="0" y="0"/>
                  </a:cxn>
                </a:cxnLst>
                <a:rect l="0" t="0" r="r" b="b"/>
                <a:pathLst>
                  <a:path h="1">
                    <a:moveTo>
                      <a:pt x="0" y="0"/>
                    </a:moveTo>
                    <a:cubicBezTo>
                      <a:pt x="0" y="0"/>
                      <a:pt x="0" y="0"/>
                      <a:pt x="0" y="0"/>
                    </a:cubicBez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0" name="Freeform 245"/>
              <p:cNvSpPr>
                <a:spLocks/>
              </p:cNvSpPr>
              <p:nvPr/>
            </p:nvSpPr>
            <p:spPr bwMode="auto">
              <a:xfrm>
                <a:off x="-6310310" y="4541833"/>
                <a:ext cx="4762" cy="3175"/>
              </a:xfrm>
              <a:custGeom>
                <a:avLst/>
                <a:gdLst/>
                <a:ahLst/>
                <a:cxnLst>
                  <a:cxn ang="0">
                    <a:pos x="0" y="0"/>
                  </a:cxn>
                  <a:cxn ang="0">
                    <a:pos x="0" y="0"/>
                  </a:cxn>
                  <a:cxn ang="0">
                    <a:pos x="0" y="1"/>
                  </a:cxn>
                  <a:cxn ang="0">
                    <a:pos x="1" y="1"/>
                  </a:cxn>
                  <a:cxn ang="0">
                    <a:pos x="0" y="0"/>
                  </a:cxn>
                </a:cxnLst>
                <a:rect l="0" t="0" r="r" b="b"/>
                <a:pathLst>
                  <a:path w="1" h="1">
                    <a:moveTo>
                      <a:pt x="0" y="0"/>
                    </a:moveTo>
                    <a:cubicBezTo>
                      <a:pt x="0" y="0"/>
                      <a:pt x="0" y="0"/>
                      <a:pt x="0" y="0"/>
                    </a:cubicBezTo>
                    <a:cubicBezTo>
                      <a:pt x="0" y="1"/>
                      <a:pt x="0" y="1"/>
                      <a:pt x="0" y="1"/>
                    </a:cubicBezTo>
                    <a:cubicBezTo>
                      <a:pt x="1" y="1"/>
                      <a:pt x="1" y="1"/>
                      <a:pt x="1" y="1"/>
                    </a:cubicBezTo>
                    <a:cubicBezTo>
                      <a:pt x="1" y="1"/>
                      <a:pt x="1"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1" name="Freeform 246"/>
              <p:cNvSpPr>
                <a:spLocks noEditPoints="1"/>
              </p:cNvSpPr>
              <p:nvPr/>
            </p:nvSpPr>
            <p:spPr bwMode="auto">
              <a:xfrm>
                <a:off x="-4062411" y="3529009"/>
                <a:ext cx="3133723" cy="4762"/>
              </a:xfrm>
              <a:custGeom>
                <a:avLst/>
                <a:gdLst/>
                <a:ahLst/>
                <a:cxnLst>
                  <a:cxn ang="0">
                    <a:pos x="1" y="0"/>
                  </a:cxn>
                  <a:cxn ang="0">
                    <a:pos x="0" y="0"/>
                  </a:cxn>
                  <a:cxn ang="0">
                    <a:pos x="0" y="1"/>
                  </a:cxn>
                  <a:cxn ang="0">
                    <a:pos x="1" y="1"/>
                  </a:cxn>
                  <a:cxn ang="0">
                    <a:pos x="1" y="0"/>
                  </a:cxn>
                  <a:cxn ang="0">
                    <a:pos x="834" y="0"/>
                  </a:cxn>
                  <a:cxn ang="0">
                    <a:pos x="832" y="0"/>
                  </a:cxn>
                  <a:cxn ang="0">
                    <a:pos x="833" y="1"/>
                  </a:cxn>
                  <a:cxn ang="0">
                    <a:pos x="834" y="1"/>
                  </a:cxn>
                  <a:cxn ang="0">
                    <a:pos x="834" y="0"/>
                  </a:cxn>
                </a:cxnLst>
                <a:rect l="0" t="0" r="r" b="b"/>
                <a:pathLst>
                  <a:path w="834" h="1">
                    <a:moveTo>
                      <a:pt x="1" y="0"/>
                    </a:moveTo>
                    <a:cubicBezTo>
                      <a:pt x="0" y="0"/>
                      <a:pt x="0" y="0"/>
                      <a:pt x="0" y="0"/>
                    </a:cubicBezTo>
                    <a:cubicBezTo>
                      <a:pt x="0" y="1"/>
                      <a:pt x="0" y="1"/>
                      <a:pt x="0" y="1"/>
                    </a:cubicBezTo>
                    <a:cubicBezTo>
                      <a:pt x="1" y="1"/>
                      <a:pt x="1" y="1"/>
                      <a:pt x="1" y="1"/>
                    </a:cubicBezTo>
                    <a:cubicBezTo>
                      <a:pt x="1" y="0"/>
                      <a:pt x="1" y="0"/>
                      <a:pt x="1" y="0"/>
                    </a:cubicBezTo>
                    <a:moveTo>
                      <a:pt x="834" y="0"/>
                    </a:moveTo>
                    <a:cubicBezTo>
                      <a:pt x="832" y="0"/>
                      <a:pt x="832" y="0"/>
                      <a:pt x="832" y="0"/>
                    </a:cubicBezTo>
                    <a:cubicBezTo>
                      <a:pt x="833" y="0"/>
                      <a:pt x="833" y="0"/>
                      <a:pt x="833" y="1"/>
                    </a:cubicBezTo>
                    <a:cubicBezTo>
                      <a:pt x="834" y="1"/>
                      <a:pt x="834" y="1"/>
                      <a:pt x="834" y="1"/>
                    </a:cubicBezTo>
                    <a:cubicBezTo>
                      <a:pt x="834" y="0"/>
                      <a:pt x="834" y="0"/>
                      <a:pt x="83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2" name="Freeform 247"/>
              <p:cNvSpPr>
                <a:spLocks noEditPoints="1"/>
              </p:cNvSpPr>
              <p:nvPr/>
            </p:nvSpPr>
            <p:spPr bwMode="auto">
              <a:xfrm>
                <a:off x="-6246811" y="3529009"/>
                <a:ext cx="2044699" cy="4762"/>
              </a:xfrm>
              <a:custGeom>
                <a:avLst/>
                <a:gdLst/>
                <a:ahLst/>
                <a:cxnLst>
                  <a:cxn ang="0">
                    <a:pos x="2" y="0"/>
                  </a:cxn>
                  <a:cxn ang="0">
                    <a:pos x="0" y="0"/>
                  </a:cxn>
                  <a:cxn ang="0">
                    <a:pos x="0" y="1"/>
                  </a:cxn>
                  <a:cxn ang="0">
                    <a:pos x="1" y="1"/>
                  </a:cxn>
                  <a:cxn ang="0">
                    <a:pos x="2" y="0"/>
                  </a:cxn>
                  <a:cxn ang="0">
                    <a:pos x="544" y="0"/>
                  </a:cxn>
                  <a:cxn ang="0">
                    <a:pos x="543" y="0"/>
                  </a:cxn>
                  <a:cxn ang="0">
                    <a:pos x="543" y="1"/>
                  </a:cxn>
                  <a:cxn ang="0">
                    <a:pos x="544" y="1"/>
                  </a:cxn>
                  <a:cxn ang="0">
                    <a:pos x="544" y="0"/>
                  </a:cxn>
                </a:cxnLst>
                <a:rect l="0" t="0" r="r" b="b"/>
                <a:pathLst>
                  <a:path w="544" h="1">
                    <a:moveTo>
                      <a:pt x="2" y="0"/>
                    </a:moveTo>
                    <a:cubicBezTo>
                      <a:pt x="0" y="0"/>
                      <a:pt x="0" y="0"/>
                      <a:pt x="0" y="0"/>
                    </a:cubicBezTo>
                    <a:cubicBezTo>
                      <a:pt x="0" y="1"/>
                      <a:pt x="0" y="1"/>
                      <a:pt x="0" y="1"/>
                    </a:cubicBezTo>
                    <a:cubicBezTo>
                      <a:pt x="1" y="1"/>
                      <a:pt x="1" y="1"/>
                      <a:pt x="1" y="1"/>
                    </a:cubicBezTo>
                    <a:cubicBezTo>
                      <a:pt x="1" y="0"/>
                      <a:pt x="2" y="0"/>
                      <a:pt x="2" y="0"/>
                    </a:cubicBezTo>
                    <a:moveTo>
                      <a:pt x="544" y="0"/>
                    </a:moveTo>
                    <a:cubicBezTo>
                      <a:pt x="543" y="0"/>
                      <a:pt x="543" y="0"/>
                      <a:pt x="543" y="0"/>
                    </a:cubicBezTo>
                    <a:cubicBezTo>
                      <a:pt x="543" y="0"/>
                      <a:pt x="543" y="0"/>
                      <a:pt x="543" y="1"/>
                    </a:cubicBezTo>
                    <a:cubicBezTo>
                      <a:pt x="544" y="1"/>
                      <a:pt x="544" y="1"/>
                      <a:pt x="544" y="1"/>
                    </a:cubicBezTo>
                    <a:cubicBezTo>
                      <a:pt x="544" y="0"/>
                      <a:pt x="544" y="0"/>
                      <a:pt x="54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3" name="Freeform 248"/>
              <p:cNvSpPr>
                <a:spLocks/>
              </p:cNvSpPr>
              <p:nvPr/>
            </p:nvSpPr>
            <p:spPr bwMode="auto">
              <a:xfrm>
                <a:off x="-3690937" y="2784472"/>
                <a:ext cx="7937" cy="3175"/>
              </a:xfrm>
              <a:custGeom>
                <a:avLst/>
                <a:gdLst/>
                <a:ahLst/>
                <a:cxnLst>
                  <a:cxn ang="0">
                    <a:pos x="5" y="0"/>
                  </a:cxn>
                  <a:cxn ang="0">
                    <a:pos x="0" y="0"/>
                  </a:cxn>
                  <a:cxn ang="0">
                    <a:pos x="0" y="2"/>
                  </a:cxn>
                  <a:cxn ang="0">
                    <a:pos x="2" y="2"/>
                  </a:cxn>
                  <a:cxn ang="0">
                    <a:pos x="5" y="0"/>
                  </a:cxn>
                  <a:cxn ang="0">
                    <a:pos x="5" y="0"/>
                  </a:cxn>
                </a:cxnLst>
                <a:rect l="0" t="0" r="r" b="b"/>
                <a:pathLst>
                  <a:path w="5" h="2">
                    <a:moveTo>
                      <a:pt x="5" y="0"/>
                    </a:moveTo>
                    <a:lnTo>
                      <a:pt x="0" y="0"/>
                    </a:lnTo>
                    <a:lnTo>
                      <a:pt x="0" y="2"/>
                    </a:lnTo>
                    <a:lnTo>
                      <a:pt x="2" y="2"/>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4" name="Freeform 249"/>
              <p:cNvSpPr>
                <a:spLocks noEditPoints="1"/>
              </p:cNvSpPr>
              <p:nvPr/>
            </p:nvSpPr>
            <p:spPr bwMode="auto">
              <a:xfrm>
                <a:off x="-5837235" y="2784472"/>
                <a:ext cx="1316037" cy="3175"/>
              </a:xfrm>
              <a:custGeom>
                <a:avLst/>
                <a:gdLst/>
                <a:ahLst/>
                <a:cxnLst>
                  <a:cxn ang="0">
                    <a:pos x="1" y="0"/>
                  </a:cxn>
                  <a:cxn ang="0">
                    <a:pos x="0" y="0"/>
                  </a:cxn>
                  <a:cxn ang="0">
                    <a:pos x="0" y="1"/>
                  </a:cxn>
                  <a:cxn ang="0">
                    <a:pos x="1" y="1"/>
                  </a:cxn>
                  <a:cxn ang="0">
                    <a:pos x="1" y="0"/>
                  </a:cxn>
                  <a:cxn ang="0">
                    <a:pos x="349" y="0"/>
                  </a:cxn>
                  <a:cxn ang="0">
                    <a:pos x="348" y="0"/>
                  </a:cxn>
                  <a:cxn ang="0">
                    <a:pos x="349" y="1"/>
                  </a:cxn>
                  <a:cxn ang="0">
                    <a:pos x="350" y="1"/>
                  </a:cxn>
                  <a:cxn ang="0">
                    <a:pos x="350" y="1"/>
                  </a:cxn>
                  <a:cxn ang="0">
                    <a:pos x="349" y="1"/>
                  </a:cxn>
                  <a:cxn ang="0">
                    <a:pos x="349" y="0"/>
                  </a:cxn>
                </a:cxnLst>
                <a:rect l="0" t="0" r="r" b="b"/>
                <a:pathLst>
                  <a:path w="350" h="1">
                    <a:moveTo>
                      <a:pt x="1" y="0"/>
                    </a:moveTo>
                    <a:cubicBezTo>
                      <a:pt x="0" y="0"/>
                      <a:pt x="0" y="0"/>
                      <a:pt x="0" y="0"/>
                    </a:cubicBezTo>
                    <a:cubicBezTo>
                      <a:pt x="0" y="1"/>
                      <a:pt x="0" y="1"/>
                      <a:pt x="0" y="1"/>
                    </a:cubicBezTo>
                    <a:cubicBezTo>
                      <a:pt x="1" y="1"/>
                      <a:pt x="1" y="1"/>
                      <a:pt x="1" y="1"/>
                    </a:cubicBezTo>
                    <a:cubicBezTo>
                      <a:pt x="1" y="0"/>
                      <a:pt x="1" y="0"/>
                      <a:pt x="1" y="0"/>
                    </a:cubicBezTo>
                    <a:moveTo>
                      <a:pt x="349" y="0"/>
                    </a:moveTo>
                    <a:cubicBezTo>
                      <a:pt x="348" y="0"/>
                      <a:pt x="348" y="0"/>
                      <a:pt x="348" y="0"/>
                    </a:cubicBezTo>
                    <a:cubicBezTo>
                      <a:pt x="349" y="1"/>
                      <a:pt x="349" y="1"/>
                      <a:pt x="349" y="1"/>
                    </a:cubicBezTo>
                    <a:cubicBezTo>
                      <a:pt x="350" y="1"/>
                      <a:pt x="350" y="1"/>
                      <a:pt x="350" y="1"/>
                    </a:cubicBezTo>
                    <a:cubicBezTo>
                      <a:pt x="350" y="1"/>
                      <a:pt x="350" y="1"/>
                      <a:pt x="350" y="1"/>
                    </a:cubicBezTo>
                    <a:cubicBezTo>
                      <a:pt x="349" y="1"/>
                      <a:pt x="349" y="1"/>
                      <a:pt x="349" y="1"/>
                    </a:cubicBezTo>
                    <a:cubicBezTo>
                      <a:pt x="349" y="0"/>
                      <a:pt x="349" y="0"/>
                      <a:pt x="34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5" name="Freeform 250"/>
              <p:cNvSpPr>
                <a:spLocks/>
              </p:cNvSpPr>
              <p:nvPr/>
            </p:nvSpPr>
            <p:spPr bwMode="auto">
              <a:xfrm>
                <a:off x="-3671886" y="2668584"/>
                <a:ext cx="3175" cy="3175"/>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0"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6" name="Freeform 251"/>
              <p:cNvSpPr>
                <a:spLocks/>
              </p:cNvSpPr>
              <p:nvPr/>
            </p:nvSpPr>
            <p:spPr bwMode="auto">
              <a:xfrm>
                <a:off x="-1308099" y="3146422"/>
                <a:ext cx="6350" cy="3175"/>
              </a:xfrm>
              <a:custGeom>
                <a:avLst/>
                <a:gdLst/>
                <a:ahLst/>
                <a:cxnLst>
                  <a:cxn ang="0">
                    <a:pos x="2" y="0"/>
                  </a:cxn>
                  <a:cxn ang="0">
                    <a:pos x="0" y="0"/>
                  </a:cxn>
                  <a:cxn ang="0">
                    <a:pos x="1" y="1"/>
                  </a:cxn>
                  <a:cxn ang="0">
                    <a:pos x="2" y="1"/>
                  </a:cxn>
                  <a:cxn ang="0">
                    <a:pos x="2" y="0"/>
                  </a:cxn>
                </a:cxnLst>
                <a:rect l="0" t="0" r="r" b="b"/>
                <a:pathLst>
                  <a:path w="2" h="1">
                    <a:moveTo>
                      <a:pt x="2" y="0"/>
                    </a:moveTo>
                    <a:cubicBezTo>
                      <a:pt x="0" y="0"/>
                      <a:pt x="0" y="0"/>
                      <a:pt x="0" y="0"/>
                    </a:cubicBezTo>
                    <a:cubicBezTo>
                      <a:pt x="1" y="1"/>
                      <a:pt x="1" y="1"/>
                      <a:pt x="1"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7" name="Freeform 252"/>
              <p:cNvSpPr>
                <a:spLocks/>
              </p:cNvSpPr>
              <p:nvPr/>
            </p:nvSpPr>
            <p:spPr bwMode="auto">
              <a:xfrm>
                <a:off x="-5738810" y="2668584"/>
                <a:ext cx="3175" cy="3175"/>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8" name="Freeform 253"/>
              <p:cNvSpPr>
                <a:spLocks noEditPoints="1"/>
              </p:cNvSpPr>
              <p:nvPr/>
            </p:nvSpPr>
            <p:spPr bwMode="auto">
              <a:xfrm>
                <a:off x="-5035547" y="4459284"/>
                <a:ext cx="1163637" cy="3175"/>
              </a:xfrm>
              <a:custGeom>
                <a:avLst/>
                <a:gdLst/>
                <a:ahLst/>
                <a:cxnLst>
                  <a:cxn ang="0">
                    <a:pos x="1" y="0"/>
                  </a:cxn>
                  <a:cxn ang="0">
                    <a:pos x="0" y="0"/>
                  </a:cxn>
                  <a:cxn ang="0">
                    <a:pos x="0" y="1"/>
                  </a:cxn>
                  <a:cxn ang="0">
                    <a:pos x="1" y="1"/>
                  </a:cxn>
                  <a:cxn ang="0">
                    <a:pos x="1" y="0"/>
                  </a:cxn>
                  <a:cxn ang="0">
                    <a:pos x="310" y="0"/>
                  </a:cxn>
                  <a:cxn ang="0">
                    <a:pos x="309" y="0"/>
                  </a:cxn>
                  <a:cxn ang="0">
                    <a:pos x="309" y="1"/>
                  </a:cxn>
                  <a:cxn ang="0">
                    <a:pos x="310" y="1"/>
                  </a:cxn>
                  <a:cxn ang="0">
                    <a:pos x="310" y="0"/>
                  </a:cxn>
                </a:cxnLst>
                <a:rect l="0" t="0" r="r" b="b"/>
                <a:pathLst>
                  <a:path w="310" h="1">
                    <a:moveTo>
                      <a:pt x="1" y="0"/>
                    </a:moveTo>
                    <a:cubicBezTo>
                      <a:pt x="0" y="0"/>
                      <a:pt x="0" y="0"/>
                      <a:pt x="0" y="0"/>
                    </a:cubicBezTo>
                    <a:cubicBezTo>
                      <a:pt x="0" y="1"/>
                      <a:pt x="0" y="1"/>
                      <a:pt x="0" y="1"/>
                    </a:cubicBezTo>
                    <a:cubicBezTo>
                      <a:pt x="1" y="1"/>
                      <a:pt x="1" y="1"/>
                      <a:pt x="1" y="1"/>
                    </a:cubicBezTo>
                    <a:cubicBezTo>
                      <a:pt x="1" y="0"/>
                      <a:pt x="1" y="0"/>
                      <a:pt x="1" y="0"/>
                    </a:cubicBezTo>
                    <a:moveTo>
                      <a:pt x="310" y="0"/>
                    </a:moveTo>
                    <a:cubicBezTo>
                      <a:pt x="309" y="0"/>
                      <a:pt x="309" y="0"/>
                      <a:pt x="309" y="0"/>
                    </a:cubicBezTo>
                    <a:cubicBezTo>
                      <a:pt x="309" y="1"/>
                      <a:pt x="309" y="1"/>
                      <a:pt x="309" y="1"/>
                    </a:cubicBezTo>
                    <a:cubicBezTo>
                      <a:pt x="310" y="1"/>
                      <a:pt x="310" y="1"/>
                      <a:pt x="310" y="1"/>
                    </a:cubicBezTo>
                    <a:cubicBezTo>
                      <a:pt x="310" y="0"/>
                      <a:pt x="310" y="0"/>
                      <a:pt x="31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9" name="Freeform 254"/>
              <p:cNvSpPr>
                <a:spLocks noEditPoints="1"/>
              </p:cNvSpPr>
              <p:nvPr/>
            </p:nvSpPr>
            <p:spPr bwMode="auto">
              <a:xfrm>
                <a:off x="-3795710" y="4459284"/>
                <a:ext cx="1449387" cy="3175"/>
              </a:xfrm>
              <a:custGeom>
                <a:avLst/>
                <a:gdLst/>
                <a:ahLst/>
                <a:cxnLst>
                  <a:cxn ang="0">
                    <a:pos x="386" y="0"/>
                  </a:cxn>
                  <a:cxn ang="0">
                    <a:pos x="385" y="1"/>
                  </a:cxn>
                  <a:cxn ang="0">
                    <a:pos x="386" y="1"/>
                  </a:cxn>
                  <a:cxn ang="0">
                    <a:pos x="386" y="0"/>
                  </a:cxn>
                  <a:cxn ang="0">
                    <a:pos x="1" y="0"/>
                  </a:cxn>
                  <a:cxn ang="0">
                    <a:pos x="0" y="0"/>
                  </a:cxn>
                  <a:cxn ang="0">
                    <a:pos x="0" y="1"/>
                  </a:cxn>
                  <a:cxn ang="0">
                    <a:pos x="1" y="1"/>
                  </a:cxn>
                  <a:cxn ang="0">
                    <a:pos x="1" y="0"/>
                  </a:cxn>
                </a:cxnLst>
                <a:rect l="0" t="0" r="r" b="b"/>
                <a:pathLst>
                  <a:path w="386" h="1">
                    <a:moveTo>
                      <a:pt x="386" y="0"/>
                    </a:moveTo>
                    <a:cubicBezTo>
                      <a:pt x="385" y="1"/>
                      <a:pt x="385" y="1"/>
                      <a:pt x="385" y="1"/>
                    </a:cubicBezTo>
                    <a:cubicBezTo>
                      <a:pt x="386" y="1"/>
                      <a:pt x="386" y="1"/>
                      <a:pt x="386" y="1"/>
                    </a:cubicBezTo>
                    <a:cubicBezTo>
                      <a:pt x="386" y="0"/>
                      <a:pt x="386" y="0"/>
                      <a:pt x="386" y="0"/>
                    </a:cubicBezTo>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0" name="Freeform 255"/>
              <p:cNvSpPr>
                <a:spLocks noEditPoints="1"/>
              </p:cNvSpPr>
              <p:nvPr/>
            </p:nvSpPr>
            <p:spPr bwMode="auto">
              <a:xfrm>
                <a:off x="-2198687" y="4459284"/>
                <a:ext cx="1435100" cy="3175"/>
              </a:xfrm>
              <a:custGeom>
                <a:avLst/>
                <a:gdLst/>
                <a:ahLst/>
                <a:cxnLst>
                  <a:cxn ang="0">
                    <a:pos x="1" y="0"/>
                  </a:cxn>
                  <a:cxn ang="0">
                    <a:pos x="0" y="0"/>
                  </a:cxn>
                  <a:cxn ang="0">
                    <a:pos x="0" y="1"/>
                  </a:cxn>
                  <a:cxn ang="0">
                    <a:pos x="1" y="1"/>
                  </a:cxn>
                  <a:cxn ang="0">
                    <a:pos x="1" y="0"/>
                  </a:cxn>
                  <a:cxn ang="0">
                    <a:pos x="382" y="0"/>
                  </a:cxn>
                  <a:cxn ang="0">
                    <a:pos x="381" y="0"/>
                  </a:cxn>
                  <a:cxn ang="0">
                    <a:pos x="381" y="1"/>
                  </a:cxn>
                  <a:cxn ang="0">
                    <a:pos x="382" y="1"/>
                  </a:cxn>
                  <a:cxn ang="0">
                    <a:pos x="382" y="0"/>
                  </a:cxn>
                </a:cxnLst>
                <a:rect l="0" t="0" r="r" b="b"/>
                <a:pathLst>
                  <a:path w="382" h="1">
                    <a:moveTo>
                      <a:pt x="1" y="0"/>
                    </a:moveTo>
                    <a:cubicBezTo>
                      <a:pt x="0" y="0"/>
                      <a:pt x="0" y="0"/>
                      <a:pt x="0" y="0"/>
                    </a:cubicBezTo>
                    <a:cubicBezTo>
                      <a:pt x="0" y="1"/>
                      <a:pt x="0" y="1"/>
                      <a:pt x="0" y="1"/>
                    </a:cubicBezTo>
                    <a:cubicBezTo>
                      <a:pt x="1" y="1"/>
                      <a:pt x="1" y="1"/>
                      <a:pt x="1" y="1"/>
                    </a:cubicBezTo>
                    <a:cubicBezTo>
                      <a:pt x="1" y="0"/>
                      <a:pt x="1" y="0"/>
                      <a:pt x="1" y="0"/>
                    </a:cubicBezTo>
                    <a:moveTo>
                      <a:pt x="382" y="0"/>
                    </a:moveTo>
                    <a:cubicBezTo>
                      <a:pt x="381" y="0"/>
                      <a:pt x="381" y="0"/>
                      <a:pt x="381" y="0"/>
                    </a:cubicBezTo>
                    <a:cubicBezTo>
                      <a:pt x="381" y="1"/>
                      <a:pt x="381" y="1"/>
                      <a:pt x="381" y="1"/>
                    </a:cubicBezTo>
                    <a:cubicBezTo>
                      <a:pt x="382" y="1"/>
                      <a:pt x="382" y="1"/>
                      <a:pt x="382" y="1"/>
                    </a:cubicBezTo>
                    <a:cubicBezTo>
                      <a:pt x="382" y="0"/>
                      <a:pt x="382" y="0"/>
                      <a:pt x="38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1" name="Freeform 256"/>
              <p:cNvSpPr>
                <a:spLocks noEditPoints="1"/>
              </p:cNvSpPr>
              <p:nvPr/>
            </p:nvSpPr>
            <p:spPr bwMode="auto">
              <a:xfrm>
                <a:off x="-6316660" y="4459284"/>
                <a:ext cx="1168399" cy="3175"/>
              </a:xfrm>
              <a:custGeom>
                <a:avLst/>
                <a:gdLst/>
                <a:ahLst/>
                <a:cxnLst>
                  <a:cxn ang="0">
                    <a:pos x="1" y="0"/>
                  </a:cxn>
                  <a:cxn ang="0">
                    <a:pos x="0" y="0"/>
                  </a:cxn>
                  <a:cxn ang="0">
                    <a:pos x="0" y="1"/>
                  </a:cxn>
                  <a:cxn ang="0">
                    <a:pos x="1" y="1"/>
                  </a:cxn>
                  <a:cxn ang="0">
                    <a:pos x="1" y="0"/>
                  </a:cxn>
                  <a:cxn ang="0">
                    <a:pos x="311" y="0"/>
                  </a:cxn>
                  <a:cxn ang="0">
                    <a:pos x="311" y="0"/>
                  </a:cxn>
                  <a:cxn ang="0">
                    <a:pos x="310" y="1"/>
                  </a:cxn>
                  <a:cxn ang="0">
                    <a:pos x="311" y="1"/>
                  </a:cxn>
                  <a:cxn ang="0">
                    <a:pos x="311" y="0"/>
                  </a:cxn>
                </a:cxnLst>
                <a:rect l="0" t="0" r="r" b="b"/>
                <a:pathLst>
                  <a:path w="311" h="1">
                    <a:moveTo>
                      <a:pt x="1" y="0"/>
                    </a:moveTo>
                    <a:cubicBezTo>
                      <a:pt x="0" y="0"/>
                      <a:pt x="0" y="0"/>
                      <a:pt x="0" y="0"/>
                    </a:cubicBezTo>
                    <a:cubicBezTo>
                      <a:pt x="0" y="1"/>
                      <a:pt x="0" y="1"/>
                      <a:pt x="0" y="1"/>
                    </a:cubicBezTo>
                    <a:cubicBezTo>
                      <a:pt x="1" y="1"/>
                      <a:pt x="1" y="1"/>
                      <a:pt x="1" y="1"/>
                    </a:cubicBezTo>
                    <a:cubicBezTo>
                      <a:pt x="1" y="0"/>
                      <a:pt x="1" y="0"/>
                      <a:pt x="1" y="0"/>
                    </a:cubicBezTo>
                    <a:moveTo>
                      <a:pt x="311" y="0"/>
                    </a:moveTo>
                    <a:cubicBezTo>
                      <a:pt x="311" y="0"/>
                      <a:pt x="311" y="0"/>
                      <a:pt x="311" y="0"/>
                    </a:cubicBezTo>
                    <a:cubicBezTo>
                      <a:pt x="311" y="0"/>
                      <a:pt x="311" y="1"/>
                      <a:pt x="310" y="1"/>
                    </a:cubicBezTo>
                    <a:cubicBezTo>
                      <a:pt x="311" y="1"/>
                      <a:pt x="311" y="1"/>
                      <a:pt x="311" y="1"/>
                    </a:cubicBezTo>
                    <a:cubicBezTo>
                      <a:pt x="311" y="0"/>
                      <a:pt x="311" y="0"/>
                      <a:pt x="3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2" name="Freeform 257"/>
              <p:cNvSpPr>
                <a:spLocks noEditPoints="1"/>
              </p:cNvSpPr>
              <p:nvPr/>
            </p:nvSpPr>
            <p:spPr bwMode="auto">
              <a:xfrm>
                <a:off x="-6211885" y="5200645"/>
                <a:ext cx="747713" cy="3175"/>
              </a:xfrm>
              <a:custGeom>
                <a:avLst/>
                <a:gdLst/>
                <a:ahLst/>
                <a:cxnLst>
                  <a:cxn ang="0">
                    <a:pos x="0" y="0"/>
                  </a:cxn>
                  <a:cxn ang="0">
                    <a:pos x="0" y="0"/>
                  </a:cxn>
                  <a:cxn ang="0">
                    <a:pos x="0" y="1"/>
                  </a:cxn>
                  <a:cxn ang="0">
                    <a:pos x="0" y="1"/>
                  </a:cxn>
                  <a:cxn ang="0">
                    <a:pos x="0" y="0"/>
                  </a:cxn>
                  <a:cxn ang="0">
                    <a:pos x="199" y="0"/>
                  </a:cxn>
                  <a:cxn ang="0">
                    <a:pos x="198" y="0"/>
                  </a:cxn>
                  <a:cxn ang="0">
                    <a:pos x="198" y="1"/>
                  </a:cxn>
                  <a:cxn ang="0">
                    <a:pos x="199" y="1"/>
                  </a:cxn>
                  <a:cxn ang="0">
                    <a:pos x="199" y="0"/>
                  </a:cxn>
                </a:cxnLst>
                <a:rect l="0" t="0" r="r" b="b"/>
                <a:pathLst>
                  <a:path w="199" h="1">
                    <a:moveTo>
                      <a:pt x="0" y="0"/>
                    </a:moveTo>
                    <a:cubicBezTo>
                      <a:pt x="0" y="0"/>
                      <a:pt x="0" y="0"/>
                      <a:pt x="0" y="0"/>
                    </a:cubicBezTo>
                    <a:cubicBezTo>
                      <a:pt x="0" y="1"/>
                      <a:pt x="0" y="1"/>
                      <a:pt x="0" y="1"/>
                    </a:cubicBezTo>
                    <a:cubicBezTo>
                      <a:pt x="0" y="1"/>
                      <a:pt x="0" y="1"/>
                      <a:pt x="0" y="1"/>
                    </a:cubicBezTo>
                    <a:cubicBezTo>
                      <a:pt x="0" y="0"/>
                      <a:pt x="0" y="0"/>
                      <a:pt x="0" y="0"/>
                    </a:cubicBezTo>
                    <a:moveTo>
                      <a:pt x="199" y="0"/>
                    </a:moveTo>
                    <a:cubicBezTo>
                      <a:pt x="198" y="0"/>
                      <a:pt x="198" y="0"/>
                      <a:pt x="198" y="0"/>
                    </a:cubicBezTo>
                    <a:cubicBezTo>
                      <a:pt x="198" y="1"/>
                      <a:pt x="198" y="1"/>
                      <a:pt x="198" y="1"/>
                    </a:cubicBezTo>
                    <a:cubicBezTo>
                      <a:pt x="199" y="1"/>
                      <a:pt x="199" y="1"/>
                      <a:pt x="199" y="1"/>
                    </a:cubicBezTo>
                    <a:cubicBezTo>
                      <a:pt x="199" y="0"/>
                      <a:pt x="199" y="0"/>
                      <a:pt x="19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3" name="Freeform 258"/>
              <p:cNvSpPr>
                <a:spLocks noEditPoints="1"/>
              </p:cNvSpPr>
              <p:nvPr/>
            </p:nvSpPr>
            <p:spPr bwMode="auto">
              <a:xfrm>
                <a:off x="-4837110" y="5200645"/>
                <a:ext cx="739774" cy="3175"/>
              </a:xfrm>
              <a:custGeom>
                <a:avLst/>
                <a:gdLst/>
                <a:ahLst/>
                <a:cxnLst>
                  <a:cxn ang="0">
                    <a:pos x="1" y="0"/>
                  </a:cxn>
                  <a:cxn ang="0">
                    <a:pos x="0" y="0"/>
                  </a:cxn>
                  <a:cxn ang="0">
                    <a:pos x="0" y="1"/>
                  </a:cxn>
                  <a:cxn ang="0">
                    <a:pos x="1" y="1"/>
                  </a:cxn>
                  <a:cxn ang="0">
                    <a:pos x="1" y="0"/>
                  </a:cxn>
                  <a:cxn ang="0">
                    <a:pos x="197" y="0"/>
                  </a:cxn>
                  <a:cxn ang="0">
                    <a:pos x="196" y="0"/>
                  </a:cxn>
                  <a:cxn ang="0">
                    <a:pos x="196" y="1"/>
                  </a:cxn>
                  <a:cxn ang="0">
                    <a:pos x="197" y="1"/>
                  </a:cxn>
                  <a:cxn ang="0">
                    <a:pos x="197" y="0"/>
                  </a:cxn>
                </a:cxnLst>
                <a:rect l="0" t="0" r="r" b="b"/>
                <a:pathLst>
                  <a:path w="197" h="1">
                    <a:moveTo>
                      <a:pt x="1" y="0"/>
                    </a:moveTo>
                    <a:cubicBezTo>
                      <a:pt x="0" y="0"/>
                      <a:pt x="0" y="0"/>
                      <a:pt x="0" y="0"/>
                    </a:cubicBezTo>
                    <a:cubicBezTo>
                      <a:pt x="0" y="1"/>
                      <a:pt x="0" y="1"/>
                      <a:pt x="0" y="1"/>
                    </a:cubicBezTo>
                    <a:cubicBezTo>
                      <a:pt x="1" y="1"/>
                      <a:pt x="1" y="1"/>
                      <a:pt x="1" y="1"/>
                    </a:cubicBezTo>
                    <a:cubicBezTo>
                      <a:pt x="1" y="0"/>
                      <a:pt x="1" y="0"/>
                      <a:pt x="1" y="0"/>
                    </a:cubicBezTo>
                    <a:moveTo>
                      <a:pt x="197" y="0"/>
                    </a:moveTo>
                    <a:cubicBezTo>
                      <a:pt x="196" y="0"/>
                      <a:pt x="196" y="0"/>
                      <a:pt x="196" y="0"/>
                    </a:cubicBezTo>
                    <a:cubicBezTo>
                      <a:pt x="196" y="1"/>
                      <a:pt x="196" y="1"/>
                      <a:pt x="196" y="1"/>
                    </a:cubicBezTo>
                    <a:cubicBezTo>
                      <a:pt x="197" y="1"/>
                      <a:pt x="197" y="1"/>
                      <a:pt x="197" y="1"/>
                    </a:cubicBezTo>
                    <a:cubicBezTo>
                      <a:pt x="197" y="0"/>
                      <a:pt x="197" y="0"/>
                      <a:pt x="19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4" name="Freeform 259"/>
              <p:cNvSpPr>
                <a:spLocks noEditPoints="1"/>
              </p:cNvSpPr>
              <p:nvPr/>
            </p:nvSpPr>
            <p:spPr bwMode="auto">
              <a:xfrm>
                <a:off x="-3594098" y="5200645"/>
                <a:ext cx="928687" cy="3175"/>
              </a:xfrm>
              <a:custGeom>
                <a:avLst/>
                <a:gdLst/>
                <a:ahLst/>
                <a:cxnLst>
                  <a:cxn ang="0">
                    <a:pos x="1" y="0"/>
                  </a:cxn>
                  <a:cxn ang="0">
                    <a:pos x="0" y="0"/>
                  </a:cxn>
                  <a:cxn ang="0">
                    <a:pos x="0" y="1"/>
                  </a:cxn>
                  <a:cxn ang="0">
                    <a:pos x="1" y="1"/>
                  </a:cxn>
                  <a:cxn ang="0">
                    <a:pos x="1" y="0"/>
                  </a:cxn>
                  <a:cxn ang="0">
                    <a:pos x="247" y="0"/>
                  </a:cxn>
                  <a:cxn ang="0">
                    <a:pos x="246" y="0"/>
                  </a:cxn>
                  <a:cxn ang="0">
                    <a:pos x="246" y="1"/>
                  </a:cxn>
                  <a:cxn ang="0">
                    <a:pos x="247" y="1"/>
                  </a:cxn>
                  <a:cxn ang="0">
                    <a:pos x="247" y="0"/>
                  </a:cxn>
                </a:cxnLst>
                <a:rect l="0" t="0" r="r" b="b"/>
                <a:pathLst>
                  <a:path w="247" h="1">
                    <a:moveTo>
                      <a:pt x="1" y="0"/>
                    </a:moveTo>
                    <a:cubicBezTo>
                      <a:pt x="0" y="0"/>
                      <a:pt x="0" y="0"/>
                      <a:pt x="0" y="0"/>
                    </a:cubicBezTo>
                    <a:cubicBezTo>
                      <a:pt x="0" y="1"/>
                      <a:pt x="0" y="1"/>
                      <a:pt x="0" y="1"/>
                    </a:cubicBezTo>
                    <a:cubicBezTo>
                      <a:pt x="1" y="1"/>
                      <a:pt x="1" y="1"/>
                      <a:pt x="1" y="1"/>
                    </a:cubicBezTo>
                    <a:cubicBezTo>
                      <a:pt x="1" y="0"/>
                      <a:pt x="1" y="0"/>
                      <a:pt x="1" y="0"/>
                    </a:cubicBezTo>
                    <a:moveTo>
                      <a:pt x="247" y="0"/>
                    </a:moveTo>
                    <a:cubicBezTo>
                      <a:pt x="246" y="0"/>
                      <a:pt x="246" y="0"/>
                      <a:pt x="246" y="0"/>
                    </a:cubicBezTo>
                    <a:cubicBezTo>
                      <a:pt x="246" y="1"/>
                      <a:pt x="246" y="1"/>
                      <a:pt x="246" y="1"/>
                    </a:cubicBezTo>
                    <a:cubicBezTo>
                      <a:pt x="247" y="1"/>
                      <a:pt x="247" y="1"/>
                      <a:pt x="247" y="1"/>
                    </a:cubicBezTo>
                    <a:cubicBezTo>
                      <a:pt x="247" y="0"/>
                      <a:pt x="247" y="0"/>
                      <a:pt x="2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5" name="Freeform 260"/>
              <p:cNvSpPr>
                <a:spLocks noEditPoints="1"/>
              </p:cNvSpPr>
              <p:nvPr/>
            </p:nvSpPr>
            <p:spPr bwMode="auto">
              <a:xfrm>
                <a:off x="-1879599" y="5200645"/>
                <a:ext cx="968374" cy="3175"/>
              </a:xfrm>
              <a:custGeom>
                <a:avLst/>
                <a:gdLst/>
                <a:ahLst/>
                <a:cxnLst>
                  <a:cxn ang="0">
                    <a:pos x="1" y="0"/>
                  </a:cxn>
                  <a:cxn ang="0">
                    <a:pos x="0" y="0"/>
                  </a:cxn>
                  <a:cxn ang="0">
                    <a:pos x="0" y="1"/>
                  </a:cxn>
                  <a:cxn ang="0">
                    <a:pos x="2" y="1"/>
                  </a:cxn>
                  <a:cxn ang="0">
                    <a:pos x="1" y="0"/>
                  </a:cxn>
                  <a:cxn ang="0">
                    <a:pos x="258" y="0"/>
                  </a:cxn>
                  <a:cxn ang="0">
                    <a:pos x="258" y="0"/>
                  </a:cxn>
                  <a:cxn ang="0">
                    <a:pos x="257" y="1"/>
                  </a:cxn>
                  <a:cxn ang="0">
                    <a:pos x="258" y="1"/>
                  </a:cxn>
                  <a:cxn ang="0">
                    <a:pos x="258" y="0"/>
                  </a:cxn>
                </a:cxnLst>
                <a:rect l="0" t="0" r="r" b="b"/>
                <a:pathLst>
                  <a:path w="258" h="1">
                    <a:moveTo>
                      <a:pt x="1" y="0"/>
                    </a:moveTo>
                    <a:cubicBezTo>
                      <a:pt x="0" y="0"/>
                      <a:pt x="0" y="0"/>
                      <a:pt x="0" y="0"/>
                    </a:cubicBezTo>
                    <a:cubicBezTo>
                      <a:pt x="0" y="1"/>
                      <a:pt x="0" y="1"/>
                      <a:pt x="0" y="1"/>
                    </a:cubicBezTo>
                    <a:cubicBezTo>
                      <a:pt x="2" y="1"/>
                      <a:pt x="2" y="1"/>
                      <a:pt x="2" y="1"/>
                    </a:cubicBezTo>
                    <a:cubicBezTo>
                      <a:pt x="2" y="1"/>
                      <a:pt x="2" y="0"/>
                      <a:pt x="1" y="0"/>
                    </a:cubicBezTo>
                    <a:moveTo>
                      <a:pt x="258" y="0"/>
                    </a:moveTo>
                    <a:cubicBezTo>
                      <a:pt x="258" y="0"/>
                      <a:pt x="258" y="0"/>
                      <a:pt x="258" y="0"/>
                    </a:cubicBezTo>
                    <a:cubicBezTo>
                      <a:pt x="257" y="1"/>
                      <a:pt x="257" y="1"/>
                      <a:pt x="257" y="1"/>
                    </a:cubicBezTo>
                    <a:cubicBezTo>
                      <a:pt x="258" y="1"/>
                      <a:pt x="258" y="1"/>
                      <a:pt x="258" y="1"/>
                    </a:cubicBezTo>
                    <a:cubicBezTo>
                      <a:pt x="258" y="0"/>
                      <a:pt x="258" y="0"/>
                      <a:pt x="25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6" name="Freeform 261"/>
              <p:cNvSpPr>
                <a:spLocks noEditPoints="1"/>
              </p:cNvSpPr>
              <p:nvPr/>
            </p:nvSpPr>
            <p:spPr bwMode="auto">
              <a:xfrm>
                <a:off x="-6175372" y="5319708"/>
                <a:ext cx="631824" cy="1587"/>
              </a:xfrm>
              <a:custGeom>
                <a:avLst/>
                <a:gdLst/>
                <a:ahLst/>
                <a:cxnLst>
                  <a:cxn ang="0">
                    <a:pos x="1" y="0"/>
                  </a:cxn>
                  <a:cxn ang="0">
                    <a:pos x="0" y="0"/>
                  </a:cxn>
                  <a:cxn ang="0">
                    <a:pos x="0" y="0"/>
                  </a:cxn>
                  <a:cxn ang="0">
                    <a:pos x="1" y="0"/>
                  </a:cxn>
                  <a:cxn ang="0">
                    <a:pos x="1" y="0"/>
                  </a:cxn>
                  <a:cxn ang="0">
                    <a:pos x="1" y="0"/>
                  </a:cxn>
                  <a:cxn ang="0">
                    <a:pos x="1" y="0"/>
                  </a:cxn>
                  <a:cxn ang="0">
                    <a:pos x="168" y="0"/>
                  </a:cxn>
                  <a:cxn ang="0">
                    <a:pos x="168" y="0"/>
                  </a:cxn>
                  <a:cxn ang="0">
                    <a:pos x="168" y="0"/>
                  </a:cxn>
                  <a:cxn ang="0">
                    <a:pos x="168" y="0"/>
                  </a:cxn>
                  <a:cxn ang="0">
                    <a:pos x="168" y="0"/>
                  </a:cxn>
                </a:cxnLst>
                <a:rect l="0" t="0" r="r" b="b"/>
                <a:pathLst>
                  <a:path w="168">
                    <a:moveTo>
                      <a:pt x="1" y="0"/>
                    </a:moveTo>
                    <a:cubicBezTo>
                      <a:pt x="0" y="0"/>
                      <a:pt x="0" y="0"/>
                      <a:pt x="0" y="0"/>
                    </a:cubicBezTo>
                    <a:cubicBezTo>
                      <a:pt x="0" y="0"/>
                      <a:pt x="0" y="0"/>
                      <a:pt x="0" y="0"/>
                    </a:cubicBezTo>
                    <a:cubicBezTo>
                      <a:pt x="1" y="0"/>
                      <a:pt x="1" y="0"/>
                      <a:pt x="1" y="0"/>
                    </a:cubicBezTo>
                    <a:cubicBezTo>
                      <a:pt x="1" y="0"/>
                      <a:pt x="1" y="0"/>
                      <a:pt x="1" y="0"/>
                    </a:cubicBezTo>
                    <a:cubicBezTo>
                      <a:pt x="1" y="0"/>
                      <a:pt x="1" y="0"/>
                      <a:pt x="1" y="0"/>
                    </a:cubicBezTo>
                    <a:cubicBezTo>
                      <a:pt x="1" y="0"/>
                      <a:pt x="1" y="0"/>
                      <a:pt x="1" y="0"/>
                    </a:cubicBezTo>
                    <a:moveTo>
                      <a:pt x="168" y="0"/>
                    </a:moveTo>
                    <a:cubicBezTo>
                      <a:pt x="168" y="0"/>
                      <a:pt x="168" y="0"/>
                      <a:pt x="168" y="0"/>
                    </a:cubicBezTo>
                    <a:cubicBezTo>
                      <a:pt x="168" y="0"/>
                      <a:pt x="168" y="0"/>
                      <a:pt x="168" y="0"/>
                    </a:cubicBezTo>
                    <a:cubicBezTo>
                      <a:pt x="168" y="0"/>
                      <a:pt x="168" y="0"/>
                      <a:pt x="168" y="0"/>
                    </a:cubicBezTo>
                    <a:cubicBezTo>
                      <a:pt x="168" y="0"/>
                      <a:pt x="168" y="0"/>
                      <a:pt x="16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7" name="Freeform 262"/>
              <p:cNvSpPr>
                <a:spLocks noEditPoints="1"/>
              </p:cNvSpPr>
              <p:nvPr/>
            </p:nvSpPr>
            <p:spPr bwMode="auto">
              <a:xfrm>
                <a:off x="-4779960" y="5324470"/>
                <a:ext cx="627063" cy="3175"/>
              </a:xfrm>
              <a:custGeom>
                <a:avLst/>
                <a:gdLst/>
                <a:ahLst/>
                <a:cxnLst>
                  <a:cxn ang="0">
                    <a:pos x="0" y="0"/>
                  </a:cxn>
                  <a:cxn ang="0">
                    <a:pos x="0" y="0"/>
                  </a:cxn>
                  <a:cxn ang="0">
                    <a:pos x="0" y="1"/>
                  </a:cxn>
                  <a:cxn ang="0">
                    <a:pos x="1" y="1"/>
                  </a:cxn>
                  <a:cxn ang="0">
                    <a:pos x="0" y="0"/>
                  </a:cxn>
                  <a:cxn ang="0">
                    <a:pos x="167" y="0"/>
                  </a:cxn>
                  <a:cxn ang="0">
                    <a:pos x="167" y="0"/>
                  </a:cxn>
                  <a:cxn ang="0">
                    <a:pos x="166" y="1"/>
                  </a:cxn>
                  <a:cxn ang="0">
                    <a:pos x="167" y="1"/>
                  </a:cxn>
                  <a:cxn ang="0">
                    <a:pos x="167" y="0"/>
                  </a:cxn>
                </a:cxnLst>
                <a:rect l="0" t="0" r="r" b="b"/>
                <a:pathLst>
                  <a:path w="167" h="1">
                    <a:moveTo>
                      <a:pt x="0" y="0"/>
                    </a:moveTo>
                    <a:cubicBezTo>
                      <a:pt x="0" y="0"/>
                      <a:pt x="0" y="0"/>
                      <a:pt x="0" y="0"/>
                    </a:cubicBezTo>
                    <a:cubicBezTo>
                      <a:pt x="0" y="1"/>
                      <a:pt x="0" y="1"/>
                      <a:pt x="0" y="1"/>
                    </a:cubicBezTo>
                    <a:cubicBezTo>
                      <a:pt x="1" y="1"/>
                      <a:pt x="1" y="1"/>
                      <a:pt x="1" y="1"/>
                    </a:cubicBezTo>
                    <a:cubicBezTo>
                      <a:pt x="1" y="1"/>
                      <a:pt x="1" y="1"/>
                      <a:pt x="0" y="0"/>
                    </a:cubicBezTo>
                    <a:moveTo>
                      <a:pt x="167" y="0"/>
                    </a:moveTo>
                    <a:cubicBezTo>
                      <a:pt x="167" y="0"/>
                      <a:pt x="167" y="0"/>
                      <a:pt x="167" y="0"/>
                    </a:cubicBezTo>
                    <a:cubicBezTo>
                      <a:pt x="166" y="1"/>
                      <a:pt x="166" y="1"/>
                      <a:pt x="166" y="1"/>
                    </a:cubicBezTo>
                    <a:cubicBezTo>
                      <a:pt x="167" y="1"/>
                      <a:pt x="167" y="1"/>
                      <a:pt x="167" y="1"/>
                    </a:cubicBezTo>
                    <a:cubicBezTo>
                      <a:pt x="167" y="0"/>
                      <a:pt x="167" y="0"/>
                      <a:pt x="16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8" name="Freeform 263"/>
              <p:cNvSpPr>
                <a:spLocks noEditPoints="1"/>
              </p:cNvSpPr>
              <p:nvPr/>
            </p:nvSpPr>
            <p:spPr bwMode="auto">
              <a:xfrm>
                <a:off x="-3536948" y="5324470"/>
                <a:ext cx="792163" cy="3175"/>
              </a:xfrm>
              <a:custGeom>
                <a:avLst/>
                <a:gdLst/>
                <a:ahLst/>
                <a:cxnLst>
                  <a:cxn ang="0">
                    <a:pos x="0" y="0"/>
                  </a:cxn>
                  <a:cxn ang="0">
                    <a:pos x="0" y="0"/>
                  </a:cxn>
                  <a:cxn ang="0">
                    <a:pos x="0" y="1"/>
                  </a:cxn>
                  <a:cxn ang="0">
                    <a:pos x="1" y="1"/>
                  </a:cxn>
                  <a:cxn ang="0">
                    <a:pos x="0" y="0"/>
                  </a:cxn>
                  <a:cxn ang="0">
                    <a:pos x="211" y="0"/>
                  </a:cxn>
                  <a:cxn ang="0">
                    <a:pos x="210" y="0"/>
                  </a:cxn>
                  <a:cxn ang="0">
                    <a:pos x="210" y="1"/>
                  </a:cxn>
                  <a:cxn ang="0">
                    <a:pos x="211" y="1"/>
                  </a:cxn>
                  <a:cxn ang="0">
                    <a:pos x="211" y="0"/>
                  </a:cxn>
                </a:cxnLst>
                <a:rect l="0" t="0" r="r" b="b"/>
                <a:pathLst>
                  <a:path w="211" h="1">
                    <a:moveTo>
                      <a:pt x="0" y="0"/>
                    </a:moveTo>
                    <a:cubicBezTo>
                      <a:pt x="0" y="0"/>
                      <a:pt x="0" y="0"/>
                      <a:pt x="0" y="0"/>
                    </a:cubicBezTo>
                    <a:cubicBezTo>
                      <a:pt x="0" y="1"/>
                      <a:pt x="0" y="1"/>
                      <a:pt x="0" y="1"/>
                    </a:cubicBezTo>
                    <a:cubicBezTo>
                      <a:pt x="1" y="1"/>
                      <a:pt x="1" y="1"/>
                      <a:pt x="1" y="1"/>
                    </a:cubicBezTo>
                    <a:cubicBezTo>
                      <a:pt x="1" y="1"/>
                      <a:pt x="1" y="1"/>
                      <a:pt x="0" y="0"/>
                    </a:cubicBezTo>
                    <a:moveTo>
                      <a:pt x="211" y="0"/>
                    </a:moveTo>
                    <a:cubicBezTo>
                      <a:pt x="210" y="0"/>
                      <a:pt x="210" y="0"/>
                      <a:pt x="210" y="0"/>
                    </a:cubicBezTo>
                    <a:cubicBezTo>
                      <a:pt x="210" y="1"/>
                      <a:pt x="210" y="1"/>
                      <a:pt x="210" y="1"/>
                    </a:cubicBezTo>
                    <a:cubicBezTo>
                      <a:pt x="211" y="1"/>
                      <a:pt x="211" y="1"/>
                      <a:pt x="211" y="1"/>
                    </a:cubicBezTo>
                    <a:cubicBezTo>
                      <a:pt x="211" y="0"/>
                      <a:pt x="211" y="0"/>
                      <a:pt x="2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9" name="Freeform 264"/>
              <p:cNvSpPr>
                <a:spLocks/>
              </p:cNvSpPr>
              <p:nvPr/>
            </p:nvSpPr>
            <p:spPr bwMode="auto">
              <a:xfrm>
                <a:off x="-1766887" y="5324470"/>
                <a:ext cx="7937" cy="3175"/>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0" name="Freeform 265"/>
              <p:cNvSpPr>
                <a:spLocks noEditPoints="1"/>
              </p:cNvSpPr>
              <p:nvPr/>
            </p:nvSpPr>
            <p:spPr bwMode="auto">
              <a:xfrm>
                <a:off x="-6343647" y="3965572"/>
                <a:ext cx="5591173" cy="4762"/>
              </a:xfrm>
              <a:custGeom>
                <a:avLst/>
                <a:gdLst/>
                <a:ahLst/>
                <a:cxnLst>
                  <a:cxn ang="0">
                    <a:pos x="1" y="0"/>
                  </a:cxn>
                  <a:cxn ang="0">
                    <a:pos x="0" y="0"/>
                  </a:cxn>
                  <a:cxn ang="0">
                    <a:pos x="0" y="1"/>
                  </a:cxn>
                  <a:cxn ang="0">
                    <a:pos x="1" y="1"/>
                  </a:cxn>
                  <a:cxn ang="0">
                    <a:pos x="1" y="0"/>
                  </a:cxn>
                  <a:cxn ang="0">
                    <a:pos x="1488" y="0"/>
                  </a:cxn>
                  <a:cxn ang="0">
                    <a:pos x="1487" y="0"/>
                  </a:cxn>
                  <a:cxn ang="0">
                    <a:pos x="1487" y="1"/>
                  </a:cxn>
                  <a:cxn ang="0">
                    <a:pos x="1488" y="1"/>
                  </a:cxn>
                  <a:cxn ang="0">
                    <a:pos x="1488" y="0"/>
                  </a:cxn>
                </a:cxnLst>
                <a:rect l="0" t="0" r="r" b="b"/>
                <a:pathLst>
                  <a:path w="1488" h="1">
                    <a:moveTo>
                      <a:pt x="1" y="0"/>
                    </a:moveTo>
                    <a:cubicBezTo>
                      <a:pt x="0" y="0"/>
                      <a:pt x="0" y="0"/>
                      <a:pt x="0" y="0"/>
                    </a:cubicBezTo>
                    <a:cubicBezTo>
                      <a:pt x="0" y="1"/>
                      <a:pt x="0" y="1"/>
                      <a:pt x="0" y="1"/>
                    </a:cubicBezTo>
                    <a:cubicBezTo>
                      <a:pt x="1" y="1"/>
                      <a:pt x="1" y="1"/>
                      <a:pt x="1" y="1"/>
                    </a:cubicBezTo>
                    <a:cubicBezTo>
                      <a:pt x="1" y="0"/>
                      <a:pt x="1" y="0"/>
                      <a:pt x="1" y="0"/>
                    </a:cubicBezTo>
                    <a:moveTo>
                      <a:pt x="1488" y="0"/>
                    </a:moveTo>
                    <a:cubicBezTo>
                      <a:pt x="1487" y="0"/>
                      <a:pt x="1487" y="0"/>
                      <a:pt x="1487" y="0"/>
                    </a:cubicBezTo>
                    <a:cubicBezTo>
                      <a:pt x="1487" y="1"/>
                      <a:pt x="1487" y="1"/>
                      <a:pt x="1487" y="1"/>
                    </a:cubicBezTo>
                    <a:cubicBezTo>
                      <a:pt x="1488" y="1"/>
                      <a:pt x="1488" y="1"/>
                      <a:pt x="1488" y="1"/>
                    </a:cubicBezTo>
                    <a:cubicBezTo>
                      <a:pt x="1488" y="0"/>
                      <a:pt x="1488" y="0"/>
                      <a:pt x="148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1" name="Freeform 266"/>
              <p:cNvSpPr>
                <a:spLocks noEditPoints="1"/>
              </p:cNvSpPr>
              <p:nvPr/>
            </p:nvSpPr>
            <p:spPr bwMode="auto">
              <a:xfrm>
                <a:off x="-6264273" y="3581397"/>
                <a:ext cx="2073274" cy="4762"/>
              </a:xfrm>
              <a:custGeom>
                <a:avLst/>
                <a:gdLst/>
                <a:ahLst/>
                <a:cxnLst>
                  <a:cxn ang="0">
                    <a:pos x="1" y="0"/>
                  </a:cxn>
                  <a:cxn ang="0">
                    <a:pos x="0" y="0"/>
                  </a:cxn>
                  <a:cxn ang="0">
                    <a:pos x="0" y="1"/>
                  </a:cxn>
                  <a:cxn ang="0">
                    <a:pos x="1" y="1"/>
                  </a:cxn>
                  <a:cxn ang="0">
                    <a:pos x="1" y="0"/>
                  </a:cxn>
                  <a:cxn ang="0">
                    <a:pos x="552" y="0"/>
                  </a:cxn>
                  <a:cxn ang="0">
                    <a:pos x="551" y="0"/>
                  </a:cxn>
                  <a:cxn ang="0">
                    <a:pos x="551" y="1"/>
                  </a:cxn>
                  <a:cxn ang="0">
                    <a:pos x="552" y="1"/>
                  </a:cxn>
                  <a:cxn ang="0">
                    <a:pos x="552" y="0"/>
                  </a:cxn>
                </a:cxnLst>
                <a:rect l="0" t="0" r="r" b="b"/>
                <a:pathLst>
                  <a:path w="552" h="1">
                    <a:moveTo>
                      <a:pt x="1" y="0"/>
                    </a:moveTo>
                    <a:cubicBezTo>
                      <a:pt x="0" y="0"/>
                      <a:pt x="0" y="0"/>
                      <a:pt x="0" y="0"/>
                    </a:cubicBezTo>
                    <a:cubicBezTo>
                      <a:pt x="0" y="1"/>
                      <a:pt x="0" y="1"/>
                      <a:pt x="0" y="1"/>
                    </a:cubicBezTo>
                    <a:cubicBezTo>
                      <a:pt x="1" y="1"/>
                      <a:pt x="1" y="1"/>
                      <a:pt x="1" y="1"/>
                    </a:cubicBezTo>
                    <a:cubicBezTo>
                      <a:pt x="1" y="0"/>
                      <a:pt x="1" y="0"/>
                      <a:pt x="1" y="0"/>
                    </a:cubicBezTo>
                    <a:moveTo>
                      <a:pt x="552" y="0"/>
                    </a:moveTo>
                    <a:cubicBezTo>
                      <a:pt x="551" y="0"/>
                      <a:pt x="551" y="0"/>
                      <a:pt x="551" y="0"/>
                    </a:cubicBezTo>
                    <a:cubicBezTo>
                      <a:pt x="551" y="0"/>
                      <a:pt x="551" y="0"/>
                      <a:pt x="551" y="1"/>
                    </a:cubicBezTo>
                    <a:cubicBezTo>
                      <a:pt x="552" y="1"/>
                      <a:pt x="552" y="1"/>
                      <a:pt x="552" y="1"/>
                    </a:cubicBezTo>
                    <a:cubicBezTo>
                      <a:pt x="552" y="0"/>
                      <a:pt x="552" y="0"/>
                      <a:pt x="55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2" name="Freeform 267"/>
              <p:cNvSpPr>
                <a:spLocks noEditPoints="1"/>
              </p:cNvSpPr>
              <p:nvPr/>
            </p:nvSpPr>
            <p:spPr bwMode="auto">
              <a:xfrm>
                <a:off x="-4078287" y="3581397"/>
                <a:ext cx="3182937" cy="4762"/>
              </a:xfrm>
              <a:custGeom>
                <a:avLst/>
                <a:gdLst/>
                <a:ahLst/>
                <a:cxnLst>
                  <a:cxn ang="0">
                    <a:pos x="1" y="0"/>
                  </a:cxn>
                  <a:cxn ang="0">
                    <a:pos x="0" y="0"/>
                  </a:cxn>
                  <a:cxn ang="0">
                    <a:pos x="0" y="1"/>
                  </a:cxn>
                  <a:cxn ang="0">
                    <a:pos x="1" y="1"/>
                  </a:cxn>
                  <a:cxn ang="0">
                    <a:pos x="1" y="0"/>
                  </a:cxn>
                  <a:cxn ang="0">
                    <a:pos x="847" y="0"/>
                  </a:cxn>
                  <a:cxn ang="0">
                    <a:pos x="846" y="0"/>
                  </a:cxn>
                  <a:cxn ang="0">
                    <a:pos x="846" y="1"/>
                  </a:cxn>
                  <a:cxn ang="0">
                    <a:pos x="847" y="1"/>
                  </a:cxn>
                  <a:cxn ang="0">
                    <a:pos x="847" y="0"/>
                  </a:cxn>
                </a:cxnLst>
                <a:rect l="0" t="0" r="r" b="b"/>
                <a:pathLst>
                  <a:path w="847" h="1">
                    <a:moveTo>
                      <a:pt x="1" y="0"/>
                    </a:moveTo>
                    <a:cubicBezTo>
                      <a:pt x="0" y="0"/>
                      <a:pt x="0" y="0"/>
                      <a:pt x="0" y="0"/>
                    </a:cubicBezTo>
                    <a:cubicBezTo>
                      <a:pt x="0" y="1"/>
                      <a:pt x="0" y="1"/>
                      <a:pt x="0" y="1"/>
                    </a:cubicBezTo>
                    <a:cubicBezTo>
                      <a:pt x="1" y="1"/>
                      <a:pt x="1" y="1"/>
                      <a:pt x="1" y="1"/>
                    </a:cubicBezTo>
                    <a:cubicBezTo>
                      <a:pt x="1" y="0"/>
                      <a:pt x="1" y="0"/>
                      <a:pt x="1" y="0"/>
                    </a:cubicBezTo>
                    <a:moveTo>
                      <a:pt x="847" y="0"/>
                    </a:moveTo>
                    <a:cubicBezTo>
                      <a:pt x="846" y="0"/>
                      <a:pt x="846" y="0"/>
                      <a:pt x="846" y="0"/>
                    </a:cubicBezTo>
                    <a:cubicBezTo>
                      <a:pt x="846" y="0"/>
                      <a:pt x="846" y="0"/>
                      <a:pt x="846" y="1"/>
                    </a:cubicBezTo>
                    <a:cubicBezTo>
                      <a:pt x="847" y="1"/>
                      <a:pt x="847" y="1"/>
                      <a:pt x="847" y="1"/>
                    </a:cubicBezTo>
                    <a:cubicBezTo>
                      <a:pt x="847" y="0"/>
                      <a:pt x="847" y="0"/>
                      <a:pt x="8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 name="Freeform 268"/>
              <p:cNvSpPr>
                <a:spLocks/>
              </p:cNvSpPr>
              <p:nvPr/>
            </p:nvSpPr>
            <p:spPr bwMode="auto">
              <a:xfrm>
                <a:off x="-3833811" y="4089396"/>
                <a:ext cx="3175" cy="1587"/>
              </a:xfrm>
              <a:custGeom>
                <a:avLst/>
                <a:gdLst/>
                <a:ahLst/>
                <a:cxnLst>
                  <a:cxn ang="0">
                    <a:pos x="1" y="0"/>
                  </a:cxn>
                  <a:cxn ang="0">
                    <a:pos x="0" y="0"/>
                  </a:cxn>
                  <a:cxn ang="0">
                    <a:pos x="0" y="0"/>
                  </a:cxn>
                  <a:cxn ang="0">
                    <a:pos x="1" y="0"/>
                  </a:cxn>
                </a:cxnLst>
                <a:rect l="0" t="0" r="r" b="b"/>
                <a:pathLst>
                  <a:path w="1">
                    <a:moveTo>
                      <a:pt x="1" y="0"/>
                    </a:moveTo>
                    <a:cubicBezTo>
                      <a:pt x="0" y="0"/>
                      <a:pt x="0" y="0"/>
                      <a:pt x="0" y="0"/>
                    </a:cubicBezTo>
                    <a:cubicBezTo>
                      <a:pt x="0" y="0"/>
                      <a:pt x="0" y="0"/>
                      <a:pt x="0"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 name="Freeform 269"/>
              <p:cNvSpPr>
                <a:spLocks/>
              </p:cNvSpPr>
              <p:nvPr/>
            </p:nvSpPr>
            <p:spPr bwMode="auto">
              <a:xfrm>
                <a:off x="-2270125" y="4044946"/>
                <a:ext cx="3175" cy="1587"/>
              </a:xfrm>
              <a:custGeom>
                <a:avLst/>
                <a:gdLst/>
                <a:ahLst/>
                <a:cxnLst>
                  <a:cxn ang="0">
                    <a:pos x="2" y="0"/>
                  </a:cxn>
                  <a:cxn ang="0">
                    <a:pos x="0" y="0"/>
                  </a:cxn>
                  <a:cxn ang="0">
                    <a:pos x="0" y="0"/>
                  </a:cxn>
                  <a:cxn ang="0">
                    <a:pos x="2" y="0"/>
                  </a:cxn>
                  <a:cxn ang="0">
                    <a:pos x="2" y="0"/>
                  </a:cxn>
                  <a:cxn ang="0">
                    <a:pos x="2" y="0"/>
                  </a:cxn>
                </a:cxnLst>
                <a:rect l="0" t="0" r="r" b="b"/>
                <a:pathLst>
                  <a:path w="2">
                    <a:moveTo>
                      <a:pt x="2" y="0"/>
                    </a:moveTo>
                    <a:lnTo>
                      <a:pt x="0" y="0"/>
                    </a:lnTo>
                    <a:lnTo>
                      <a:pt x="0" y="0"/>
                    </a:lnTo>
                    <a:lnTo>
                      <a:pt x="2" y="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5" name="Freeform 270"/>
              <p:cNvSpPr>
                <a:spLocks/>
              </p:cNvSpPr>
              <p:nvPr/>
            </p:nvSpPr>
            <p:spPr bwMode="auto">
              <a:xfrm>
                <a:off x="-1301749" y="3146422"/>
                <a:ext cx="7937" cy="3175"/>
              </a:xfrm>
              <a:custGeom>
                <a:avLst/>
                <a:gdLst/>
                <a:ahLst/>
                <a:cxnLst>
                  <a:cxn ang="0">
                    <a:pos x="1" y="0"/>
                  </a:cxn>
                  <a:cxn ang="0">
                    <a:pos x="0" y="0"/>
                  </a:cxn>
                  <a:cxn ang="0">
                    <a:pos x="0" y="1"/>
                  </a:cxn>
                  <a:cxn ang="0">
                    <a:pos x="1" y="1"/>
                  </a:cxn>
                  <a:cxn ang="0">
                    <a:pos x="1" y="1"/>
                  </a:cxn>
                  <a:cxn ang="0">
                    <a:pos x="2" y="1"/>
                  </a:cxn>
                  <a:cxn ang="0">
                    <a:pos x="1" y="0"/>
                  </a:cxn>
                </a:cxnLst>
                <a:rect l="0" t="0" r="r" b="b"/>
                <a:pathLst>
                  <a:path w="2" h="1">
                    <a:moveTo>
                      <a:pt x="1" y="0"/>
                    </a:moveTo>
                    <a:cubicBezTo>
                      <a:pt x="0" y="0"/>
                      <a:pt x="0" y="0"/>
                      <a:pt x="0" y="0"/>
                    </a:cubicBezTo>
                    <a:cubicBezTo>
                      <a:pt x="0" y="1"/>
                      <a:pt x="0" y="1"/>
                      <a:pt x="0" y="1"/>
                    </a:cubicBezTo>
                    <a:cubicBezTo>
                      <a:pt x="1" y="1"/>
                      <a:pt x="1" y="1"/>
                      <a:pt x="1" y="1"/>
                    </a:cubicBezTo>
                    <a:cubicBezTo>
                      <a:pt x="1" y="1"/>
                      <a:pt x="1" y="1"/>
                      <a:pt x="1" y="1"/>
                    </a:cubicBezTo>
                    <a:cubicBezTo>
                      <a:pt x="2" y="1"/>
                      <a:pt x="2" y="1"/>
                      <a:pt x="2" y="1"/>
                    </a:cubicBezTo>
                    <a:cubicBezTo>
                      <a:pt x="1" y="1"/>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6" name="Freeform 271"/>
              <p:cNvSpPr>
                <a:spLocks/>
              </p:cNvSpPr>
              <p:nvPr/>
            </p:nvSpPr>
            <p:spPr bwMode="auto">
              <a:xfrm>
                <a:off x="-4138612" y="3890960"/>
                <a:ext cx="7937" cy="3175"/>
              </a:xfrm>
              <a:custGeom>
                <a:avLst/>
                <a:gdLst/>
                <a:ahLst/>
                <a:cxnLst>
                  <a:cxn ang="0">
                    <a:pos x="2" y="0"/>
                  </a:cxn>
                  <a:cxn ang="0">
                    <a:pos x="0" y="1"/>
                  </a:cxn>
                  <a:cxn ang="0">
                    <a:pos x="2" y="1"/>
                  </a:cxn>
                  <a:cxn ang="0">
                    <a:pos x="2" y="0"/>
                  </a:cxn>
                  <a:cxn ang="0">
                    <a:pos x="2" y="0"/>
                  </a:cxn>
                </a:cxnLst>
                <a:rect l="0" t="0" r="r" b="b"/>
                <a:pathLst>
                  <a:path w="2" h="1">
                    <a:moveTo>
                      <a:pt x="2" y="0"/>
                    </a:moveTo>
                    <a:cubicBezTo>
                      <a:pt x="0" y="1"/>
                      <a:pt x="0" y="1"/>
                      <a:pt x="0" y="1"/>
                    </a:cubicBezTo>
                    <a:cubicBezTo>
                      <a:pt x="2" y="1"/>
                      <a:pt x="2" y="1"/>
                      <a:pt x="2" y="1"/>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7" name="Freeform 272"/>
              <p:cNvSpPr>
                <a:spLocks/>
              </p:cNvSpPr>
              <p:nvPr/>
            </p:nvSpPr>
            <p:spPr bwMode="auto">
              <a:xfrm>
                <a:off x="-5076823" y="4003671"/>
                <a:ext cx="3175" cy="1587"/>
              </a:xfrm>
              <a:custGeom>
                <a:avLst/>
                <a:gdLst/>
                <a:ahLst/>
                <a:cxnLst>
                  <a:cxn ang="0">
                    <a:pos x="2" y="0"/>
                  </a:cxn>
                  <a:cxn ang="0">
                    <a:pos x="0" y="0"/>
                  </a:cxn>
                  <a:cxn ang="0">
                    <a:pos x="0" y="0"/>
                  </a:cxn>
                  <a:cxn ang="0">
                    <a:pos x="2" y="0"/>
                  </a:cxn>
                  <a:cxn ang="0">
                    <a:pos x="2" y="0"/>
                  </a:cxn>
                  <a:cxn ang="0">
                    <a:pos x="2" y="0"/>
                  </a:cxn>
                </a:cxnLst>
                <a:rect l="0" t="0" r="r" b="b"/>
                <a:pathLst>
                  <a:path w="2">
                    <a:moveTo>
                      <a:pt x="2" y="0"/>
                    </a:moveTo>
                    <a:lnTo>
                      <a:pt x="0" y="0"/>
                    </a:lnTo>
                    <a:lnTo>
                      <a:pt x="0" y="0"/>
                    </a:lnTo>
                    <a:lnTo>
                      <a:pt x="2" y="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8" name="Freeform 273"/>
              <p:cNvSpPr>
                <a:spLocks/>
              </p:cNvSpPr>
              <p:nvPr/>
            </p:nvSpPr>
            <p:spPr bwMode="auto">
              <a:xfrm>
                <a:off x="-4529137" y="2784471"/>
                <a:ext cx="7937" cy="3175"/>
              </a:xfrm>
              <a:custGeom>
                <a:avLst/>
                <a:gdLst/>
                <a:ahLst/>
                <a:cxnLst>
                  <a:cxn ang="0">
                    <a:pos x="0" y="0"/>
                  </a:cxn>
                  <a:cxn ang="0">
                    <a:pos x="1" y="0"/>
                  </a:cxn>
                  <a:cxn ang="0">
                    <a:pos x="2" y="0"/>
                  </a:cxn>
                  <a:cxn ang="0">
                    <a:pos x="2" y="1"/>
                  </a:cxn>
                  <a:cxn ang="0">
                    <a:pos x="2" y="0"/>
                  </a:cxn>
                  <a:cxn ang="0">
                    <a:pos x="2" y="0"/>
                  </a:cxn>
                  <a:cxn ang="0">
                    <a:pos x="0" y="0"/>
                  </a:cxn>
                </a:cxnLst>
                <a:rect l="0" t="0" r="r" b="b"/>
                <a:pathLst>
                  <a:path w="2" h="1">
                    <a:moveTo>
                      <a:pt x="0" y="0"/>
                    </a:moveTo>
                    <a:cubicBezTo>
                      <a:pt x="1" y="0"/>
                      <a:pt x="1" y="0"/>
                      <a:pt x="1" y="0"/>
                    </a:cubicBezTo>
                    <a:cubicBezTo>
                      <a:pt x="2" y="0"/>
                      <a:pt x="2" y="0"/>
                      <a:pt x="2" y="0"/>
                    </a:cubicBezTo>
                    <a:cubicBezTo>
                      <a:pt x="2" y="1"/>
                      <a:pt x="2" y="1"/>
                      <a:pt x="2" y="1"/>
                    </a:cubicBezTo>
                    <a:cubicBezTo>
                      <a:pt x="2" y="0"/>
                      <a:pt x="2" y="0"/>
                      <a:pt x="2" y="0"/>
                    </a:cubicBezTo>
                    <a:cubicBezTo>
                      <a:pt x="2" y="0"/>
                      <a:pt x="2" y="0"/>
                      <a:pt x="2"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9" name="Freeform 274"/>
              <p:cNvSpPr>
                <a:spLocks/>
              </p:cNvSpPr>
              <p:nvPr/>
            </p:nvSpPr>
            <p:spPr bwMode="auto">
              <a:xfrm>
                <a:off x="-4524373" y="2784471"/>
                <a:ext cx="3175" cy="3175"/>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0" name="Freeform 275"/>
              <p:cNvSpPr>
                <a:spLocks/>
              </p:cNvSpPr>
              <p:nvPr/>
            </p:nvSpPr>
            <p:spPr bwMode="auto">
              <a:xfrm>
                <a:off x="-4341811" y="2784471"/>
                <a:ext cx="4762" cy="3175"/>
              </a:xfrm>
              <a:custGeom>
                <a:avLst/>
                <a:gdLst/>
                <a:ahLst/>
                <a:cxnLst>
                  <a:cxn ang="0">
                    <a:pos x="0" y="0"/>
                  </a:cxn>
                  <a:cxn ang="0">
                    <a:pos x="0" y="1"/>
                  </a:cxn>
                  <a:cxn ang="0">
                    <a:pos x="1" y="0"/>
                  </a:cxn>
                  <a:cxn ang="0">
                    <a:pos x="1" y="0"/>
                  </a:cxn>
                  <a:cxn ang="0">
                    <a:pos x="0" y="0"/>
                  </a:cxn>
                </a:cxnLst>
                <a:rect l="0" t="0" r="r" b="b"/>
                <a:pathLst>
                  <a:path w="1" h="1">
                    <a:moveTo>
                      <a:pt x="0" y="0"/>
                    </a:moveTo>
                    <a:cubicBezTo>
                      <a:pt x="0" y="1"/>
                      <a:pt x="0" y="1"/>
                      <a:pt x="0" y="1"/>
                    </a:cubicBezTo>
                    <a:cubicBezTo>
                      <a:pt x="1" y="0"/>
                      <a:pt x="1" y="0"/>
                      <a:pt x="1" y="0"/>
                    </a:cubicBezTo>
                    <a:cubicBezTo>
                      <a:pt x="1" y="0"/>
                      <a:pt x="1" y="0"/>
                      <a:pt x="1"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1" name="Freeform 276"/>
              <p:cNvSpPr>
                <a:spLocks noEditPoints="1"/>
              </p:cNvSpPr>
              <p:nvPr/>
            </p:nvSpPr>
            <p:spPr bwMode="auto">
              <a:xfrm>
                <a:off x="-6035672" y="3149597"/>
                <a:ext cx="1660524" cy="3175"/>
              </a:xfrm>
              <a:custGeom>
                <a:avLst/>
                <a:gdLst/>
                <a:ahLst/>
                <a:cxnLst>
                  <a:cxn ang="0">
                    <a:pos x="2" y="0"/>
                  </a:cxn>
                  <a:cxn ang="0">
                    <a:pos x="0" y="0"/>
                  </a:cxn>
                  <a:cxn ang="0">
                    <a:pos x="0" y="1"/>
                  </a:cxn>
                  <a:cxn ang="0">
                    <a:pos x="1" y="1"/>
                  </a:cxn>
                  <a:cxn ang="0">
                    <a:pos x="1" y="0"/>
                  </a:cxn>
                  <a:cxn ang="0">
                    <a:pos x="2" y="0"/>
                  </a:cxn>
                  <a:cxn ang="0">
                    <a:pos x="442" y="0"/>
                  </a:cxn>
                  <a:cxn ang="0">
                    <a:pos x="442" y="0"/>
                  </a:cxn>
                  <a:cxn ang="0">
                    <a:pos x="442" y="1"/>
                  </a:cxn>
                  <a:cxn ang="0">
                    <a:pos x="442" y="1"/>
                  </a:cxn>
                  <a:cxn ang="0">
                    <a:pos x="442" y="0"/>
                  </a:cxn>
                </a:cxnLst>
                <a:rect l="0" t="0" r="r" b="b"/>
                <a:pathLst>
                  <a:path w="442" h="1">
                    <a:moveTo>
                      <a:pt x="2" y="0"/>
                    </a:moveTo>
                    <a:cubicBezTo>
                      <a:pt x="0" y="0"/>
                      <a:pt x="0" y="0"/>
                      <a:pt x="0" y="0"/>
                    </a:cubicBezTo>
                    <a:cubicBezTo>
                      <a:pt x="0" y="1"/>
                      <a:pt x="0" y="1"/>
                      <a:pt x="0" y="1"/>
                    </a:cubicBezTo>
                    <a:cubicBezTo>
                      <a:pt x="1" y="1"/>
                      <a:pt x="1" y="1"/>
                      <a:pt x="1" y="1"/>
                    </a:cubicBezTo>
                    <a:cubicBezTo>
                      <a:pt x="1" y="0"/>
                      <a:pt x="1" y="0"/>
                      <a:pt x="1" y="0"/>
                    </a:cubicBezTo>
                    <a:cubicBezTo>
                      <a:pt x="2" y="0"/>
                      <a:pt x="2" y="0"/>
                      <a:pt x="2" y="0"/>
                    </a:cubicBezTo>
                    <a:moveTo>
                      <a:pt x="442" y="0"/>
                    </a:moveTo>
                    <a:cubicBezTo>
                      <a:pt x="442" y="0"/>
                      <a:pt x="442" y="0"/>
                      <a:pt x="442" y="0"/>
                    </a:cubicBezTo>
                    <a:cubicBezTo>
                      <a:pt x="442" y="0"/>
                      <a:pt x="442" y="0"/>
                      <a:pt x="442" y="1"/>
                    </a:cubicBezTo>
                    <a:cubicBezTo>
                      <a:pt x="442" y="1"/>
                      <a:pt x="442" y="1"/>
                      <a:pt x="442" y="1"/>
                    </a:cubicBezTo>
                    <a:cubicBezTo>
                      <a:pt x="442" y="0"/>
                      <a:pt x="442" y="0"/>
                      <a:pt x="44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2" name="Freeform 277"/>
              <p:cNvSpPr>
                <a:spLocks/>
              </p:cNvSpPr>
              <p:nvPr/>
            </p:nvSpPr>
            <p:spPr bwMode="auto">
              <a:xfrm>
                <a:off x="-1304924" y="3149597"/>
                <a:ext cx="7937" cy="3175"/>
              </a:xfrm>
              <a:custGeom>
                <a:avLst/>
                <a:gdLst/>
                <a:ahLst/>
                <a:cxnLst>
                  <a:cxn ang="0">
                    <a:pos x="1" y="0"/>
                  </a:cxn>
                  <a:cxn ang="0">
                    <a:pos x="0" y="0"/>
                  </a:cxn>
                  <a:cxn ang="0">
                    <a:pos x="1" y="1"/>
                  </a:cxn>
                  <a:cxn ang="0">
                    <a:pos x="2" y="1"/>
                  </a:cxn>
                  <a:cxn ang="0">
                    <a:pos x="2" y="0"/>
                  </a:cxn>
                  <a:cxn ang="0">
                    <a:pos x="2" y="0"/>
                  </a:cxn>
                  <a:cxn ang="0">
                    <a:pos x="1" y="0"/>
                  </a:cxn>
                </a:cxnLst>
                <a:rect l="0" t="0" r="r" b="b"/>
                <a:pathLst>
                  <a:path w="2" h="1">
                    <a:moveTo>
                      <a:pt x="1" y="0"/>
                    </a:moveTo>
                    <a:cubicBezTo>
                      <a:pt x="0" y="0"/>
                      <a:pt x="0" y="0"/>
                      <a:pt x="0" y="0"/>
                    </a:cubicBezTo>
                    <a:cubicBezTo>
                      <a:pt x="1" y="1"/>
                      <a:pt x="1" y="1"/>
                      <a:pt x="1" y="1"/>
                    </a:cubicBezTo>
                    <a:cubicBezTo>
                      <a:pt x="2" y="1"/>
                      <a:pt x="2" y="1"/>
                      <a:pt x="2" y="1"/>
                    </a:cubicBezTo>
                    <a:cubicBezTo>
                      <a:pt x="2" y="0"/>
                      <a:pt x="2" y="0"/>
                      <a:pt x="2" y="0"/>
                    </a:cubicBezTo>
                    <a:cubicBezTo>
                      <a:pt x="2" y="0"/>
                      <a:pt x="2" y="0"/>
                      <a:pt x="2" y="0"/>
                    </a:cubicBezTo>
                    <a:cubicBezTo>
                      <a:pt x="2" y="0"/>
                      <a:pt x="2"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3" name="Freeform 278"/>
              <p:cNvSpPr>
                <a:spLocks/>
              </p:cNvSpPr>
              <p:nvPr/>
            </p:nvSpPr>
            <p:spPr bwMode="auto">
              <a:xfrm>
                <a:off x="-1301749" y="3149597"/>
                <a:ext cx="4762" cy="1587"/>
              </a:xfrm>
              <a:custGeom>
                <a:avLst/>
                <a:gdLst/>
                <a:ahLst/>
                <a:cxnLst>
                  <a:cxn ang="0">
                    <a:pos x="1" y="0"/>
                  </a:cxn>
                  <a:cxn ang="0">
                    <a:pos x="0" y="0"/>
                  </a:cxn>
                  <a:cxn ang="0">
                    <a:pos x="1" y="0"/>
                  </a:cxn>
                  <a:cxn ang="0">
                    <a:pos x="1" y="0"/>
                  </a:cxn>
                  <a:cxn ang="0">
                    <a:pos x="1" y="0"/>
                  </a:cxn>
                </a:cxnLst>
                <a:rect l="0" t="0" r="r" b="b"/>
                <a:pathLst>
                  <a:path w="1">
                    <a:moveTo>
                      <a:pt x="1" y="0"/>
                    </a:moveTo>
                    <a:cubicBezTo>
                      <a:pt x="0" y="0"/>
                      <a:pt x="0" y="0"/>
                      <a:pt x="0" y="0"/>
                    </a:cubicBezTo>
                    <a:cubicBezTo>
                      <a:pt x="1" y="0"/>
                      <a:pt x="1" y="0"/>
                      <a:pt x="1" y="0"/>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4" name="Freeform 279"/>
              <p:cNvSpPr>
                <a:spLocks/>
              </p:cNvSpPr>
              <p:nvPr/>
            </p:nvSpPr>
            <p:spPr bwMode="auto">
              <a:xfrm>
                <a:off x="-3871911" y="3149597"/>
                <a:ext cx="4762" cy="3175"/>
              </a:xfrm>
              <a:custGeom>
                <a:avLst/>
                <a:gdLst/>
                <a:ahLst/>
                <a:cxnLst>
                  <a:cxn ang="0">
                    <a:pos x="1" y="0"/>
                  </a:cxn>
                  <a:cxn ang="0">
                    <a:pos x="0" y="0"/>
                  </a:cxn>
                  <a:cxn ang="0">
                    <a:pos x="0" y="1"/>
                  </a:cxn>
                  <a:cxn ang="0">
                    <a:pos x="1" y="1"/>
                  </a:cxn>
                  <a:cxn ang="0">
                    <a:pos x="1" y="0"/>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5" name="Freeform 280"/>
              <p:cNvSpPr>
                <a:spLocks/>
              </p:cNvSpPr>
              <p:nvPr/>
            </p:nvSpPr>
            <p:spPr bwMode="auto">
              <a:xfrm>
                <a:off x="-5675310" y="2592385"/>
                <a:ext cx="1612899" cy="2509835"/>
              </a:xfrm>
              <a:custGeom>
                <a:avLst/>
                <a:gdLst/>
                <a:ahLst/>
                <a:cxnLst>
                  <a:cxn ang="0">
                    <a:pos x="104" y="6"/>
                  </a:cxn>
                  <a:cxn ang="0">
                    <a:pos x="177" y="34"/>
                  </a:cxn>
                  <a:cxn ang="0">
                    <a:pos x="216" y="87"/>
                  </a:cxn>
                  <a:cxn ang="0">
                    <a:pos x="211" y="41"/>
                  </a:cxn>
                  <a:cxn ang="0">
                    <a:pos x="238" y="57"/>
                  </a:cxn>
                  <a:cxn ang="0">
                    <a:pos x="242" y="47"/>
                  </a:cxn>
                  <a:cxn ang="0">
                    <a:pos x="276" y="86"/>
                  </a:cxn>
                  <a:cxn ang="0">
                    <a:pos x="257" y="108"/>
                  </a:cxn>
                  <a:cxn ang="0">
                    <a:pos x="269" y="119"/>
                  </a:cxn>
                  <a:cxn ang="0">
                    <a:pos x="236" y="155"/>
                  </a:cxn>
                  <a:cxn ang="0">
                    <a:pos x="229" y="230"/>
                  </a:cxn>
                  <a:cxn ang="0">
                    <a:pos x="230" y="230"/>
                  </a:cxn>
                  <a:cxn ang="0">
                    <a:pos x="225" y="221"/>
                  </a:cxn>
                  <a:cxn ang="0">
                    <a:pos x="177" y="269"/>
                  </a:cxn>
                  <a:cxn ang="0">
                    <a:pos x="201" y="277"/>
                  </a:cxn>
                  <a:cxn ang="0">
                    <a:pos x="215" y="282"/>
                  </a:cxn>
                  <a:cxn ang="0">
                    <a:pos x="225" y="313"/>
                  </a:cxn>
                  <a:cxn ang="0">
                    <a:pos x="319" y="323"/>
                  </a:cxn>
                  <a:cxn ang="0">
                    <a:pos x="378" y="381"/>
                  </a:cxn>
                  <a:cxn ang="0">
                    <a:pos x="301" y="662"/>
                  </a:cxn>
                  <a:cxn ang="0">
                    <a:pos x="303" y="663"/>
                  </a:cxn>
                  <a:cxn ang="0">
                    <a:pos x="303" y="663"/>
                  </a:cxn>
                  <a:cxn ang="0">
                    <a:pos x="250" y="346"/>
                  </a:cxn>
                  <a:cxn ang="0">
                    <a:pos x="203" y="293"/>
                  </a:cxn>
                  <a:cxn ang="0">
                    <a:pos x="112" y="200"/>
                  </a:cxn>
                  <a:cxn ang="0">
                    <a:pos x="118" y="241"/>
                  </a:cxn>
                  <a:cxn ang="0">
                    <a:pos x="117" y="239"/>
                  </a:cxn>
                  <a:cxn ang="0">
                    <a:pos x="120" y="239"/>
                  </a:cxn>
                  <a:cxn ang="0">
                    <a:pos x="63" y="48"/>
                  </a:cxn>
                  <a:cxn ang="0">
                    <a:pos x="3" y="64"/>
                  </a:cxn>
                  <a:cxn ang="0">
                    <a:pos x="5" y="65"/>
                  </a:cxn>
                  <a:cxn ang="0">
                    <a:pos x="9" y="43"/>
                  </a:cxn>
                  <a:cxn ang="0">
                    <a:pos x="6" y="35"/>
                  </a:cxn>
                  <a:cxn ang="0">
                    <a:pos x="0" y="65"/>
                  </a:cxn>
                  <a:cxn ang="0">
                    <a:pos x="66" y="52"/>
                  </a:cxn>
                  <a:cxn ang="0">
                    <a:pos x="117" y="243"/>
                  </a:cxn>
                  <a:cxn ang="0">
                    <a:pos x="110" y="201"/>
                  </a:cxn>
                  <a:cxn ang="0">
                    <a:pos x="109" y="201"/>
                  </a:cxn>
                  <a:cxn ang="0">
                    <a:pos x="129" y="238"/>
                  </a:cxn>
                  <a:cxn ang="0">
                    <a:pos x="218" y="323"/>
                  </a:cxn>
                  <a:cxn ang="0">
                    <a:pos x="237" y="397"/>
                  </a:cxn>
                  <a:cxn ang="0">
                    <a:pos x="306" y="662"/>
                  </a:cxn>
                  <a:cxn ang="0">
                    <a:pos x="378" y="377"/>
                  </a:cxn>
                  <a:cxn ang="0">
                    <a:pos x="320" y="319"/>
                  </a:cxn>
                  <a:cxn ang="0">
                    <a:pos x="229" y="311"/>
                  </a:cxn>
                  <a:cxn ang="0">
                    <a:pos x="211" y="280"/>
                  </a:cxn>
                  <a:cxn ang="0">
                    <a:pos x="192" y="260"/>
                  </a:cxn>
                  <a:cxn ang="0">
                    <a:pos x="216" y="212"/>
                  </a:cxn>
                  <a:cxn ang="0">
                    <a:pos x="233" y="219"/>
                  </a:cxn>
                  <a:cxn ang="0">
                    <a:pos x="261" y="123"/>
                  </a:cxn>
                  <a:cxn ang="0">
                    <a:pos x="254" y="105"/>
                  </a:cxn>
                  <a:cxn ang="0">
                    <a:pos x="255" y="106"/>
                  </a:cxn>
                  <a:cxn ang="0">
                    <a:pos x="242" y="43"/>
                  </a:cxn>
                  <a:cxn ang="0">
                    <a:pos x="207" y="44"/>
                  </a:cxn>
                  <a:cxn ang="0">
                    <a:pos x="213" y="88"/>
                  </a:cxn>
                  <a:cxn ang="0">
                    <a:pos x="214" y="89"/>
                  </a:cxn>
                  <a:cxn ang="0">
                    <a:pos x="177" y="47"/>
                  </a:cxn>
                  <a:cxn ang="0">
                    <a:pos x="108" y="1"/>
                  </a:cxn>
                  <a:cxn ang="0">
                    <a:pos x="38" y="6"/>
                  </a:cxn>
                </a:cxnLst>
                <a:rect l="0" t="0" r="r" b="b"/>
                <a:pathLst>
                  <a:path w="429" h="667">
                    <a:moveTo>
                      <a:pt x="38" y="6"/>
                    </a:moveTo>
                    <a:cubicBezTo>
                      <a:pt x="40" y="7"/>
                      <a:pt x="40" y="7"/>
                      <a:pt x="40" y="7"/>
                    </a:cubicBezTo>
                    <a:cubicBezTo>
                      <a:pt x="40" y="7"/>
                      <a:pt x="42" y="6"/>
                      <a:pt x="43" y="5"/>
                    </a:cubicBezTo>
                    <a:cubicBezTo>
                      <a:pt x="45" y="4"/>
                      <a:pt x="46" y="4"/>
                      <a:pt x="47" y="4"/>
                    </a:cubicBezTo>
                    <a:cubicBezTo>
                      <a:pt x="72" y="4"/>
                      <a:pt x="72" y="4"/>
                      <a:pt x="72" y="4"/>
                    </a:cubicBezTo>
                    <a:cubicBezTo>
                      <a:pt x="73" y="4"/>
                      <a:pt x="75" y="4"/>
                      <a:pt x="76" y="5"/>
                    </a:cubicBezTo>
                    <a:cubicBezTo>
                      <a:pt x="78" y="5"/>
                      <a:pt x="79" y="6"/>
                      <a:pt x="80" y="7"/>
                    </a:cubicBezTo>
                    <a:cubicBezTo>
                      <a:pt x="86" y="10"/>
                      <a:pt x="86" y="10"/>
                      <a:pt x="86" y="10"/>
                    </a:cubicBezTo>
                    <a:cubicBezTo>
                      <a:pt x="87" y="11"/>
                      <a:pt x="89" y="12"/>
                      <a:pt x="91" y="12"/>
                    </a:cubicBezTo>
                    <a:cubicBezTo>
                      <a:pt x="93" y="12"/>
                      <a:pt x="95" y="11"/>
                      <a:pt x="97" y="10"/>
                    </a:cubicBezTo>
                    <a:cubicBezTo>
                      <a:pt x="100" y="8"/>
                      <a:pt x="100" y="8"/>
                      <a:pt x="100" y="8"/>
                    </a:cubicBezTo>
                    <a:cubicBezTo>
                      <a:pt x="101" y="7"/>
                      <a:pt x="103" y="6"/>
                      <a:pt x="104" y="6"/>
                    </a:cubicBezTo>
                    <a:cubicBezTo>
                      <a:pt x="106" y="5"/>
                      <a:pt x="107" y="5"/>
                      <a:pt x="108" y="5"/>
                    </a:cubicBezTo>
                    <a:cubicBezTo>
                      <a:pt x="116" y="5"/>
                      <a:pt x="116" y="5"/>
                      <a:pt x="116" y="5"/>
                    </a:cubicBezTo>
                    <a:cubicBezTo>
                      <a:pt x="117" y="5"/>
                      <a:pt x="119" y="5"/>
                      <a:pt x="120" y="6"/>
                    </a:cubicBezTo>
                    <a:cubicBezTo>
                      <a:pt x="122" y="7"/>
                      <a:pt x="123" y="8"/>
                      <a:pt x="124" y="8"/>
                    </a:cubicBezTo>
                    <a:cubicBezTo>
                      <a:pt x="132" y="16"/>
                      <a:pt x="132" y="16"/>
                      <a:pt x="132" y="16"/>
                    </a:cubicBezTo>
                    <a:cubicBezTo>
                      <a:pt x="133" y="17"/>
                      <a:pt x="135" y="18"/>
                      <a:pt x="137" y="18"/>
                    </a:cubicBezTo>
                    <a:cubicBezTo>
                      <a:pt x="139" y="18"/>
                      <a:pt x="141" y="17"/>
                      <a:pt x="143" y="15"/>
                    </a:cubicBezTo>
                    <a:cubicBezTo>
                      <a:pt x="144" y="14"/>
                      <a:pt x="145" y="13"/>
                      <a:pt x="147" y="13"/>
                    </a:cubicBezTo>
                    <a:cubicBezTo>
                      <a:pt x="148" y="13"/>
                      <a:pt x="148" y="13"/>
                      <a:pt x="148" y="13"/>
                    </a:cubicBezTo>
                    <a:cubicBezTo>
                      <a:pt x="175" y="28"/>
                      <a:pt x="175" y="28"/>
                      <a:pt x="175" y="28"/>
                    </a:cubicBezTo>
                    <a:cubicBezTo>
                      <a:pt x="176" y="29"/>
                      <a:pt x="177" y="30"/>
                      <a:pt x="177" y="32"/>
                    </a:cubicBezTo>
                    <a:cubicBezTo>
                      <a:pt x="177" y="33"/>
                      <a:pt x="177" y="34"/>
                      <a:pt x="177" y="34"/>
                    </a:cubicBezTo>
                    <a:cubicBezTo>
                      <a:pt x="173" y="46"/>
                      <a:pt x="173" y="46"/>
                      <a:pt x="173" y="46"/>
                    </a:cubicBezTo>
                    <a:cubicBezTo>
                      <a:pt x="172" y="47"/>
                      <a:pt x="172" y="48"/>
                      <a:pt x="172" y="49"/>
                    </a:cubicBezTo>
                    <a:cubicBezTo>
                      <a:pt x="172" y="53"/>
                      <a:pt x="173" y="56"/>
                      <a:pt x="176" y="57"/>
                    </a:cubicBezTo>
                    <a:cubicBezTo>
                      <a:pt x="198" y="72"/>
                      <a:pt x="198" y="72"/>
                      <a:pt x="198" y="72"/>
                    </a:cubicBezTo>
                    <a:cubicBezTo>
                      <a:pt x="200" y="73"/>
                      <a:pt x="203" y="77"/>
                      <a:pt x="204" y="79"/>
                    </a:cubicBezTo>
                    <a:cubicBezTo>
                      <a:pt x="210" y="90"/>
                      <a:pt x="210" y="90"/>
                      <a:pt x="210" y="90"/>
                    </a:cubicBezTo>
                    <a:cubicBezTo>
                      <a:pt x="210" y="90"/>
                      <a:pt x="210" y="91"/>
                      <a:pt x="211" y="91"/>
                    </a:cubicBezTo>
                    <a:cubicBezTo>
                      <a:pt x="211" y="92"/>
                      <a:pt x="211" y="92"/>
                      <a:pt x="212" y="92"/>
                    </a:cubicBezTo>
                    <a:cubicBezTo>
                      <a:pt x="213" y="93"/>
                      <a:pt x="213" y="93"/>
                      <a:pt x="213" y="93"/>
                    </a:cubicBezTo>
                    <a:cubicBezTo>
                      <a:pt x="214" y="93"/>
                      <a:pt x="215" y="92"/>
                      <a:pt x="215" y="92"/>
                    </a:cubicBezTo>
                    <a:cubicBezTo>
                      <a:pt x="216" y="91"/>
                      <a:pt x="216" y="90"/>
                      <a:pt x="216" y="90"/>
                    </a:cubicBezTo>
                    <a:cubicBezTo>
                      <a:pt x="216" y="89"/>
                      <a:pt x="216" y="88"/>
                      <a:pt x="216" y="87"/>
                    </a:cubicBezTo>
                    <a:cubicBezTo>
                      <a:pt x="216" y="70"/>
                      <a:pt x="216" y="70"/>
                      <a:pt x="216" y="70"/>
                    </a:cubicBezTo>
                    <a:cubicBezTo>
                      <a:pt x="216" y="66"/>
                      <a:pt x="216" y="60"/>
                      <a:pt x="215" y="56"/>
                    </a:cubicBezTo>
                    <a:cubicBezTo>
                      <a:pt x="212" y="43"/>
                      <a:pt x="212" y="43"/>
                      <a:pt x="212" y="43"/>
                    </a:cubicBezTo>
                    <a:cubicBezTo>
                      <a:pt x="211" y="43"/>
                      <a:pt x="211" y="42"/>
                      <a:pt x="211" y="42"/>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2"/>
                      <a:pt x="211" y="42"/>
                      <a:pt x="211" y="42"/>
                    </a:cubicBezTo>
                    <a:cubicBezTo>
                      <a:pt x="211" y="41"/>
                      <a:pt x="211" y="41"/>
                      <a:pt x="211" y="41"/>
                    </a:cubicBezTo>
                    <a:cubicBezTo>
                      <a:pt x="211" y="41"/>
                      <a:pt x="211" y="41"/>
                      <a:pt x="211" y="41"/>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35" y="56"/>
                      <a:pt x="235" y="56"/>
                      <a:pt x="235" y="56"/>
                    </a:cubicBezTo>
                    <a:cubicBezTo>
                      <a:pt x="236" y="57"/>
                      <a:pt x="237" y="57"/>
                      <a:pt x="238" y="57"/>
                    </a:cubicBezTo>
                    <a:cubicBezTo>
                      <a:pt x="239" y="57"/>
                      <a:pt x="241" y="56"/>
                      <a:pt x="241" y="55"/>
                    </a:cubicBezTo>
                    <a:cubicBezTo>
                      <a:pt x="242" y="54"/>
                      <a:pt x="243" y="52"/>
                      <a:pt x="243" y="51"/>
                    </a:cubicBezTo>
                    <a:cubicBezTo>
                      <a:pt x="243" y="49"/>
                      <a:pt x="243" y="49"/>
                      <a:pt x="243" y="49"/>
                    </a:cubicBezTo>
                    <a:cubicBezTo>
                      <a:pt x="243" y="48"/>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2" y="46"/>
                      <a:pt x="242" y="46"/>
                      <a:pt x="242" y="46"/>
                    </a:cubicBezTo>
                    <a:cubicBezTo>
                      <a:pt x="242" y="47"/>
                      <a:pt x="242" y="47"/>
                      <a:pt x="242" y="47"/>
                    </a:cubicBezTo>
                    <a:cubicBezTo>
                      <a:pt x="243" y="47"/>
                      <a:pt x="243" y="47"/>
                      <a:pt x="243" y="47"/>
                    </a:cubicBezTo>
                    <a:cubicBezTo>
                      <a:pt x="242" y="46"/>
                      <a:pt x="242" y="46"/>
                      <a:pt x="242" y="46"/>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3" y="48"/>
                      <a:pt x="243" y="48"/>
                      <a:pt x="243" y="48"/>
                    </a:cubicBezTo>
                    <a:cubicBezTo>
                      <a:pt x="275" y="83"/>
                      <a:pt x="275" y="83"/>
                      <a:pt x="275" y="83"/>
                    </a:cubicBezTo>
                    <a:cubicBezTo>
                      <a:pt x="275" y="84"/>
                      <a:pt x="276" y="85"/>
                      <a:pt x="276" y="86"/>
                    </a:cubicBezTo>
                    <a:cubicBezTo>
                      <a:pt x="276" y="87"/>
                      <a:pt x="276" y="88"/>
                      <a:pt x="275" y="89"/>
                    </a:cubicBezTo>
                    <a:cubicBezTo>
                      <a:pt x="275" y="89"/>
                      <a:pt x="274" y="90"/>
                      <a:pt x="272" y="91"/>
                    </a:cubicBezTo>
                    <a:cubicBezTo>
                      <a:pt x="271" y="92"/>
                      <a:pt x="270" y="92"/>
                      <a:pt x="269" y="92"/>
                    </a:cubicBezTo>
                    <a:cubicBezTo>
                      <a:pt x="260" y="92"/>
                      <a:pt x="260" y="92"/>
                      <a:pt x="260" y="92"/>
                    </a:cubicBezTo>
                    <a:cubicBezTo>
                      <a:pt x="258" y="92"/>
                      <a:pt x="256" y="93"/>
                      <a:pt x="254" y="94"/>
                    </a:cubicBezTo>
                    <a:cubicBezTo>
                      <a:pt x="253" y="96"/>
                      <a:pt x="252" y="98"/>
                      <a:pt x="251" y="100"/>
                    </a:cubicBezTo>
                    <a:cubicBezTo>
                      <a:pt x="251" y="103"/>
                      <a:pt x="251" y="103"/>
                      <a:pt x="251" y="103"/>
                    </a:cubicBezTo>
                    <a:cubicBezTo>
                      <a:pt x="250" y="104"/>
                      <a:pt x="250" y="104"/>
                      <a:pt x="250" y="105"/>
                    </a:cubicBezTo>
                    <a:cubicBezTo>
                      <a:pt x="250" y="106"/>
                      <a:pt x="250" y="107"/>
                      <a:pt x="251" y="108"/>
                    </a:cubicBezTo>
                    <a:cubicBezTo>
                      <a:pt x="252" y="109"/>
                      <a:pt x="252" y="109"/>
                      <a:pt x="252" y="109"/>
                    </a:cubicBezTo>
                    <a:cubicBezTo>
                      <a:pt x="253" y="109"/>
                      <a:pt x="253" y="109"/>
                      <a:pt x="254" y="109"/>
                    </a:cubicBezTo>
                    <a:cubicBezTo>
                      <a:pt x="255" y="109"/>
                      <a:pt x="256" y="109"/>
                      <a:pt x="257" y="108"/>
                    </a:cubicBezTo>
                    <a:cubicBezTo>
                      <a:pt x="258" y="108"/>
                      <a:pt x="258" y="108"/>
                      <a:pt x="258" y="108"/>
                    </a:cubicBezTo>
                    <a:cubicBezTo>
                      <a:pt x="259" y="108"/>
                      <a:pt x="261" y="108"/>
                      <a:pt x="261" y="110"/>
                    </a:cubicBezTo>
                    <a:cubicBezTo>
                      <a:pt x="268" y="118"/>
                      <a:pt x="268" y="118"/>
                      <a:pt x="268" y="118"/>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70" y="119"/>
                      <a:pt x="270" y="119"/>
                      <a:pt x="270" y="119"/>
                    </a:cubicBezTo>
                    <a:cubicBezTo>
                      <a:pt x="269" y="119"/>
                      <a:pt x="269" y="119"/>
                      <a:pt x="269" y="119"/>
                    </a:cubicBezTo>
                    <a:cubicBezTo>
                      <a:pt x="270" y="120"/>
                      <a:pt x="270" y="120"/>
                      <a:pt x="270" y="120"/>
                    </a:cubicBezTo>
                    <a:cubicBezTo>
                      <a:pt x="269" y="119"/>
                      <a:pt x="269" y="119"/>
                      <a:pt x="269" y="119"/>
                    </a:cubicBezTo>
                    <a:cubicBezTo>
                      <a:pt x="269" y="119"/>
                      <a:pt x="269" y="119"/>
                      <a:pt x="269" y="119"/>
                    </a:cubicBezTo>
                    <a:cubicBezTo>
                      <a:pt x="270" y="120"/>
                      <a:pt x="270" y="120"/>
                      <a:pt x="270" y="120"/>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61" y="119"/>
                      <a:pt x="261" y="119"/>
                      <a:pt x="261" y="119"/>
                    </a:cubicBezTo>
                    <a:cubicBezTo>
                      <a:pt x="259" y="119"/>
                      <a:pt x="257" y="120"/>
                      <a:pt x="255" y="121"/>
                    </a:cubicBezTo>
                    <a:cubicBezTo>
                      <a:pt x="254" y="122"/>
                      <a:pt x="252" y="124"/>
                      <a:pt x="251" y="126"/>
                    </a:cubicBezTo>
                    <a:cubicBezTo>
                      <a:pt x="236" y="155"/>
                      <a:pt x="236" y="155"/>
                      <a:pt x="236" y="155"/>
                    </a:cubicBezTo>
                    <a:cubicBezTo>
                      <a:pt x="234" y="159"/>
                      <a:pt x="233" y="164"/>
                      <a:pt x="233" y="168"/>
                    </a:cubicBezTo>
                    <a:cubicBezTo>
                      <a:pt x="233" y="176"/>
                      <a:pt x="233" y="176"/>
                      <a:pt x="233" y="176"/>
                    </a:cubicBezTo>
                    <a:cubicBezTo>
                      <a:pt x="233" y="179"/>
                      <a:pt x="232" y="185"/>
                      <a:pt x="230" y="187"/>
                    </a:cubicBezTo>
                    <a:cubicBezTo>
                      <a:pt x="228" y="191"/>
                      <a:pt x="228" y="191"/>
                      <a:pt x="228" y="191"/>
                    </a:cubicBezTo>
                    <a:cubicBezTo>
                      <a:pt x="226" y="194"/>
                      <a:pt x="225" y="200"/>
                      <a:pt x="225" y="204"/>
                    </a:cubicBezTo>
                    <a:cubicBezTo>
                      <a:pt x="225" y="206"/>
                      <a:pt x="225" y="206"/>
                      <a:pt x="225" y="206"/>
                    </a:cubicBezTo>
                    <a:cubicBezTo>
                      <a:pt x="225" y="208"/>
                      <a:pt x="225" y="210"/>
                      <a:pt x="225" y="212"/>
                    </a:cubicBezTo>
                    <a:cubicBezTo>
                      <a:pt x="226" y="214"/>
                      <a:pt x="226" y="215"/>
                      <a:pt x="227" y="217"/>
                    </a:cubicBezTo>
                    <a:cubicBezTo>
                      <a:pt x="228" y="217"/>
                      <a:pt x="228" y="218"/>
                      <a:pt x="229" y="220"/>
                    </a:cubicBezTo>
                    <a:cubicBezTo>
                      <a:pt x="229" y="222"/>
                      <a:pt x="229" y="224"/>
                      <a:pt x="229" y="225"/>
                    </a:cubicBezTo>
                    <a:cubicBezTo>
                      <a:pt x="229" y="228"/>
                      <a:pt x="229" y="228"/>
                      <a:pt x="229" y="228"/>
                    </a:cubicBezTo>
                    <a:cubicBezTo>
                      <a:pt x="229" y="229"/>
                      <a:pt x="229" y="230"/>
                      <a:pt x="229" y="230"/>
                    </a:cubicBezTo>
                    <a:cubicBezTo>
                      <a:pt x="229" y="230"/>
                      <a:pt x="229" y="230"/>
                      <a:pt x="229" y="230"/>
                    </a:cubicBezTo>
                    <a:cubicBezTo>
                      <a:pt x="230" y="230"/>
                      <a:pt x="230" y="230"/>
                      <a:pt x="230" y="230"/>
                    </a:cubicBezTo>
                    <a:cubicBezTo>
                      <a:pt x="229" y="230"/>
                      <a:pt x="229" y="230"/>
                      <a:pt x="229" y="230"/>
                    </a:cubicBezTo>
                    <a:cubicBezTo>
                      <a:pt x="229" y="230"/>
                      <a:pt x="229" y="230"/>
                      <a:pt x="229" y="230"/>
                    </a:cubicBezTo>
                    <a:cubicBezTo>
                      <a:pt x="230" y="230"/>
                      <a:pt x="230" y="230"/>
                      <a:pt x="230" y="230"/>
                    </a:cubicBezTo>
                    <a:cubicBezTo>
                      <a:pt x="229" y="230"/>
                      <a:pt x="229" y="230"/>
                      <a:pt x="229" y="230"/>
                    </a:cubicBezTo>
                    <a:cubicBezTo>
                      <a:pt x="230" y="231"/>
                      <a:pt x="230" y="231"/>
                      <a:pt x="230" y="231"/>
                    </a:cubicBezTo>
                    <a:cubicBezTo>
                      <a:pt x="230" y="230"/>
                      <a:pt x="230" y="230"/>
                      <a:pt x="230" y="230"/>
                    </a:cubicBezTo>
                    <a:cubicBezTo>
                      <a:pt x="229" y="230"/>
                      <a:pt x="229" y="230"/>
                      <a:pt x="229" y="230"/>
                    </a:cubicBezTo>
                    <a:cubicBezTo>
                      <a:pt x="230" y="231"/>
                      <a:pt x="230" y="231"/>
                      <a:pt x="230" y="231"/>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29"/>
                      <a:pt x="230" y="229"/>
                      <a:pt x="230" y="229"/>
                    </a:cubicBezTo>
                    <a:cubicBezTo>
                      <a:pt x="227" y="225"/>
                      <a:pt x="227" y="225"/>
                      <a:pt x="227" y="225"/>
                    </a:cubicBezTo>
                    <a:cubicBezTo>
                      <a:pt x="226" y="224"/>
                      <a:pt x="225" y="223"/>
                      <a:pt x="225" y="221"/>
                    </a:cubicBezTo>
                    <a:cubicBezTo>
                      <a:pt x="224" y="219"/>
                      <a:pt x="224" y="217"/>
                      <a:pt x="224" y="216"/>
                    </a:cubicBezTo>
                    <a:cubicBezTo>
                      <a:pt x="224" y="214"/>
                      <a:pt x="223" y="212"/>
                      <a:pt x="222" y="211"/>
                    </a:cubicBezTo>
                    <a:cubicBezTo>
                      <a:pt x="220" y="209"/>
                      <a:pt x="218" y="208"/>
                      <a:pt x="216" y="208"/>
                    </a:cubicBezTo>
                    <a:cubicBezTo>
                      <a:pt x="181" y="208"/>
                      <a:pt x="181" y="208"/>
                      <a:pt x="181" y="208"/>
                    </a:cubicBezTo>
                    <a:cubicBezTo>
                      <a:pt x="179" y="208"/>
                      <a:pt x="177" y="209"/>
                      <a:pt x="176" y="210"/>
                    </a:cubicBezTo>
                    <a:cubicBezTo>
                      <a:pt x="174" y="212"/>
                      <a:pt x="173" y="213"/>
                      <a:pt x="172" y="216"/>
                    </a:cubicBezTo>
                    <a:cubicBezTo>
                      <a:pt x="166" y="234"/>
                      <a:pt x="166" y="234"/>
                      <a:pt x="166" y="234"/>
                    </a:cubicBezTo>
                    <a:cubicBezTo>
                      <a:pt x="165" y="237"/>
                      <a:pt x="164" y="240"/>
                      <a:pt x="164" y="242"/>
                    </a:cubicBezTo>
                    <a:cubicBezTo>
                      <a:pt x="164" y="244"/>
                      <a:pt x="165" y="246"/>
                      <a:pt x="165" y="248"/>
                    </a:cubicBezTo>
                    <a:cubicBezTo>
                      <a:pt x="168" y="261"/>
                      <a:pt x="168" y="261"/>
                      <a:pt x="168" y="261"/>
                    </a:cubicBezTo>
                    <a:cubicBezTo>
                      <a:pt x="169" y="263"/>
                      <a:pt x="170" y="265"/>
                      <a:pt x="171" y="267"/>
                    </a:cubicBezTo>
                    <a:cubicBezTo>
                      <a:pt x="173" y="268"/>
                      <a:pt x="175" y="269"/>
                      <a:pt x="177" y="269"/>
                    </a:cubicBezTo>
                    <a:cubicBezTo>
                      <a:pt x="187" y="269"/>
                      <a:pt x="187" y="269"/>
                      <a:pt x="187" y="269"/>
                    </a:cubicBezTo>
                    <a:cubicBezTo>
                      <a:pt x="189" y="269"/>
                      <a:pt x="191" y="268"/>
                      <a:pt x="192" y="267"/>
                    </a:cubicBezTo>
                    <a:cubicBezTo>
                      <a:pt x="194" y="265"/>
                      <a:pt x="195" y="264"/>
                      <a:pt x="196" y="262"/>
                    </a:cubicBezTo>
                    <a:cubicBezTo>
                      <a:pt x="196" y="261"/>
                      <a:pt x="196" y="261"/>
                      <a:pt x="196" y="261"/>
                    </a:cubicBezTo>
                    <a:cubicBezTo>
                      <a:pt x="197" y="260"/>
                      <a:pt x="197" y="258"/>
                      <a:pt x="198" y="257"/>
                    </a:cubicBezTo>
                    <a:cubicBezTo>
                      <a:pt x="199" y="257"/>
                      <a:pt x="201" y="256"/>
                      <a:pt x="201" y="256"/>
                    </a:cubicBezTo>
                    <a:cubicBezTo>
                      <a:pt x="203" y="256"/>
                      <a:pt x="203" y="256"/>
                      <a:pt x="203" y="256"/>
                    </a:cubicBezTo>
                    <a:cubicBezTo>
                      <a:pt x="203" y="256"/>
                      <a:pt x="204" y="256"/>
                      <a:pt x="204" y="257"/>
                    </a:cubicBezTo>
                    <a:cubicBezTo>
                      <a:pt x="204" y="257"/>
                      <a:pt x="205" y="258"/>
                      <a:pt x="205" y="259"/>
                    </a:cubicBezTo>
                    <a:cubicBezTo>
                      <a:pt x="205" y="260"/>
                      <a:pt x="205" y="260"/>
                      <a:pt x="205" y="260"/>
                    </a:cubicBezTo>
                    <a:cubicBezTo>
                      <a:pt x="202" y="275"/>
                      <a:pt x="202" y="275"/>
                      <a:pt x="202" y="275"/>
                    </a:cubicBezTo>
                    <a:cubicBezTo>
                      <a:pt x="202" y="276"/>
                      <a:pt x="201" y="277"/>
                      <a:pt x="201" y="277"/>
                    </a:cubicBezTo>
                    <a:cubicBezTo>
                      <a:pt x="201" y="279"/>
                      <a:pt x="202" y="281"/>
                      <a:pt x="203" y="282"/>
                    </a:cubicBezTo>
                    <a:cubicBezTo>
                      <a:pt x="204" y="284"/>
                      <a:pt x="206" y="285"/>
                      <a:pt x="207" y="285"/>
                    </a:cubicBezTo>
                    <a:cubicBezTo>
                      <a:pt x="209" y="285"/>
                      <a:pt x="211" y="284"/>
                      <a:pt x="212" y="284"/>
                    </a:cubicBezTo>
                    <a:cubicBezTo>
                      <a:pt x="214" y="283"/>
                      <a:pt x="215" y="283"/>
                      <a:pt x="216" y="281"/>
                    </a:cubicBezTo>
                    <a:cubicBezTo>
                      <a:pt x="215" y="281"/>
                      <a:pt x="215" y="281"/>
                      <a:pt x="215" y="281"/>
                    </a:cubicBezTo>
                    <a:cubicBezTo>
                      <a:pt x="215" y="282"/>
                      <a:pt x="215" y="282"/>
                      <a:pt x="215" y="282"/>
                    </a:cubicBezTo>
                    <a:cubicBezTo>
                      <a:pt x="216" y="281"/>
                      <a:pt x="216" y="281"/>
                      <a:pt x="216" y="281"/>
                    </a:cubicBezTo>
                    <a:cubicBezTo>
                      <a:pt x="215" y="281"/>
                      <a:pt x="215" y="281"/>
                      <a:pt x="215" y="281"/>
                    </a:cubicBezTo>
                    <a:cubicBezTo>
                      <a:pt x="215" y="282"/>
                      <a:pt x="215" y="282"/>
                      <a:pt x="215" y="282"/>
                    </a:cubicBezTo>
                    <a:cubicBezTo>
                      <a:pt x="215" y="281"/>
                      <a:pt x="215" y="281"/>
                      <a:pt x="215" y="281"/>
                    </a:cubicBezTo>
                    <a:cubicBezTo>
                      <a:pt x="215" y="282"/>
                      <a:pt x="215" y="282"/>
                      <a:pt x="215" y="282"/>
                    </a:cubicBezTo>
                    <a:cubicBezTo>
                      <a:pt x="215" y="282"/>
                      <a:pt x="215" y="282"/>
                      <a:pt x="215" y="282"/>
                    </a:cubicBezTo>
                    <a:cubicBezTo>
                      <a:pt x="215" y="281"/>
                      <a:pt x="215" y="281"/>
                      <a:pt x="215" y="281"/>
                    </a:cubicBezTo>
                    <a:cubicBezTo>
                      <a:pt x="215" y="282"/>
                      <a:pt x="215" y="282"/>
                      <a:pt x="215" y="282"/>
                    </a:cubicBezTo>
                    <a:cubicBezTo>
                      <a:pt x="216" y="282"/>
                      <a:pt x="216" y="282"/>
                      <a:pt x="216" y="282"/>
                    </a:cubicBezTo>
                    <a:cubicBezTo>
                      <a:pt x="217" y="283"/>
                      <a:pt x="217" y="283"/>
                      <a:pt x="218" y="284"/>
                    </a:cubicBezTo>
                    <a:cubicBezTo>
                      <a:pt x="222" y="290"/>
                      <a:pt x="222" y="290"/>
                      <a:pt x="222" y="290"/>
                    </a:cubicBezTo>
                    <a:cubicBezTo>
                      <a:pt x="223" y="292"/>
                      <a:pt x="223" y="293"/>
                      <a:pt x="223" y="295"/>
                    </a:cubicBezTo>
                    <a:cubicBezTo>
                      <a:pt x="223" y="296"/>
                      <a:pt x="223" y="296"/>
                      <a:pt x="223" y="296"/>
                    </a:cubicBezTo>
                    <a:cubicBezTo>
                      <a:pt x="223" y="296"/>
                      <a:pt x="223" y="296"/>
                      <a:pt x="223" y="296"/>
                    </a:cubicBezTo>
                    <a:cubicBezTo>
                      <a:pt x="223" y="296"/>
                      <a:pt x="223" y="296"/>
                      <a:pt x="223" y="296"/>
                    </a:cubicBezTo>
                    <a:cubicBezTo>
                      <a:pt x="222" y="297"/>
                      <a:pt x="222" y="299"/>
                      <a:pt x="222" y="301"/>
                    </a:cubicBezTo>
                    <a:cubicBezTo>
                      <a:pt x="222" y="303"/>
                      <a:pt x="222" y="305"/>
                      <a:pt x="223" y="307"/>
                    </a:cubicBezTo>
                    <a:cubicBezTo>
                      <a:pt x="225" y="313"/>
                      <a:pt x="225" y="313"/>
                      <a:pt x="225" y="313"/>
                    </a:cubicBezTo>
                    <a:cubicBezTo>
                      <a:pt x="225" y="315"/>
                      <a:pt x="227" y="316"/>
                      <a:pt x="228" y="318"/>
                    </a:cubicBezTo>
                    <a:cubicBezTo>
                      <a:pt x="230" y="319"/>
                      <a:pt x="232" y="320"/>
                      <a:pt x="234" y="320"/>
                    </a:cubicBezTo>
                    <a:cubicBezTo>
                      <a:pt x="240" y="320"/>
                      <a:pt x="240" y="320"/>
                      <a:pt x="240" y="320"/>
                    </a:cubicBezTo>
                    <a:cubicBezTo>
                      <a:pt x="241" y="320"/>
                      <a:pt x="242" y="320"/>
                      <a:pt x="244" y="321"/>
                    </a:cubicBezTo>
                    <a:cubicBezTo>
                      <a:pt x="245" y="322"/>
                      <a:pt x="247" y="323"/>
                      <a:pt x="248" y="323"/>
                    </a:cubicBezTo>
                    <a:cubicBezTo>
                      <a:pt x="249" y="325"/>
                      <a:pt x="249" y="325"/>
                      <a:pt x="249" y="325"/>
                    </a:cubicBezTo>
                    <a:cubicBezTo>
                      <a:pt x="251" y="326"/>
                      <a:pt x="252" y="327"/>
                      <a:pt x="254" y="327"/>
                    </a:cubicBezTo>
                    <a:cubicBezTo>
                      <a:pt x="256" y="327"/>
                      <a:pt x="259" y="326"/>
                      <a:pt x="260" y="324"/>
                    </a:cubicBezTo>
                    <a:cubicBezTo>
                      <a:pt x="273" y="307"/>
                      <a:pt x="273" y="307"/>
                      <a:pt x="273" y="307"/>
                    </a:cubicBezTo>
                    <a:cubicBezTo>
                      <a:pt x="274" y="306"/>
                      <a:pt x="276" y="305"/>
                      <a:pt x="277" y="305"/>
                    </a:cubicBezTo>
                    <a:cubicBezTo>
                      <a:pt x="278" y="305"/>
                      <a:pt x="278" y="305"/>
                      <a:pt x="279" y="305"/>
                    </a:cubicBezTo>
                    <a:cubicBezTo>
                      <a:pt x="319" y="323"/>
                      <a:pt x="319" y="323"/>
                      <a:pt x="319" y="323"/>
                    </a:cubicBezTo>
                    <a:cubicBezTo>
                      <a:pt x="321" y="324"/>
                      <a:pt x="325" y="326"/>
                      <a:pt x="327" y="328"/>
                    </a:cubicBezTo>
                    <a:cubicBezTo>
                      <a:pt x="359" y="359"/>
                      <a:pt x="359" y="359"/>
                      <a:pt x="359" y="359"/>
                    </a:cubicBezTo>
                    <a:cubicBezTo>
                      <a:pt x="359" y="360"/>
                      <a:pt x="360" y="361"/>
                      <a:pt x="360" y="362"/>
                    </a:cubicBezTo>
                    <a:cubicBezTo>
                      <a:pt x="361" y="364"/>
                      <a:pt x="361" y="365"/>
                      <a:pt x="361" y="367"/>
                    </a:cubicBezTo>
                    <a:cubicBezTo>
                      <a:pt x="361" y="368"/>
                      <a:pt x="361" y="368"/>
                      <a:pt x="361" y="368"/>
                    </a:cubicBezTo>
                    <a:cubicBezTo>
                      <a:pt x="360" y="374"/>
                      <a:pt x="360" y="374"/>
                      <a:pt x="360" y="374"/>
                    </a:cubicBezTo>
                    <a:cubicBezTo>
                      <a:pt x="360" y="374"/>
                      <a:pt x="360" y="375"/>
                      <a:pt x="360" y="376"/>
                    </a:cubicBezTo>
                    <a:cubicBezTo>
                      <a:pt x="360" y="378"/>
                      <a:pt x="360" y="379"/>
                      <a:pt x="361" y="381"/>
                    </a:cubicBezTo>
                    <a:cubicBezTo>
                      <a:pt x="362" y="383"/>
                      <a:pt x="363" y="384"/>
                      <a:pt x="364" y="385"/>
                    </a:cubicBezTo>
                    <a:cubicBezTo>
                      <a:pt x="365" y="386"/>
                      <a:pt x="367" y="386"/>
                      <a:pt x="368" y="386"/>
                    </a:cubicBezTo>
                    <a:cubicBezTo>
                      <a:pt x="370" y="386"/>
                      <a:pt x="373" y="385"/>
                      <a:pt x="375" y="383"/>
                    </a:cubicBezTo>
                    <a:cubicBezTo>
                      <a:pt x="376" y="382"/>
                      <a:pt x="377" y="381"/>
                      <a:pt x="378" y="381"/>
                    </a:cubicBezTo>
                    <a:cubicBezTo>
                      <a:pt x="379" y="381"/>
                      <a:pt x="380" y="381"/>
                      <a:pt x="380" y="382"/>
                    </a:cubicBezTo>
                    <a:cubicBezTo>
                      <a:pt x="422" y="407"/>
                      <a:pt x="422" y="407"/>
                      <a:pt x="422" y="407"/>
                    </a:cubicBezTo>
                    <a:cubicBezTo>
                      <a:pt x="423" y="407"/>
                      <a:pt x="424" y="408"/>
                      <a:pt x="424" y="409"/>
                    </a:cubicBezTo>
                    <a:cubicBezTo>
                      <a:pt x="425" y="410"/>
                      <a:pt x="425" y="412"/>
                      <a:pt x="425" y="413"/>
                    </a:cubicBezTo>
                    <a:cubicBezTo>
                      <a:pt x="425" y="414"/>
                      <a:pt x="425" y="414"/>
                      <a:pt x="425" y="414"/>
                    </a:cubicBezTo>
                    <a:cubicBezTo>
                      <a:pt x="423" y="426"/>
                      <a:pt x="423" y="426"/>
                      <a:pt x="423" y="426"/>
                    </a:cubicBezTo>
                    <a:cubicBezTo>
                      <a:pt x="423" y="429"/>
                      <a:pt x="421" y="434"/>
                      <a:pt x="419" y="436"/>
                    </a:cubicBezTo>
                    <a:cubicBezTo>
                      <a:pt x="315" y="584"/>
                      <a:pt x="315" y="584"/>
                      <a:pt x="315" y="584"/>
                    </a:cubicBezTo>
                    <a:cubicBezTo>
                      <a:pt x="313" y="587"/>
                      <a:pt x="311" y="592"/>
                      <a:pt x="310" y="596"/>
                    </a:cubicBezTo>
                    <a:cubicBezTo>
                      <a:pt x="303" y="621"/>
                      <a:pt x="303" y="621"/>
                      <a:pt x="303" y="621"/>
                    </a:cubicBezTo>
                    <a:cubicBezTo>
                      <a:pt x="302" y="625"/>
                      <a:pt x="301" y="631"/>
                      <a:pt x="301" y="635"/>
                    </a:cubicBezTo>
                    <a:cubicBezTo>
                      <a:pt x="301" y="662"/>
                      <a:pt x="301" y="662"/>
                      <a:pt x="301" y="662"/>
                    </a:cubicBezTo>
                    <a:cubicBezTo>
                      <a:pt x="301" y="663"/>
                      <a:pt x="301" y="663"/>
                      <a:pt x="301" y="663"/>
                    </a:cubicBezTo>
                    <a:cubicBezTo>
                      <a:pt x="301" y="663"/>
                      <a:pt x="301" y="663"/>
                      <a:pt x="301" y="663"/>
                    </a:cubicBezTo>
                    <a:cubicBezTo>
                      <a:pt x="302" y="664"/>
                      <a:pt x="302" y="664"/>
                      <a:pt x="302" y="664"/>
                    </a:cubicBezTo>
                    <a:cubicBezTo>
                      <a:pt x="302" y="663"/>
                      <a:pt x="302" y="663"/>
                      <a:pt x="302" y="663"/>
                    </a:cubicBezTo>
                    <a:cubicBezTo>
                      <a:pt x="301" y="663"/>
                      <a:pt x="301" y="663"/>
                      <a:pt x="301" y="663"/>
                    </a:cubicBezTo>
                    <a:cubicBezTo>
                      <a:pt x="302" y="664"/>
                      <a:pt x="302" y="664"/>
                      <a:pt x="302" y="664"/>
                    </a:cubicBezTo>
                    <a:cubicBezTo>
                      <a:pt x="302" y="663"/>
                      <a:pt x="302" y="663"/>
                      <a:pt x="302" y="663"/>
                    </a:cubicBezTo>
                    <a:cubicBezTo>
                      <a:pt x="303" y="664"/>
                      <a:pt x="303" y="664"/>
                      <a:pt x="303" y="664"/>
                    </a:cubicBezTo>
                    <a:cubicBezTo>
                      <a:pt x="303" y="663"/>
                      <a:pt x="303" y="663"/>
                      <a:pt x="303" y="663"/>
                    </a:cubicBezTo>
                    <a:cubicBezTo>
                      <a:pt x="302" y="663"/>
                      <a:pt x="302" y="663"/>
                      <a:pt x="302" y="663"/>
                    </a:cubicBezTo>
                    <a:cubicBezTo>
                      <a:pt x="303" y="664"/>
                      <a:pt x="303" y="664"/>
                      <a:pt x="303" y="664"/>
                    </a:cubicBezTo>
                    <a:cubicBezTo>
                      <a:pt x="303" y="663"/>
                      <a:pt x="303" y="663"/>
                      <a:pt x="303" y="663"/>
                    </a:cubicBezTo>
                    <a:cubicBezTo>
                      <a:pt x="303" y="664"/>
                      <a:pt x="303" y="664"/>
                      <a:pt x="303" y="664"/>
                    </a:cubicBezTo>
                    <a:cubicBezTo>
                      <a:pt x="303" y="663"/>
                      <a:pt x="303" y="663"/>
                      <a:pt x="303" y="663"/>
                    </a:cubicBezTo>
                    <a:cubicBezTo>
                      <a:pt x="303" y="663"/>
                      <a:pt x="303" y="663"/>
                      <a:pt x="303" y="663"/>
                    </a:cubicBezTo>
                    <a:cubicBezTo>
                      <a:pt x="303" y="664"/>
                      <a:pt x="303" y="664"/>
                      <a:pt x="303" y="664"/>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2"/>
                    </a:cubicBezTo>
                    <a:cubicBezTo>
                      <a:pt x="286" y="629"/>
                      <a:pt x="286" y="629"/>
                      <a:pt x="286" y="629"/>
                    </a:cubicBezTo>
                    <a:cubicBezTo>
                      <a:pt x="284" y="627"/>
                      <a:pt x="283" y="621"/>
                      <a:pt x="283" y="618"/>
                    </a:cubicBezTo>
                    <a:cubicBezTo>
                      <a:pt x="283" y="479"/>
                      <a:pt x="283" y="479"/>
                      <a:pt x="283" y="479"/>
                    </a:cubicBezTo>
                    <a:cubicBezTo>
                      <a:pt x="283" y="474"/>
                      <a:pt x="282" y="469"/>
                      <a:pt x="280" y="465"/>
                    </a:cubicBezTo>
                    <a:cubicBezTo>
                      <a:pt x="244" y="405"/>
                      <a:pt x="244" y="405"/>
                      <a:pt x="244" y="405"/>
                    </a:cubicBezTo>
                    <a:cubicBezTo>
                      <a:pt x="243" y="403"/>
                      <a:pt x="242" y="400"/>
                      <a:pt x="242" y="397"/>
                    </a:cubicBezTo>
                    <a:cubicBezTo>
                      <a:pt x="242" y="396"/>
                      <a:pt x="242" y="395"/>
                      <a:pt x="242" y="395"/>
                    </a:cubicBezTo>
                    <a:cubicBezTo>
                      <a:pt x="250" y="346"/>
                      <a:pt x="250" y="346"/>
                      <a:pt x="250" y="346"/>
                    </a:cubicBezTo>
                    <a:cubicBezTo>
                      <a:pt x="251" y="345"/>
                      <a:pt x="251" y="344"/>
                      <a:pt x="251" y="343"/>
                    </a:cubicBezTo>
                    <a:cubicBezTo>
                      <a:pt x="251" y="340"/>
                      <a:pt x="250" y="336"/>
                      <a:pt x="248" y="333"/>
                    </a:cubicBezTo>
                    <a:cubicBezTo>
                      <a:pt x="248" y="333"/>
                      <a:pt x="248" y="333"/>
                      <a:pt x="248" y="333"/>
                    </a:cubicBezTo>
                    <a:cubicBezTo>
                      <a:pt x="247" y="332"/>
                      <a:pt x="247" y="332"/>
                      <a:pt x="247" y="332"/>
                    </a:cubicBezTo>
                    <a:cubicBezTo>
                      <a:pt x="247" y="332"/>
                      <a:pt x="247" y="332"/>
                      <a:pt x="247" y="332"/>
                    </a:cubicBezTo>
                    <a:cubicBezTo>
                      <a:pt x="246" y="330"/>
                      <a:pt x="245" y="328"/>
                      <a:pt x="243" y="327"/>
                    </a:cubicBezTo>
                    <a:cubicBezTo>
                      <a:pt x="241" y="326"/>
                      <a:pt x="239" y="325"/>
                      <a:pt x="237" y="325"/>
                    </a:cubicBezTo>
                    <a:cubicBezTo>
                      <a:pt x="228" y="325"/>
                      <a:pt x="228" y="325"/>
                      <a:pt x="228" y="325"/>
                    </a:cubicBezTo>
                    <a:cubicBezTo>
                      <a:pt x="227" y="325"/>
                      <a:pt x="225" y="325"/>
                      <a:pt x="224" y="324"/>
                    </a:cubicBezTo>
                    <a:cubicBezTo>
                      <a:pt x="223" y="323"/>
                      <a:pt x="222" y="322"/>
                      <a:pt x="221" y="321"/>
                    </a:cubicBezTo>
                    <a:cubicBezTo>
                      <a:pt x="211" y="302"/>
                      <a:pt x="211" y="302"/>
                      <a:pt x="211" y="302"/>
                    </a:cubicBezTo>
                    <a:cubicBezTo>
                      <a:pt x="209" y="299"/>
                      <a:pt x="206" y="295"/>
                      <a:pt x="203" y="293"/>
                    </a:cubicBezTo>
                    <a:cubicBezTo>
                      <a:pt x="181" y="280"/>
                      <a:pt x="181" y="280"/>
                      <a:pt x="181" y="280"/>
                    </a:cubicBezTo>
                    <a:cubicBezTo>
                      <a:pt x="178" y="278"/>
                      <a:pt x="174" y="277"/>
                      <a:pt x="170" y="277"/>
                    </a:cubicBezTo>
                    <a:cubicBezTo>
                      <a:pt x="162" y="277"/>
                      <a:pt x="162" y="277"/>
                      <a:pt x="162" y="277"/>
                    </a:cubicBezTo>
                    <a:cubicBezTo>
                      <a:pt x="161" y="277"/>
                      <a:pt x="159" y="276"/>
                      <a:pt x="157" y="276"/>
                    </a:cubicBezTo>
                    <a:cubicBezTo>
                      <a:pt x="156" y="275"/>
                      <a:pt x="154" y="274"/>
                      <a:pt x="153" y="274"/>
                    </a:cubicBezTo>
                    <a:cubicBezTo>
                      <a:pt x="140" y="263"/>
                      <a:pt x="140" y="263"/>
                      <a:pt x="140" y="263"/>
                    </a:cubicBezTo>
                    <a:cubicBezTo>
                      <a:pt x="139" y="262"/>
                      <a:pt x="138" y="261"/>
                      <a:pt x="137" y="259"/>
                    </a:cubicBezTo>
                    <a:cubicBezTo>
                      <a:pt x="136" y="258"/>
                      <a:pt x="136" y="256"/>
                      <a:pt x="136" y="254"/>
                    </a:cubicBezTo>
                    <a:cubicBezTo>
                      <a:pt x="136" y="249"/>
                      <a:pt x="136" y="249"/>
                      <a:pt x="136" y="249"/>
                    </a:cubicBezTo>
                    <a:cubicBezTo>
                      <a:pt x="136" y="245"/>
                      <a:pt x="135" y="239"/>
                      <a:pt x="133" y="236"/>
                    </a:cubicBezTo>
                    <a:cubicBezTo>
                      <a:pt x="113" y="201"/>
                      <a:pt x="113" y="201"/>
                      <a:pt x="113" y="201"/>
                    </a:cubicBezTo>
                    <a:cubicBezTo>
                      <a:pt x="112" y="201"/>
                      <a:pt x="112" y="200"/>
                      <a:pt x="112" y="200"/>
                    </a:cubicBezTo>
                    <a:cubicBezTo>
                      <a:pt x="111" y="199"/>
                      <a:pt x="111" y="199"/>
                      <a:pt x="111" y="199"/>
                    </a:cubicBezTo>
                    <a:cubicBezTo>
                      <a:pt x="110" y="199"/>
                      <a:pt x="110" y="198"/>
                      <a:pt x="109" y="198"/>
                    </a:cubicBezTo>
                    <a:cubicBezTo>
                      <a:pt x="108" y="199"/>
                      <a:pt x="108" y="199"/>
                      <a:pt x="108" y="199"/>
                    </a:cubicBezTo>
                    <a:cubicBezTo>
                      <a:pt x="107" y="199"/>
                      <a:pt x="107" y="200"/>
                      <a:pt x="107" y="200"/>
                    </a:cubicBezTo>
                    <a:cubicBezTo>
                      <a:pt x="107" y="201"/>
                      <a:pt x="107" y="201"/>
                      <a:pt x="107" y="201"/>
                    </a:cubicBezTo>
                    <a:cubicBezTo>
                      <a:pt x="107" y="202"/>
                      <a:pt x="107" y="203"/>
                      <a:pt x="107" y="204"/>
                    </a:cubicBezTo>
                    <a:cubicBezTo>
                      <a:pt x="116" y="239"/>
                      <a:pt x="116" y="239"/>
                      <a:pt x="116" y="239"/>
                    </a:cubicBezTo>
                    <a:cubicBezTo>
                      <a:pt x="116" y="240"/>
                      <a:pt x="116" y="240"/>
                      <a:pt x="116" y="240"/>
                    </a:cubicBezTo>
                    <a:cubicBezTo>
                      <a:pt x="116" y="240"/>
                      <a:pt x="116" y="240"/>
                      <a:pt x="116" y="240"/>
                    </a:cubicBezTo>
                    <a:cubicBezTo>
                      <a:pt x="116" y="241"/>
                      <a:pt x="116" y="241"/>
                      <a:pt x="116" y="241"/>
                    </a:cubicBezTo>
                    <a:cubicBezTo>
                      <a:pt x="116" y="241"/>
                      <a:pt x="116" y="241"/>
                      <a:pt x="116" y="241"/>
                    </a:cubicBezTo>
                    <a:cubicBezTo>
                      <a:pt x="118" y="241"/>
                      <a:pt x="118" y="241"/>
                      <a:pt x="118" y="241"/>
                    </a:cubicBezTo>
                    <a:cubicBezTo>
                      <a:pt x="116" y="240"/>
                      <a:pt x="116" y="240"/>
                      <a:pt x="116" y="240"/>
                    </a:cubicBezTo>
                    <a:cubicBezTo>
                      <a:pt x="116" y="241"/>
                      <a:pt x="116" y="241"/>
                      <a:pt x="116" y="241"/>
                    </a:cubicBezTo>
                    <a:cubicBezTo>
                      <a:pt x="118" y="241"/>
                      <a:pt x="118" y="241"/>
                      <a:pt x="118" y="241"/>
                    </a:cubicBezTo>
                    <a:cubicBezTo>
                      <a:pt x="116" y="240"/>
                      <a:pt x="116" y="240"/>
                      <a:pt x="116" y="240"/>
                    </a:cubicBezTo>
                    <a:cubicBezTo>
                      <a:pt x="118" y="241"/>
                      <a:pt x="118" y="241"/>
                      <a:pt x="118" y="241"/>
                    </a:cubicBezTo>
                    <a:cubicBezTo>
                      <a:pt x="117" y="239"/>
                      <a:pt x="117" y="239"/>
                      <a:pt x="117" y="239"/>
                    </a:cubicBezTo>
                    <a:cubicBezTo>
                      <a:pt x="116" y="240"/>
                      <a:pt x="116" y="240"/>
                      <a:pt x="116" y="240"/>
                    </a:cubicBezTo>
                    <a:cubicBezTo>
                      <a:pt x="118" y="241"/>
                      <a:pt x="118" y="241"/>
                      <a:pt x="118" y="241"/>
                    </a:cubicBezTo>
                    <a:cubicBezTo>
                      <a:pt x="117" y="239"/>
                      <a:pt x="117" y="239"/>
                      <a:pt x="117" y="239"/>
                    </a:cubicBezTo>
                    <a:cubicBezTo>
                      <a:pt x="118" y="241"/>
                      <a:pt x="118" y="241"/>
                      <a:pt x="118" y="241"/>
                    </a:cubicBezTo>
                    <a:cubicBezTo>
                      <a:pt x="118" y="239"/>
                      <a:pt x="118" y="239"/>
                      <a:pt x="118" y="239"/>
                    </a:cubicBezTo>
                    <a:cubicBezTo>
                      <a:pt x="117" y="239"/>
                      <a:pt x="117" y="239"/>
                      <a:pt x="117" y="239"/>
                    </a:cubicBezTo>
                    <a:cubicBezTo>
                      <a:pt x="118" y="241"/>
                      <a:pt x="118" y="241"/>
                      <a:pt x="118" y="241"/>
                    </a:cubicBezTo>
                    <a:cubicBezTo>
                      <a:pt x="118" y="239"/>
                      <a:pt x="118" y="239"/>
                      <a:pt x="118" y="239"/>
                    </a:cubicBezTo>
                    <a:cubicBezTo>
                      <a:pt x="118" y="241"/>
                      <a:pt x="118" y="241"/>
                      <a:pt x="118" y="241"/>
                    </a:cubicBezTo>
                    <a:cubicBezTo>
                      <a:pt x="120" y="239"/>
                      <a:pt x="120" y="239"/>
                      <a:pt x="120" y="239"/>
                    </a:cubicBezTo>
                    <a:cubicBezTo>
                      <a:pt x="119" y="239"/>
                      <a:pt x="119" y="239"/>
                      <a:pt x="118" y="239"/>
                    </a:cubicBezTo>
                    <a:cubicBezTo>
                      <a:pt x="118" y="241"/>
                      <a:pt x="118" y="241"/>
                      <a:pt x="118" y="241"/>
                    </a:cubicBezTo>
                    <a:cubicBezTo>
                      <a:pt x="120" y="239"/>
                      <a:pt x="120" y="239"/>
                      <a:pt x="120" y="239"/>
                    </a:cubicBezTo>
                    <a:cubicBezTo>
                      <a:pt x="119" y="240"/>
                      <a:pt x="119" y="240"/>
                      <a:pt x="119" y="240"/>
                    </a:cubicBezTo>
                    <a:cubicBezTo>
                      <a:pt x="120" y="239"/>
                      <a:pt x="120" y="239"/>
                      <a:pt x="120" y="239"/>
                    </a:cubicBezTo>
                    <a:cubicBezTo>
                      <a:pt x="120" y="239"/>
                      <a:pt x="120" y="239"/>
                      <a:pt x="120" y="239"/>
                    </a:cubicBezTo>
                    <a:cubicBezTo>
                      <a:pt x="119" y="240"/>
                      <a:pt x="119" y="240"/>
                      <a:pt x="119" y="240"/>
                    </a:cubicBezTo>
                    <a:cubicBezTo>
                      <a:pt x="120" y="239"/>
                      <a:pt x="120" y="239"/>
                      <a:pt x="120" y="239"/>
                    </a:cubicBezTo>
                    <a:cubicBezTo>
                      <a:pt x="120" y="239"/>
                      <a:pt x="119" y="239"/>
                      <a:pt x="119" y="238"/>
                    </a:cubicBezTo>
                    <a:cubicBezTo>
                      <a:pt x="84" y="155"/>
                      <a:pt x="84" y="155"/>
                      <a:pt x="84" y="155"/>
                    </a:cubicBezTo>
                    <a:cubicBezTo>
                      <a:pt x="83" y="153"/>
                      <a:pt x="83" y="150"/>
                      <a:pt x="83" y="147"/>
                    </a:cubicBezTo>
                    <a:cubicBezTo>
                      <a:pt x="83" y="146"/>
                      <a:pt x="83" y="145"/>
                      <a:pt x="83" y="144"/>
                    </a:cubicBezTo>
                    <a:cubicBezTo>
                      <a:pt x="91" y="108"/>
                      <a:pt x="91" y="108"/>
                      <a:pt x="91" y="108"/>
                    </a:cubicBezTo>
                    <a:cubicBezTo>
                      <a:pt x="92" y="107"/>
                      <a:pt x="92" y="105"/>
                      <a:pt x="92" y="104"/>
                    </a:cubicBezTo>
                    <a:cubicBezTo>
                      <a:pt x="92" y="100"/>
                      <a:pt x="91" y="97"/>
                      <a:pt x="90" y="95"/>
                    </a:cubicBezTo>
                    <a:cubicBezTo>
                      <a:pt x="72" y="53"/>
                      <a:pt x="72" y="53"/>
                      <a:pt x="72" y="53"/>
                    </a:cubicBezTo>
                    <a:cubicBezTo>
                      <a:pt x="72" y="51"/>
                      <a:pt x="71" y="50"/>
                      <a:pt x="70" y="49"/>
                    </a:cubicBezTo>
                    <a:cubicBezTo>
                      <a:pt x="69" y="48"/>
                      <a:pt x="67" y="48"/>
                      <a:pt x="66" y="48"/>
                    </a:cubicBezTo>
                    <a:cubicBezTo>
                      <a:pt x="65" y="48"/>
                      <a:pt x="64" y="48"/>
                      <a:pt x="63" y="48"/>
                    </a:cubicBezTo>
                    <a:cubicBezTo>
                      <a:pt x="63" y="48"/>
                      <a:pt x="63" y="48"/>
                      <a:pt x="63" y="48"/>
                    </a:cubicBezTo>
                    <a:cubicBezTo>
                      <a:pt x="63" y="48"/>
                      <a:pt x="63" y="48"/>
                      <a:pt x="63" y="48"/>
                    </a:cubicBezTo>
                    <a:cubicBezTo>
                      <a:pt x="63" y="49"/>
                      <a:pt x="62" y="49"/>
                      <a:pt x="61" y="49"/>
                    </a:cubicBezTo>
                    <a:cubicBezTo>
                      <a:pt x="60" y="49"/>
                      <a:pt x="58" y="48"/>
                      <a:pt x="57" y="47"/>
                    </a:cubicBezTo>
                    <a:cubicBezTo>
                      <a:pt x="50" y="42"/>
                      <a:pt x="50" y="42"/>
                      <a:pt x="50" y="42"/>
                    </a:cubicBezTo>
                    <a:cubicBezTo>
                      <a:pt x="48" y="40"/>
                      <a:pt x="46" y="39"/>
                      <a:pt x="44" y="39"/>
                    </a:cubicBezTo>
                    <a:cubicBezTo>
                      <a:pt x="42" y="39"/>
                      <a:pt x="40" y="40"/>
                      <a:pt x="39" y="41"/>
                    </a:cubicBezTo>
                    <a:cubicBezTo>
                      <a:pt x="4" y="63"/>
                      <a:pt x="4" y="63"/>
                      <a:pt x="4" y="63"/>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5"/>
                      <a:pt x="3" y="65"/>
                      <a:pt x="3" y="65"/>
                    </a:cubicBezTo>
                    <a:cubicBezTo>
                      <a:pt x="4" y="64"/>
                      <a:pt x="4" y="64"/>
                      <a:pt x="4" y="64"/>
                    </a:cubicBezTo>
                    <a:cubicBezTo>
                      <a:pt x="3" y="64"/>
                      <a:pt x="3" y="64"/>
                      <a:pt x="3" y="64"/>
                    </a:cubicBezTo>
                    <a:cubicBezTo>
                      <a:pt x="3" y="65"/>
                      <a:pt x="3" y="65"/>
                      <a:pt x="3" y="65"/>
                    </a:cubicBezTo>
                    <a:cubicBezTo>
                      <a:pt x="4" y="64"/>
                      <a:pt x="4" y="64"/>
                      <a:pt x="4" y="64"/>
                    </a:cubicBezTo>
                    <a:cubicBezTo>
                      <a:pt x="3" y="65"/>
                      <a:pt x="3" y="65"/>
                      <a:pt x="3" y="65"/>
                    </a:cubicBezTo>
                    <a:cubicBezTo>
                      <a:pt x="5" y="65"/>
                      <a:pt x="5" y="65"/>
                      <a:pt x="5" y="65"/>
                    </a:cubicBezTo>
                    <a:cubicBezTo>
                      <a:pt x="5" y="65"/>
                      <a:pt x="5" y="65"/>
                      <a:pt x="4" y="64"/>
                    </a:cubicBezTo>
                    <a:cubicBezTo>
                      <a:pt x="3" y="65"/>
                      <a:pt x="3" y="65"/>
                      <a:pt x="3" y="65"/>
                    </a:cubicBezTo>
                    <a:cubicBezTo>
                      <a:pt x="5" y="65"/>
                      <a:pt x="5" y="65"/>
                      <a:pt x="5" y="65"/>
                    </a:cubicBezTo>
                    <a:cubicBezTo>
                      <a:pt x="4" y="65"/>
                      <a:pt x="4" y="65"/>
                      <a:pt x="4" y="65"/>
                    </a:cubicBezTo>
                    <a:cubicBezTo>
                      <a:pt x="5" y="65"/>
                      <a:pt x="5" y="65"/>
                      <a:pt x="5" y="65"/>
                    </a:cubicBezTo>
                    <a:cubicBezTo>
                      <a:pt x="5" y="65"/>
                      <a:pt x="5" y="65"/>
                      <a:pt x="5" y="65"/>
                    </a:cubicBezTo>
                    <a:cubicBezTo>
                      <a:pt x="4" y="65"/>
                      <a:pt x="4" y="65"/>
                      <a:pt x="4" y="65"/>
                    </a:cubicBezTo>
                    <a:cubicBezTo>
                      <a:pt x="5" y="65"/>
                      <a:pt x="5" y="65"/>
                      <a:pt x="5" y="65"/>
                    </a:cubicBezTo>
                    <a:cubicBezTo>
                      <a:pt x="5" y="65"/>
                      <a:pt x="5" y="65"/>
                      <a:pt x="5" y="64"/>
                    </a:cubicBezTo>
                    <a:cubicBezTo>
                      <a:pt x="11" y="54"/>
                      <a:pt x="11" y="54"/>
                      <a:pt x="11" y="54"/>
                    </a:cubicBezTo>
                    <a:cubicBezTo>
                      <a:pt x="12" y="53"/>
                      <a:pt x="12" y="51"/>
                      <a:pt x="12" y="50"/>
                    </a:cubicBezTo>
                    <a:cubicBezTo>
                      <a:pt x="12" y="47"/>
                      <a:pt x="11" y="44"/>
                      <a:pt x="9" y="43"/>
                    </a:cubicBezTo>
                    <a:cubicBezTo>
                      <a:pt x="8" y="44"/>
                      <a:pt x="8" y="44"/>
                      <a:pt x="8" y="44"/>
                    </a:cubicBezTo>
                    <a:cubicBezTo>
                      <a:pt x="9" y="43"/>
                      <a:pt x="9" y="43"/>
                      <a:pt x="9" y="43"/>
                    </a:cubicBezTo>
                    <a:cubicBezTo>
                      <a:pt x="9" y="43"/>
                      <a:pt x="9" y="43"/>
                      <a:pt x="9" y="43"/>
                    </a:cubicBezTo>
                    <a:cubicBezTo>
                      <a:pt x="9" y="43"/>
                      <a:pt x="9" y="43"/>
                      <a:pt x="9" y="43"/>
                    </a:cubicBezTo>
                    <a:cubicBezTo>
                      <a:pt x="9" y="43"/>
                      <a:pt x="9" y="43"/>
                      <a:pt x="9" y="43"/>
                    </a:cubicBezTo>
                    <a:cubicBezTo>
                      <a:pt x="8" y="42"/>
                      <a:pt x="8" y="41"/>
                      <a:pt x="8" y="41"/>
                    </a:cubicBezTo>
                    <a:cubicBezTo>
                      <a:pt x="8" y="40"/>
                      <a:pt x="8" y="39"/>
                      <a:pt x="9" y="39"/>
                    </a:cubicBezTo>
                    <a:cubicBezTo>
                      <a:pt x="17" y="31"/>
                      <a:pt x="17" y="31"/>
                      <a:pt x="17" y="31"/>
                    </a:cubicBezTo>
                    <a:cubicBezTo>
                      <a:pt x="20" y="29"/>
                      <a:pt x="23" y="25"/>
                      <a:pt x="26" y="23"/>
                    </a:cubicBezTo>
                    <a:cubicBezTo>
                      <a:pt x="40" y="7"/>
                      <a:pt x="40" y="7"/>
                      <a:pt x="40" y="7"/>
                    </a:cubicBezTo>
                    <a:cubicBezTo>
                      <a:pt x="38" y="6"/>
                      <a:pt x="38" y="6"/>
                      <a:pt x="38" y="6"/>
                    </a:cubicBezTo>
                    <a:cubicBezTo>
                      <a:pt x="36" y="5"/>
                      <a:pt x="36" y="5"/>
                      <a:pt x="36" y="5"/>
                    </a:cubicBezTo>
                    <a:cubicBezTo>
                      <a:pt x="23" y="20"/>
                      <a:pt x="23" y="20"/>
                      <a:pt x="23" y="20"/>
                    </a:cubicBezTo>
                    <a:cubicBezTo>
                      <a:pt x="20" y="22"/>
                      <a:pt x="17" y="26"/>
                      <a:pt x="15" y="28"/>
                    </a:cubicBezTo>
                    <a:cubicBezTo>
                      <a:pt x="6" y="35"/>
                      <a:pt x="6" y="35"/>
                      <a:pt x="6" y="35"/>
                    </a:cubicBezTo>
                    <a:cubicBezTo>
                      <a:pt x="4" y="37"/>
                      <a:pt x="3" y="39"/>
                      <a:pt x="3" y="41"/>
                    </a:cubicBezTo>
                    <a:cubicBezTo>
                      <a:pt x="3" y="43"/>
                      <a:pt x="4" y="45"/>
                      <a:pt x="6" y="46"/>
                    </a:cubicBezTo>
                    <a:cubicBezTo>
                      <a:pt x="7" y="44"/>
                      <a:pt x="7" y="44"/>
                      <a:pt x="7" y="44"/>
                    </a:cubicBezTo>
                    <a:cubicBezTo>
                      <a:pt x="6" y="46"/>
                      <a:pt x="6" y="46"/>
                      <a:pt x="6" y="46"/>
                    </a:cubicBezTo>
                    <a:cubicBezTo>
                      <a:pt x="6" y="46"/>
                      <a:pt x="6" y="46"/>
                      <a:pt x="6" y="46"/>
                    </a:cubicBezTo>
                    <a:cubicBezTo>
                      <a:pt x="6" y="46"/>
                      <a:pt x="6" y="46"/>
                      <a:pt x="6" y="46"/>
                    </a:cubicBezTo>
                    <a:cubicBezTo>
                      <a:pt x="6" y="46"/>
                      <a:pt x="6" y="46"/>
                      <a:pt x="6" y="46"/>
                    </a:cubicBezTo>
                    <a:cubicBezTo>
                      <a:pt x="7" y="47"/>
                      <a:pt x="8" y="48"/>
                      <a:pt x="8" y="50"/>
                    </a:cubicBezTo>
                    <a:cubicBezTo>
                      <a:pt x="8" y="50"/>
                      <a:pt x="8" y="51"/>
                      <a:pt x="7" y="52"/>
                    </a:cubicBezTo>
                    <a:cubicBezTo>
                      <a:pt x="2" y="62"/>
                      <a:pt x="2" y="62"/>
                      <a:pt x="2" y="62"/>
                    </a:cubicBezTo>
                    <a:cubicBezTo>
                      <a:pt x="1" y="62"/>
                      <a:pt x="1" y="63"/>
                      <a:pt x="1" y="63"/>
                    </a:cubicBezTo>
                    <a:cubicBezTo>
                      <a:pt x="1" y="64"/>
                      <a:pt x="0" y="65"/>
                      <a:pt x="0" y="65"/>
                    </a:cubicBezTo>
                    <a:cubicBezTo>
                      <a:pt x="0" y="66"/>
                      <a:pt x="0" y="66"/>
                      <a:pt x="1" y="67"/>
                    </a:cubicBezTo>
                    <a:cubicBezTo>
                      <a:pt x="2" y="68"/>
                      <a:pt x="3" y="68"/>
                      <a:pt x="3" y="68"/>
                    </a:cubicBezTo>
                    <a:cubicBezTo>
                      <a:pt x="4" y="68"/>
                      <a:pt x="5" y="68"/>
                      <a:pt x="6" y="67"/>
                    </a:cubicBezTo>
                    <a:cubicBezTo>
                      <a:pt x="41" y="44"/>
                      <a:pt x="41" y="44"/>
                      <a:pt x="41" y="44"/>
                    </a:cubicBezTo>
                    <a:cubicBezTo>
                      <a:pt x="42" y="44"/>
                      <a:pt x="43" y="44"/>
                      <a:pt x="44" y="44"/>
                    </a:cubicBezTo>
                    <a:cubicBezTo>
                      <a:pt x="45" y="44"/>
                      <a:pt x="47" y="44"/>
                      <a:pt x="47" y="45"/>
                    </a:cubicBezTo>
                    <a:cubicBezTo>
                      <a:pt x="54" y="51"/>
                      <a:pt x="54" y="51"/>
                      <a:pt x="54" y="51"/>
                    </a:cubicBezTo>
                    <a:cubicBezTo>
                      <a:pt x="56" y="52"/>
                      <a:pt x="59" y="53"/>
                      <a:pt x="61" y="53"/>
                    </a:cubicBezTo>
                    <a:cubicBezTo>
                      <a:pt x="62" y="53"/>
                      <a:pt x="64" y="53"/>
                      <a:pt x="65" y="52"/>
                    </a:cubicBezTo>
                    <a:cubicBezTo>
                      <a:pt x="65" y="52"/>
                      <a:pt x="65" y="52"/>
                      <a:pt x="65" y="52"/>
                    </a:cubicBezTo>
                    <a:cubicBezTo>
                      <a:pt x="65" y="52"/>
                      <a:pt x="65" y="52"/>
                      <a:pt x="65" y="52"/>
                    </a:cubicBezTo>
                    <a:cubicBezTo>
                      <a:pt x="66" y="52"/>
                      <a:pt x="66" y="52"/>
                      <a:pt x="66" y="52"/>
                    </a:cubicBezTo>
                    <a:cubicBezTo>
                      <a:pt x="66" y="52"/>
                      <a:pt x="67" y="52"/>
                      <a:pt x="67" y="53"/>
                    </a:cubicBezTo>
                    <a:cubicBezTo>
                      <a:pt x="68" y="53"/>
                      <a:pt x="68" y="54"/>
                      <a:pt x="69" y="55"/>
                    </a:cubicBezTo>
                    <a:cubicBezTo>
                      <a:pt x="86" y="96"/>
                      <a:pt x="86" y="96"/>
                      <a:pt x="86" y="96"/>
                    </a:cubicBezTo>
                    <a:cubicBezTo>
                      <a:pt x="87" y="98"/>
                      <a:pt x="87" y="101"/>
                      <a:pt x="87" y="104"/>
                    </a:cubicBezTo>
                    <a:cubicBezTo>
                      <a:pt x="87" y="105"/>
                      <a:pt x="87" y="106"/>
                      <a:pt x="87" y="107"/>
                    </a:cubicBezTo>
                    <a:cubicBezTo>
                      <a:pt x="79" y="143"/>
                      <a:pt x="79" y="143"/>
                      <a:pt x="79" y="143"/>
                    </a:cubicBezTo>
                    <a:cubicBezTo>
                      <a:pt x="79" y="144"/>
                      <a:pt x="79" y="146"/>
                      <a:pt x="79" y="147"/>
                    </a:cubicBezTo>
                    <a:cubicBezTo>
                      <a:pt x="79" y="151"/>
                      <a:pt x="79" y="154"/>
                      <a:pt x="80" y="156"/>
                    </a:cubicBezTo>
                    <a:cubicBezTo>
                      <a:pt x="115" y="239"/>
                      <a:pt x="115" y="239"/>
                      <a:pt x="115" y="239"/>
                    </a:cubicBezTo>
                    <a:cubicBezTo>
                      <a:pt x="115" y="240"/>
                      <a:pt x="116" y="241"/>
                      <a:pt x="116" y="241"/>
                    </a:cubicBezTo>
                    <a:cubicBezTo>
                      <a:pt x="116" y="242"/>
                      <a:pt x="116" y="242"/>
                      <a:pt x="116" y="242"/>
                    </a:cubicBezTo>
                    <a:cubicBezTo>
                      <a:pt x="117" y="243"/>
                      <a:pt x="117" y="243"/>
                      <a:pt x="117" y="243"/>
                    </a:cubicBezTo>
                    <a:cubicBezTo>
                      <a:pt x="117" y="243"/>
                      <a:pt x="117" y="243"/>
                      <a:pt x="118" y="243"/>
                    </a:cubicBezTo>
                    <a:cubicBezTo>
                      <a:pt x="119" y="243"/>
                      <a:pt x="119" y="243"/>
                      <a:pt x="120" y="242"/>
                    </a:cubicBezTo>
                    <a:cubicBezTo>
                      <a:pt x="120" y="241"/>
                      <a:pt x="120" y="241"/>
                      <a:pt x="120" y="241"/>
                    </a:cubicBezTo>
                    <a:cubicBezTo>
                      <a:pt x="121" y="241"/>
                      <a:pt x="121" y="241"/>
                      <a:pt x="121" y="241"/>
                    </a:cubicBezTo>
                    <a:cubicBezTo>
                      <a:pt x="120" y="240"/>
                      <a:pt x="120" y="239"/>
                      <a:pt x="120" y="238"/>
                    </a:cubicBezTo>
                    <a:cubicBezTo>
                      <a:pt x="111" y="203"/>
                      <a:pt x="111" y="203"/>
                      <a:pt x="111" y="203"/>
                    </a:cubicBezTo>
                    <a:cubicBezTo>
                      <a:pt x="111" y="202"/>
                      <a:pt x="111" y="201"/>
                      <a:pt x="111" y="201"/>
                    </a:cubicBezTo>
                    <a:cubicBezTo>
                      <a:pt x="111" y="201"/>
                      <a:pt x="111" y="201"/>
                      <a:pt x="111" y="201"/>
                    </a:cubicBezTo>
                    <a:cubicBezTo>
                      <a:pt x="110" y="201"/>
                      <a:pt x="110" y="201"/>
                      <a:pt x="110" y="201"/>
                    </a:cubicBezTo>
                    <a:cubicBezTo>
                      <a:pt x="111" y="202"/>
                      <a:pt x="111" y="202"/>
                      <a:pt x="111" y="202"/>
                    </a:cubicBezTo>
                    <a:cubicBezTo>
                      <a:pt x="111" y="201"/>
                      <a:pt x="111" y="201"/>
                      <a:pt x="111" y="201"/>
                    </a:cubicBezTo>
                    <a:cubicBezTo>
                      <a:pt x="110" y="201"/>
                      <a:pt x="110" y="201"/>
                      <a:pt x="110" y="201"/>
                    </a:cubicBezTo>
                    <a:cubicBezTo>
                      <a:pt x="111" y="202"/>
                      <a:pt x="111" y="202"/>
                      <a:pt x="111" y="202"/>
                    </a:cubicBezTo>
                    <a:cubicBezTo>
                      <a:pt x="109" y="201"/>
                      <a:pt x="109" y="201"/>
                      <a:pt x="109" y="201"/>
                    </a:cubicBezTo>
                    <a:cubicBezTo>
                      <a:pt x="110" y="202"/>
                      <a:pt x="110" y="202"/>
                      <a:pt x="110" y="202"/>
                    </a:cubicBezTo>
                    <a:cubicBezTo>
                      <a:pt x="111" y="202"/>
                      <a:pt x="111" y="202"/>
                      <a:pt x="111" y="202"/>
                    </a:cubicBezTo>
                    <a:cubicBezTo>
                      <a:pt x="109" y="201"/>
                      <a:pt x="109" y="201"/>
                      <a:pt x="109" y="201"/>
                    </a:cubicBezTo>
                    <a:cubicBezTo>
                      <a:pt x="110" y="202"/>
                      <a:pt x="110" y="202"/>
                      <a:pt x="110" y="202"/>
                    </a:cubicBezTo>
                    <a:cubicBezTo>
                      <a:pt x="109" y="201"/>
                      <a:pt x="109" y="201"/>
                      <a:pt x="109" y="201"/>
                    </a:cubicBezTo>
                    <a:cubicBezTo>
                      <a:pt x="109" y="203"/>
                      <a:pt x="109" y="203"/>
                      <a:pt x="109" y="203"/>
                    </a:cubicBezTo>
                    <a:cubicBezTo>
                      <a:pt x="110" y="202"/>
                      <a:pt x="110" y="202"/>
                      <a:pt x="110" y="202"/>
                    </a:cubicBezTo>
                    <a:cubicBezTo>
                      <a:pt x="109" y="201"/>
                      <a:pt x="109" y="201"/>
                      <a:pt x="109" y="201"/>
                    </a:cubicBezTo>
                    <a:cubicBezTo>
                      <a:pt x="109" y="203"/>
                      <a:pt x="109" y="203"/>
                      <a:pt x="109" y="203"/>
                    </a:cubicBezTo>
                    <a:cubicBezTo>
                      <a:pt x="109" y="201"/>
                      <a:pt x="109" y="201"/>
                      <a:pt x="109" y="201"/>
                    </a:cubicBezTo>
                    <a:cubicBezTo>
                      <a:pt x="108" y="202"/>
                      <a:pt x="108" y="202"/>
                      <a:pt x="108" y="202"/>
                    </a:cubicBezTo>
                    <a:cubicBezTo>
                      <a:pt x="109" y="203"/>
                      <a:pt x="109" y="203"/>
                      <a:pt x="109" y="203"/>
                    </a:cubicBezTo>
                    <a:cubicBezTo>
                      <a:pt x="109" y="201"/>
                      <a:pt x="109" y="201"/>
                      <a:pt x="109" y="201"/>
                    </a:cubicBezTo>
                    <a:cubicBezTo>
                      <a:pt x="108" y="202"/>
                      <a:pt x="108" y="202"/>
                      <a:pt x="108" y="202"/>
                    </a:cubicBezTo>
                    <a:cubicBezTo>
                      <a:pt x="109" y="202"/>
                      <a:pt x="109" y="202"/>
                      <a:pt x="109" y="202"/>
                    </a:cubicBezTo>
                    <a:cubicBezTo>
                      <a:pt x="108" y="202"/>
                      <a:pt x="108" y="202"/>
                      <a:pt x="108" y="202"/>
                    </a:cubicBezTo>
                    <a:cubicBezTo>
                      <a:pt x="108" y="202"/>
                      <a:pt x="108" y="202"/>
                      <a:pt x="108" y="202"/>
                    </a:cubicBezTo>
                    <a:cubicBezTo>
                      <a:pt x="109" y="202"/>
                      <a:pt x="109" y="202"/>
                      <a:pt x="109" y="202"/>
                    </a:cubicBezTo>
                    <a:cubicBezTo>
                      <a:pt x="108" y="202"/>
                      <a:pt x="108" y="202"/>
                      <a:pt x="108" y="202"/>
                    </a:cubicBezTo>
                    <a:cubicBezTo>
                      <a:pt x="108" y="203"/>
                      <a:pt x="108" y="203"/>
                      <a:pt x="108" y="203"/>
                    </a:cubicBezTo>
                    <a:cubicBezTo>
                      <a:pt x="109" y="203"/>
                      <a:pt x="109" y="203"/>
                      <a:pt x="109" y="204"/>
                    </a:cubicBezTo>
                    <a:cubicBezTo>
                      <a:pt x="129" y="238"/>
                      <a:pt x="129" y="238"/>
                      <a:pt x="129" y="238"/>
                    </a:cubicBezTo>
                    <a:cubicBezTo>
                      <a:pt x="130" y="240"/>
                      <a:pt x="132" y="246"/>
                      <a:pt x="132" y="249"/>
                    </a:cubicBezTo>
                    <a:cubicBezTo>
                      <a:pt x="132" y="254"/>
                      <a:pt x="132" y="254"/>
                      <a:pt x="132" y="254"/>
                    </a:cubicBezTo>
                    <a:cubicBezTo>
                      <a:pt x="132" y="257"/>
                      <a:pt x="132" y="259"/>
                      <a:pt x="133" y="261"/>
                    </a:cubicBezTo>
                    <a:cubicBezTo>
                      <a:pt x="134" y="263"/>
                      <a:pt x="135" y="265"/>
                      <a:pt x="137" y="266"/>
                    </a:cubicBezTo>
                    <a:cubicBezTo>
                      <a:pt x="151" y="277"/>
                      <a:pt x="151" y="277"/>
                      <a:pt x="151" y="277"/>
                    </a:cubicBezTo>
                    <a:cubicBezTo>
                      <a:pt x="152" y="278"/>
                      <a:pt x="154" y="279"/>
                      <a:pt x="156" y="280"/>
                    </a:cubicBezTo>
                    <a:cubicBezTo>
                      <a:pt x="158" y="281"/>
                      <a:pt x="160" y="281"/>
                      <a:pt x="162" y="281"/>
                    </a:cubicBezTo>
                    <a:cubicBezTo>
                      <a:pt x="170" y="281"/>
                      <a:pt x="170" y="281"/>
                      <a:pt x="170" y="281"/>
                    </a:cubicBezTo>
                    <a:cubicBezTo>
                      <a:pt x="173" y="281"/>
                      <a:pt x="177" y="282"/>
                      <a:pt x="179" y="284"/>
                    </a:cubicBezTo>
                    <a:cubicBezTo>
                      <a:pt x="200" y="297"/>
                      <a:pt x="200" y="297"/>
                      <a:pt x="200" y="297"/>
                    </a:cubicBezTo>
                    <a:cubicBezTo>
                      <a:pt x="202" y="298"/>
                      <a:pt x="206" y="302"/>
                      <a:pt x="207" y="304"/>
                    </a:cubicBezTo>
                    <a:cubicBezTo>
                      <a:pt x="218" y="323"/>
                      <a:pt x="218" y="323"/>
                      <a:pt x="218" y="323"/>
                    </a:cubicBezTo>
                    <a:cubicBezTo>
                      <a:pt x="219" y="325"/>
                      <a:pt x="220" y="326"/>
                      <a:pt x="222" y="328"/>
                    </a:cubicBezTo>
                    <a:cubicBezTo>
                      <a:pt x="224" y="329"/>
                      <a:pt x="225" y="330"/>
                      <a:pt x="228" y="330"/>
                    </a:cubicBezTo>
                    <a:cubicBezTo>
                      <a:pt x="237" y="330"/>
                      <a:pt x="237" y="330"/>
                      <a:pt x="237" y="330"/>
                    </a:cubicBezTo>
                    <a:cubicBezTo>
                      <a:pt x="238" y="330"/>
                      <a:pt x="239" y="330"/>
                      <a:pt x="241" y="331"/>
                    </a:cubicBezTo>
                    <a:cubicBezTo>
                      <a:pt x="242" y="332"/>
                      <a:pt x="243" y="333"/>
                      <a:pt x="244" y="334"/>
                    </a:cubicBezTo>
                    <a:cubicBezTo>
                      <a:pt x="244" y="335"/>
                      <a:pt x="244" y="335"/>
                      <a:pt x="244" y="335"/>
                    </a:cubicBezTo>
                    <a:cubicBezTo>
                      <a:pt x="244" y="335"/>
                      <a:pt x="244" y="335"/>
                      <a:pt x="244" y="335"/>
                    </a:cubicBezTo>
                    <a:cubicBezTo>
                      <a:pt x="244" y="335"/>
                      <a:pt x="244" y="335"/>
                      <a:pt x="244" y="335"/>
                    </a:cubicBezTo>
                    <a:cubicBezTo>
                      <a:pt x="246" y="337"/>
                      <a:pt x="246" y="340"/>
                      <a:pt x="246" y="343"/>
                    </a:cubicBezTo>
                    <a:cubicBezTo>
                      <a:pt x="246" y="344"/>
                      <a:pt x="246" y="345"/>
                      <a:pt x="246" y="345"/>
                    </a:cubicBezTo>
                    <a:cubicBezTo>
                      <a:pt x="238" y="394"/>
                      <a:pt x="238" y="394"/>
                      <a:pt x="238" y="394"/>
                    </a:cubicBezTo>
                    <a:cubicBezTo>
                      <a:pt x="238" y="395"/>
                      <a:pt x="237" y="396"/>
                      <a:pt x="237" y="397"/>
                    </a:cubicBezTo>
                    <a:cubicBezTo>
                      <a:pt x="237" y="400"/>
                      <a:pt x="238" y="404"/>
                      <a:pt x="240" y="407"/>
                    </a:cubicBezTo>
                    <a:cubicBezTo>
                      <a:pt x="276" y="468"/>
                      <a:pt x="276" y="468"/>
                      <a:pt x="276" y="468"/>
                    </a:cubicBezTo>
                    <a:cubicBezTo>
                      <a:pt x="278" y="470"/>
                      <a:pt x="279" y="475"/>
                      <a:pt x="279" y="479"/>
                    </a:cubicBezTo>
                    <a:cubicBezTo>
                      <a:pt x="279" y="618"/>
                      <a:pt x="279" y="618"/>
                      <a:pt x="279" y="618"/>
                    </a:cubicBezTo>
                    <a:cubicBezTo>
                      <a:pt x="279" y="622"/>
                      <a:pt x="280" y="628"/>
                      <a:pt x="282" y="631"/>
                    </a:cubicBezTo>
                    <a:cubicBezTo>
                      <a:pt x="299" y="664"/>
                      <a:pt x="299" y="664"/>
                      <a:pt x="299" y="664"/>
                    </a:cubicBezTo>
                    <a:cubicBezTo>
                      <a:pt x="299" y="665"/>
                      <a:pt x="300" y="665"/>
                      <a:pt x="300" y="666"/>
                    </a:cubicBezTo>
                    <a:cubicBezTo>
                      <a:pt x="300" y="666"/>
                      <a:pt x="301" y="666"/>
                      <a:pt x="301" y="667"/>
                    </a:cubicBezTo>
                    <a:cubicBezTo>
                      <a:pt x="301" y="667"/>
                      <a:pt x="302" y="667"/>
                      <a:pt x="303" y="667"/>
                    </a:cubicBezTo>
                    <a:cubicBezTo>
                      <a:pt x="303" y="667"/>
                      <a:pt x="304" y="667"/>
                      <a:pt x="305" y="666"/>
                    </a:cubicBezTo>
                    <a:cubicBezTo>
                      <a:pt x="305" y="665"/>
                      <a:pt x="305" y="665"/>
                      <a:pt x="306" y="664"/>
                    </a:cubicBezTo>
                    <a:cubicBezTo>
                      <a:pt x="306" y="663"/>
                      <a:pt x="306" y="663"/>
                      <a:pt x="306" y="662"/>
                    </a:cubicBezTo>
                    <a:cubicBezTo>
                      <a:pt x="306" y="635"/>
                      <a:pt x="306" y="635"/>
                      <a:pt x="306" y="635"/>
                    </a:cubicBezTo>
                    <a:cubicBezTo>
                      <a:pt x="306" y="631"/>
                      <a:pt x="307" y="626"/>
                      <a:pt x="307" y="622"/>
                    </a:cubicBezTo>
                    <a:cubicBezTo>
                      <a:pt x="314" y="597"/>
                      <a:pt x="314" y="597"/>
                      <a:pt x="314" y="597"/>
                    </a:cubicBezTo>
                    <a:cubicBezTo>
                      <a:pt x="315" y="594"/>
                      <a:pt x="317" y="589"/>
                      <a:pt x="319" y="587"/>
                    </a:cubicBezTo>
                    <a:cubicBezTo>
                      <a:pt x="423" y="439"/>
                      <a:pt x="423" y="439"/>
                      <a:pt x="423" y="439"/>
                    </a:cubicBezTo>
                    <a:cubicBezTo>
                      <a:pt x="425" y="436"/>
                      <a:pt x="427" y="431"/>
                      <a:pt x="428" y="427"/>
                    </a:cubicBezTo>
                    <a:cubicBezTo>
                      <a:pt x="429" y="415"/>
                      <a:pt x="429" y="415"/>
                      <a:pt x="429" y="415"/>
                    </a:cubicBezTo>
                    <a:cubicBezTo>
                      <a:pt x="429" y="414"/>
                      <a:pt x="429" y="414"/>
                      <a:pt x="429" y="413"/>
                    </a:cubicBezTo>
                    <a:cubicBezTo>
                      <a:pt x="429" y="411"/>
                      <a:pt x="429" y="409"/>
                      <a:pt x="428" y="408"/>
                    </a:cubicBezTo>
                    <a:cubicBezTo>
                      <a:pt x="427" y="406"/>
                      <a:pt x="426" y="404"/>
                      <a:pt x="425" y="403"/>
                    </a:cubicBezTo>
                    <a:cubicBezTo>
                      <a:pt x="383" y="378"/>
                      <a:pt x="383" y="378"/>
                      <a:pt x="383" y="378"/>
                    </a:cubicBezTo>
                    <a:cubicBezTo>
                      <a:pt x="381" y="377"/>
                      <a:pt x="380" y="377"/>
                      <a:pt x="378" y="377"/>
                    </a:cubicBezTo>
                    <a:cubicBezTo>
                      <a:pt x="376" y="377"/>
                      <a:pt x="373" y="378"/>
                      <a:pt x="372" y="380"/>
                    </a:cubicBezTo>
                    <a:cubicBezTo>
                      <a:pt x="371" y="381"/>
                      <a:pt x="369" y="382"/>
                      <a:pt x="368" y="382"/>
                    </a:cubicBezTo>
                    <a:cubicBezTo>
                      <a:pt x="367" y="382"/>
                      <a:pt x="367" y="381"/>
                      <a:pt x="367" y="381"/>
                    </a:cubicBezTo>
                    <a:cubicBezTo>
                      <a:pt x="366" y="381"/>
                      <a:pt x="366" y="380"/>
                      <a:pt x="365" y="379"/>
                    </a:cubicBezTo>
                    <a:cubicBezTo>
                      <a:pt x="365" y="378"/>
                      <a:pt x="364" y="377"/>
                      <a:pt x="364" y="376"/>
                    </a:cubicBezTo>
                    <a:cubicBezTo>
                      <a:pt x="364" y="375"/>
                      <a:pt x="364" y="375"/>
                      <a:pt x="364" y="374"/>
                    </a:cubicBezTo>
                    <a:cubicBezTo>
                      <a:pt x="365" y="369"/>
                      <a:pt x="365" y="369"/>
                      <a:pt x="365" y="369"/>
                    </a:cubicBezTo>
                    <a:cubicBezTo>
                      <a:pt x="365" y="368"/>
                      <a:pt x="365" y="367"/>
                      <a:pt x="365" y="367"/>
                    </a:cubicBezTo>
                    <a:cubicBezTo>
                      <a:pt x="365" y="365"/>
                      <a:pt x="365" y="363"/>
                      <a:pt x="364" y="361"/>
                    </a:cubicBezTo>
                    <a:cubicBezTo>
                      <a:pt x="364" y="359"/>
                      <a:pt x="363" y="357"/>
                      <a:pt x="362" y="356"/>
                    </a:cubicBezTo>
                    <a:cubicBezTo>
                      <a:pt x="330" y="325"/>
                      <a:pt x="330" y="325"/>
                      <a:pt x="330" y="325"/>
                    </a:cubicBezTo>
                    <a:cubicBezTo>
                      <a:pt x="327" y="323"/>
                      <a:pt x="323" y="320"/>
                      <a:pt x="320" y="319"/>
                    </a:cubicBezTo>
                    <a:cubicBezTo>
                      <a:pt x="280" y="301"/>
                      <a:pt x="280" y="301"/>
                      <a:pt x="280" y="301"/>
                    </a:cubicBezTo>
                    <a:cubicBezTo>
                      <a:pt x="279" y="301"/>
                      <a:pt x="278" y="301"/>
                      <a:pt x="277" y="301"/>
                    </a:cubicBezTo>
                    <a:cubicBezTo>
                      <a:pt x="274" y="301"/>
                      <a:pt x="271" y="302"/>
                      <a:pt x="269" y="305"/>
                    </a:cubicBezTo>
                    <a:cubicBezTo>
                      <a:pt x="257" y="321"/>
                      <a:pt x="257" y="321"/>
                      <a:pt x="257" y="321"/>
                    </a:cubicBezTo>
                    <a:cubicBezTo>
                      <a:pt x="256" y="322"/>
                      <a:pt x="255" y="323"/>
                      <a:pt x="254" y="323"/>
                    </a:cubicBezTo>
                    <a:cubicBezTo>
                      <a:pt x="254" y="323"/>
                      <a:pt x="253" y="322"/>
                      <a:pt x="252" y="322"/>
                    </a:cubicBezTo>
                    <a:cubicBezTo>
                      <a:pt x="251" y="320"/>
                      <a:pt x="251" y="320"/>
                      <a:pt x="251" y="320"/>
                    </a:cubicBezTo>
                    <a:cubicBezTo>
                      <a:pt x="249" y="319"/>
                      <a:pt x="247" y="318"/>
                      <a:pt x="246" y="317"/>
                    </a:cubicBezTo>
                    <a:cubicBezTo>
                      <a:pt x="244" y="316"/>
                      <a:pt x="242" y="316"/>
                      <a:pt x="240" y="316"/>
                    </a:cubicBezTo>
                    <a:cubicBezTo>
                      <a:pt x="234" y="316"/>
                      <a:pt x="234" y="316"/>
                      <a:pt x="234" y="316"/>
                    </a:cubicBezTo>
                    <a:cubicBezTo>
                      <a:pt x="233" y="316"/>
                      <a:pt x="232" y="315"/>
                      <a:pt x="231" y="314"/>
                    </a:cubicBezTo>
                    <a:cubicBezTo>
                      <a:pt x="230" y="314"/>
                      <a:pt x="229" y="312"/>
                      <a:pt x="229" y="311"/>
                    </a:cubicBezTo>
                    <a:cubicBezTo>
                      <a:pt x="227" y="306"/>
                      <a:pt x="227" y="306"/>
                      <a:pt x="227" y="306"/>
                    </a:cubicBezTo>
                    <a:cubicBezTo>
                      <a:pt x="226" y="304"/>
                      <a:pt x="226" y="303"/>
                      <a:pt x="226" y="301"/>
                    </a:cubicBezTo>
                    <a:cubicBezTo>
                      <a:pt x="226" y="300"/>
                      <a:pt x="226" y="299"/>
                      <a:pt x="226" y="299"/>
                    </a:cubicBezTo>
                    <a:cubicBezTo>
                      <a:pt x="226" y="299"/>
                      <a:pt x="226" y="299"/>
                      <a:pt x="226" y="299"/>
                    </a:cubicBezTo>
                    <a:cubicBezTo>
                      <a:pt x="226" y="299"/>
                      <a:pt x="226" y="299"/>
                      <a:pt x="226" y="299"/>
                    </a:cubicBezTo>
                    <a:cubicBezTo>
                      <a:pt x="227" y="297"/>
                      <a:pt x="227" y="296"/>
                      <a:pt x="227" y="295"/>
                    </a:cubicBezTo>
                    <a:cubicBezTo>
                      <a:pt x="227" y="292"/>
                      <a:pt x="227" y="290"/>
                      <a:pt x="225" y="288"/>
                    </a:cubicBezTo>
                    <a:cubicBezTo>
                      <a:pt x="221" y="282"/>
                      <a:pt x="221" y="282"/>
                      <a:pt x="221" y="282"/>
                    </a:cubicBezTo>
                    <a:cubicBezTo>
                      <a:pt x="220" y="280"/>
                      <a:pt x="220" y="279"/>
                      <a:pt x="219" y="279"/>
                    </a:cubicBezTo>
                    <a:cubicBezTo>
                      <a:pt x="218" y="278"/>
                      <a:pt x="217" y="277"/>
                      <a:pt x="215" y="277"/>
                    </a:cubicBezTo>
                    <a:cubicBezTo>
                      <a:pt x="214" y="277"/>
                      <a:pt x="213" y="278"/>
                      <a:pt x="213" y="279"/>
                    </a:cubicBezTo>
                    <a:cubicBezTo>
                      <a:pt x="213" y="279"/>
                      <a:pt x="212" y="279"/>
                      <a:pt x="211" y="280"/>
                    </a:cubicBezTo>
                    <a:cubicBezTo>
                      <a:pt x="210" y="280"/>
                      <a:pt x="209" y="280"/>
                      <a:pt x="207" y="280"/>
                    </a:cubicBezTo>
                    <a:cubicBezTo>
                      <a:pt x="207" y="280"/>
                      <a:pt x="207" y="280"/>
                      <a:pt x="206" y="280"/>
                    </a:cubicBezTo>
                    <a:cubicBezTo>
                      <a:pt x="206" y="279"/>
                      <a:pt x="206" y="278"/>
                      <a:pt x="206" y="277"/>
                    </a:cubicBezTo>
                    <a:cubicBezTo>
                      <a:pt x="206" y="277"/>
                      <a:pt x="206" y="277"/>
                      <a:pt x="206" y="276"/>
                    </a:cubicBezTo>
                    <a:cubicBezTo>
                      <a:pt x="209" y="261"/>
                      <a:pt x="209" y="261"/>
                      <a:pt x="209" y="261"/>
                    </a:cubicBezTo>
                    <a:cubicBezTo>
                      <a:pt x="209" y="260"/>
                      <a:pt x="209" y="260"/>
                      <a:pt x="209" y="259"/>
                    </a:cubicBezTo>
                    <a:cubicBezTo>
                      <a:pt x="209" y="257"/>
                      <a:pt x="208" y="255"/>
                      <a:pt x="207" y="254"/>
                    </a:cubicBezTo>
                    <a:cubicBezTo>
                      <a:pt x="206" y="253"/>
                      <a:pt x="205" y="252"/>
                      <a:pt x="203" y="252"/>
                    </a:cubicBezTo>
                    <a:cubicBezTo>
                      <a:pt x="201" y="252"/>
                      <a:pt x="201" y="252"/>
                      <a:pt x="201" y="252"/>
                    </a:cubicBezTo>
                    <a:cubicBezTo>
                      <a:pt x="199" y="252"/>
                      <a:pt x="197" y="253"/>
                      <a:pt x="196" y="254"/>
                    </a:cubicBezTo>
                    <a:cubicBezTo>
                      <a:pt x="194" y="255"/>
                      <a:pt x="193" y="257"/>
                      <a:pt x="192" y="259"/>
                    </a:cubicBezTo>
                    <a:cubicBezTo>
                      <a:pt x="192" y="260"/>
                      <a:pt x="192" y="260"/>
                      <a:pt x="192" y="260"/>
                    </a:cubicBezTo>
                    <a:cubicBezTo>
                      <a:pt x="191" y="261"/>
                      <a:pt x="190" y="263"/>
                      <a:pt x="189" y="264"/>
                    </a:cubicBezTo>
                    <a:cubicBezTo>
                      <a:pt x="188" y="264"/>
                      <a:pt x="187" y="265"/>
                      <a:pt x="187" y="265"/>
                    </a:cubicBezTo>
                    <a:cubicBezTo>
                      <a:pt x="177" y="265"/>
                      <a:pt x="177" y="265"/>
                      <a:pt x="177" y="265"/>
                    </a:cubicBezTo>
                    <a:cubicBezTo>
                      <a:pt x="176" y="265"/>
                      <a:pt x="175" y="264"/>
                      <a:pt x="174" y="264"/>
                    </a:cubicBezTo>
                    <a:cubicBezTo>
                      <a:pt x="173" y="263"/>
                      <a:pt x="173" y="261"/>
                      <a:pt x="172" y="260"/>
                    </a:cubicBezTo>
                    <a:cubicBezTo>
                      <a:pt x="169" y="247"/>
                      <a:pt x="169" y="247"/>
                      <a:pt x="169" y="247"/>
                    </a:cubicBezTo>
                    <a:cubicBezTo>
                      <a:pt x="169" y="246"/>
                      <a:pt x="169" y="244"/>
                      <a:pt x="169" y="242"/>
                    </a:cubicBezTo>
                    <a:cubicBezTo>
                      <a:pt x="169" y="240"/>
                      <a:pt x="169" y="237"/>
                      <a:pt x="170" y="236"/>
                    </a:cubicBezTo>
                    <a:cubicBezTo>
                      <a:pt x="176" y="217"/>
                      <a:pt x="176" y="217"/>
                      <a:pt x="176" y="217"/>
                    </a:cubicBezTo>
                    <a:cubicBezTo>
                      <a:pt x="177" y="216"/>
                      <a:pt x="178" y="214"/>
                      <a:pt x="179" y="214"/>
                    </a:cubicBezTo>
                    <a:cubicBezTo>
                      <a:pt x="180" y="213"/>
                      <a:pt x="181" y="212"/>
                      <a:pt x="181" y="212"/>
                    </a:cubicBezTo>
                    <a:cubicBezTo>
                      <a:pt x="216" y="212"/>
                      <a:pt x="216" y="212"/>
                      <a:pt x="216" y="212"/>
                    </a:cubicBezTo>
                    <a:cubicBezTo>
                      <a:pt x="217" y="212"/>
                      <a:pt x="218" y="213"/>
                      <a:pt x="218" y="213"/>
                    </a:cubicBezTo>
                    <a:cubicBezTo>
                      <a:pt x="219" y="214"/>
                      <a:pt x="219" y="215"/>
                      <a:pt x="219" y="216"/>
                    </a:cubicBezTo>
                    <a:cubicBezTo>
                      <a:pt x="219" y="218"/>
                      <a:pt x="220" y="220"/>
                      <a:pt x="221" y="222"/>
                    </a:cubicBezTo>
                    <a:cubicBezTo>
                      <a:pt x="221" y="224"/>
                      <a:pt x="222" y="226"/>
                      <a:pt x="223" y="228"/>
                    </a:cubicBezTo>
                    <a:cubicBezTo>
                      <a:pt x="226" y="232"/>
                      <a:pt x="226" y="232"/>
                      <a:pt x="226" y="232"/>
                    </a:cubicBezTo>
                    <a:cubicBezTo>
                      <a:pt x="227" y="232"/>
                      <a:pt x="227" y="233"/>
                      <a:pt x="228" y="233"/>
                    </a:cubicBezTo>
                    <a:cubicBezTo>
                      <a:pt x="228" y="234"/>
                      <a:pt x="229" y="234"/>
                      <a:pt x="230" y="234"/>
                    </a:cubicBezTo>
                    <a:cubicBezTo>
                      <a:pt x="231" y="234"/>
                      <a:pt x="231" y="234"/>
                      <a:pt x="232" y="233"/>
                    </a:cubicBezTo>
                    <a:cubicBezTo>
                      <a:pt x="233" y="233"/>
                      <a:pt x="233" y="232"/>
                      <a:pt x="233" y="231"/>
                    </a:cubicBezTo>
                    <a:cubicBezTo>
                      <a:pt x="233" y="230"/>
                      <a:pt x="234" y="229"/>
                      <a:pt x="234" y="228"/>
                    </a:cubicBezTo>
                    <a:cubicBezTo>
                      <a:pt x="234" y="225"/>
                      <a:pt x="234" y="225"/>
                      <a:pt x="234" y="225"/>
                    </a:cubicBezTo>
                    <a:cubicBezTo>
                      <a:pt x="234" y="223"/>
                      <a:pt x="233" y="221"/>
                      <a:pt x="233" y="219"/>
                    </a:cubicBezTo>
                    <a:cubicBezTo>
                      <a:pt x="232" y="217"/>
                      <a:pt x="232" y="216"/>
                      <a:pt x="231" y="214"/>
                    </a:cubicBezTo>
                    <a:cubicBezTo>
                      <a:pt x="231" y="214"/>
                      <a:pt x="230" y="213"/>
                      <a:pt x="230" y="211"/>
                    </a:cubicBezTo>
                    <a:cubicBezTo>
                      <a:pt x="229" y="209"/>
                      <a:pt x="229" y="207"/>
                      <a:pt x="229" y="206"/>
                    </a:cubicBezTo>
                    <a:cubicBezTo>
                      <a:pt x="229" y="204"/>
                      <a:pt x="229" y="204"/>
                      <a:pt x="229" y="204"/>
                    </a:cubicBezTo>
                    <a:cubicBezTo>
                      <a:pt x="229" y="201"/>
                      <a:pt x="230" y="195"/>
                      <a:pt x="232" y="193"/>
                    </a:cubicBezTo>
                    <a:cubicBezTo>
                      <a:pt x="234" y="189"/>
                      <a:pt x="234" y="189"/>
                      <a:pt x="234" y="189"/>
                    </a:cubicBezTo>
                    <a:cubicBezTo>
                      <a:pt x="236" y="186"/>
                      <a:pt x="237" y="180"/>
                      <a:pt x="237" y="176"/>
                    </a:cubicBezTo>
                    <a:cubicBezTo>
                      <a:pt x="237" y="168"/>
                      <a:pt x="237" y="168"/>
                      <a:pt x="237" y="168"/>
                    </a:cubicBezTo>
                    <a:cubicBezTo>
                      <a:pt x="237" y="165"/>
                      <a:pt x="238" y="160"/>
                      <a:pt x="240" y="157"/>
                    </a:cubicBezTo>
                    <a:cubicBezTo>
                      <a:pt x="255" y="128"/>
                      <a:pt x="255" y="128"/>
                      <a:pt x="255" y="128"/>
                    </a:cubicBezTo>
                    <a:cubicBezTo>
                      <a:pt x="255" y="127"/>
                      <a:pt x="256" y="126"/>
                      <a:pt x="258" y="125"/>
                    </a:cubicBezTo>
                    <a:cubicBezTo>
                      <a:pt x="259" y="124"/>
                      <a:pt x="260" y="123"/>
                      <a:pt x="261" y="123"/>
                    </a:cubicBezTo>
                    <a:cubicBezTo>
                      <a:pt x="269" y="123"/>
                      <a:pt x="269" y="123"/>
                      <a:pt x="269" y="123"/>
                    </a:cubicBezTo>
                    <a:cubicBezTo>
                      <a:pt x="270" y="123"/>
                      <a:pt x="271" y="123"/>
                      <a:pt x="272" y="123"/>
                    </a:cubicBezTo>
                    <a:cubicBezTo>
                      <a:pt x="273" y="122"/>
                      <a:pt x="273" y="121"/>
                      <a:pt x="273" y="119"/>
                    </a:cubicBezTo>
                    <a:cubicBezTo>
                      <a:pt x="273" y="118"/>
                      <a:pt x="273" y="117"/>
                      <a:pt x="272" y="115"/>
                    </a:cubicBezTo>
                    <a:cubicBezTo>
                      <a:pt x="265" y="107"/>
                      <a:pt x="265" y="107"/>
                      <a:pt x="265" y="107"/>
                    </a:cubicBezTo>
                    <a:cubicBezTo>
                      <a:pt x="263" y="105"/>
                      <a:pt x="261" y="104"/>
                      <a:pt x="258" y="104"/>
                    </a:cubicBezTo>
                    <a:cubicBezTo>
                      <a:pt x="257" y="104"/>
                      <a:pt x="255" y="104"/>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6"/>
                      <a:pt x="254" y="106"/>
                      <a:pt x="254" y="106"/>
                    </a:cubicBezTo>
                    <a:cubicBezTo>
                      <a:pt x="254" y="105"/>
                      <a:pt x="254" y="105"/>
                      <a:pt x="254" y="105"/>
                    </a:cubicBezTo>
                    <a:cubicBezTo>
                      <a:pt x="254" y="105"/>
                      <a:pt x="254" y="105"/>
                      <a:pt x="254" y="105"/>
                    </a:cubicBezTo>
                    <a:cubicBezTo>
                      <a:pt x="254" y="106"/>
                      <a:pt x="254" y="106"/>
                      <a:pt x="254" y="106"/>
                    </a:cubicBezTo>
                    <a:cubicBezTo>
                      <a:pt x="254" y="105"/>
                      <a:pt x="254" y="105"/>
                      <a:pt x="254" y="105"/>
                    </a:cubicBezTo>
                    <a:cubicBezTo>
                      <a:pt x="254" y="106"/>
                      <a:pt x="254" y="106"/>
                      <a:pt x="254" y="106"/>
                    </a:cubicBezTo>
                    <a:cubicBezTo>
                      <a:pt x="255" y="106"/>
                      <a:pt x="255" y="106"/>
                      <a:pt x="255" y="106"/>
                    </a:cubicBezTo>
                    <a:cubicBezTo>
                      <a:pt x="254" y="105"/>
                      <a:pt x="254" y="105"/>
                      <a:pt x="254" y="105"/>
                    </a:cubicBezTo>
                    <a:cubicBezTo>
                      <a:pt x="254" y="106"/>
                      <a:pt x="254" y="106"/>
                      <a:pt x="254" y="106"/>
                    </a:cubicBezTo>
                    <a:cubicBezTo>
                      <a:pt x="255" y="106"/>
                      <a:pt x="255" y="106"/>
                      <a:pt x="255" y="106"/>
                    </a:cubicBezTo>
                    <a:cubicBezTo>
                      <a:pt x="255" y="105"/>
                      <a:pt x="255" y="105"/>
                      <a:pt x="255" y="105"/>
                    </a:cubicBezTo>
                    <a:cubicBezTo>
                      <a:pt x="255" y="104"/>
                      <a:pt x="255" y="104"/>
                      <a:pt x="255" y="104"/>
                    </a:cubicBezTo>
                    <a:cubicBezTo>
                      <a:pt x="255" y="101"/>
                      <a:pt x="255" y="101"/>
                      <a:pt x="255" y="101"/>
                    </a:cubicBezTo>
                    <a:cubicBezTo>
                      <a:pt x="256" y="100"/>
                      <a:pt x="257" y="98"/>
                      <a:pt x="257" y="98"/>
                    </a:cubicBezTo>
                    <a:cubicBezTo>
                      <a:pt x="258" y="97"/>
                      <a:pt x="259" y="96"/>
                      <a:pt x="260" y="96"/>
                    </a:cubicBezTo>
                    <a:cubicBezTo>
                      <a:pt x="269" y="96"/>
                      <a:pt x="269" y="96"/>
                      <a:pt x="269" y="96"/>
                    </a:cubicBezTo>
                    <a:cubicBezTo>
                      <a:pt x="271" y="96"/>
                      <a:pt x="272" y="96"/>
                      <a:pt x="274" y="95"/>
                    </a:cubicBezTo>
                    <a:cubicBezTo>
                      <a:pt x="276" y="94"/>
                      <a:pt x="278" y="93"/>
                      <a:pt x="279" y="91"/>
                    </a:cubicBezTo>
                    <a:cubicBezTo>
                      <a:pt x="280" y="90"/>
                      <a:pt x="280" y="88"/>
                      <a:pt x="280" y="86"/>
                    </a:cubicBezTo>
                    <a:cubicBezTo>
                      <a:pt x="280" y="84"/>
                      <a:pt x="279" y="82"/>
                      <a:pt x="278" y="80"/>
                    </a:cubicBezTo>
                    <a:cubicBezTo>
                      <a:pt x="246" y="45"/>
                      <a:pt x="246" y="45"/>
                      <a:pt x="246" y="45"/>
                    </a:cubicBezTo>
                    <a:cubicBezTo>
                      <a:pt x="245" y="44"/>
                      <a:pt x="244" y="43"/>
                      <a:pt x="242" y="43"/>
                    </a:cubicBezTo>
                    <a:cubicBezTo>
                      <a:pt x="242" y="43"/>
                      <a:pt x="241" y="43"/>
                      <a:pt x="240" y="44"/>
                    </a:cubicBezTo>
                    <a:cubicBezTo>
                      <a:pt x="239" y="44"/>
                      <a:pt x="239" y="45"/>
                      <a:pt x="239" y="46"/>
                    </a:cubicBezTo>
                    <a:cubicBezTo>
                      <a:pt x="238" y="47"/>
                      <a:pt x="238" y="48"/>
                      <a:pt x="238" y="49"/>
                    </a:cubicBezTo>
                    <a:cubicBezTo>
                      <a:pt x="238" y="51"/>
                      <a:pt x="238" y="51"/>
                      <a:pt x="238" y="51"/>
                    </a:cubicBezTo>
                    <a:cubicBezTo>
                      <a:pt x="238" y="52"/>
                      <a:pt x="238" y="52"/>
                      <a:pt x="238" y="53"/>
                    </a:cubicBezTo>
                    <a:cubicBezTo>
                      <a:pt x="238" y="53"/>
                      <a:pt x="238" y="53"/>
                      <a:pt x="238" y="53"/>
                    </a:cubicBezTo>
                    <a:cubicBezTo>
                      <a:pt x="237" y="53"/>
                      <a:pt x="237" y="53"/>
                      <a:pt x="237" y="53"/>
                    </a:cubicBezTo>
                    <a:cubicBezTo>
                      <a:pt x="214" y="38"/>
                      <a:pt x="214" y="38"/>
                      <a:pt x="214" y="38"/>
                    </a:cubicBezTo>
                    <a:cubicBezTo>
                      <a:pt x="213" y="38"/>
                      <a:pt x="212" y="37"/>
                      <a:pt x="211" y="37"/>
                    </a:cubicBezTo>
                    <a:cubicBezTo>
                      <a:pt x="210" y="37"/>
                      <a:pt x="209" y="38"/>
                      <a:pt x="208" y="39"/>
                    </a:cubicBezTo>
                    <a:cubicBezTo>
                      <a:pt x="207" y="40"/>
                      <a:pt x="207" y="41"/>
                      <a:pt x="207" y="42"/>
                    </a:cubicBezTo>
                    <a:cubicBezTo>
                      <a:pt x="207" y="43"/>
                      <a:pt x="207" y="43"/>
                      <a:pt x="207" y="44"/>
                    </a:cubicBezTo>
                    <a:cubicBezTo>
                      <a:pt x="211" y="57"/>
                      <a:pt x="211" y="57"/>
                      <a:pt x="211" y="57"/>
                    </a:cubicBezTo>
                    <a:cubicBezTo>
                      <a:pt x="211" y="61"/>
                      <a:pt x="212" y="67"/>
                      <a:pt x="212" y="70"/>
                    </a:cubicBezTo>
                    <a:cubicBezTo>
                      <a:pt x="212" y="87"/>
                      <a:pt x="212" y="87"/>
                      <a:pt x="212" y="87"/>
                    </a:cubicBezTo>
                    <a:cubicBezTo>
                      <a:pt x="212" y="88"/>
                      <a:pt x="212" y="89"/>
                      <a:pt x="212" y="89"/>
                    </a:cubicBezTo>
                    <a:cubicBezTo>
                      <a:pt x="212" y="89"/>
                      <a:pt x="212" y="89"/>
                      <a:pt x="212" y="89"/>
                    </a:cubicBezTo>
                    <a:cubicBezTo>
                      <a:pt x="213" y="90"/>
                      <a:pt x="213" y="90"/>
                      <a:pt x="213" y="90"/>
                    </a:cubicBezTo>
                    <a:cubicBezTo>
                      <a:pt x="212" y="89"/>
                      <a:pt x="212" y="89"/>
                      <a:pt x="212" y="89"/>
                    </a:cubicBezTo>
                    <a:cubicBezTo>
                      <a:pt x="212" y="89"/>
                      <a:pt x="212" y="89"/>
                      <a:pt x="212" y="89"/>
                    </a:cubicBezTo>
                    <a:cubicBezTo>
                      <a:pt x="213" y="90"/>
                      <a:pt x="213" y="90"/>
                      <a:pt x="213" y="90"/>
                    </a:cubicBezTo>
                    <a:cubicBezTo>
                      <a:pt x="212" y="89"/>
                      <a:pt x="212" y="89"/>
                      <a:pt x="212" y="89"/>
                    </a:cubicBezTo>
                    <a:cubicBezTo>
                      <a:pt x="213" y="90"/>
                      <a:pt x="213" y="90"/>
                      <a:pt x="213" y="90"/>
                    </a:cubicBezTo>
                    <a:cubicBezTo>
                      <a:pt x="213" y="88"/>
                      <a:pt x="213" y="88"/>
                      <a:pt x="213" y="88"/>
                    </a:cubicBezTo>
                    <a:cubicBezTo>
                      <a:pt x="212" y="89"/>
                      <a:pt x="212" y="89"/>
                      <a:pt x="212" y="89"/>
                    </a:cubicBezTo>
                    <a:cubicBezTo>
                      <a:pt x="213" y="90"/>
                      <a:pt x="213" y="90"/>
                      <a:pt x="213" y="90"/>
                    </a:cubicBezTo>
                    <a:cubicBezTo>
                      <a:pt x="213" y="88"/>
                      <a:pt x="213" y="88"/>
                      <a:pt x="213" y="88"/>
                    </a:cubicBezTo>
                    <a:cubicBezTo>
                      <a:pt x="213" y="90"/>
                      <a:pt x="213" y="90"/>
                      <a:pt x="213" y="90"/>
                    </a:cubicBezTo>
                    <a:cubicBezTo>
                      <a:pt x="214" y="89"/>
                      <a:pt x="214" y="89"/>
                      <a:pt x="214" y="89"/>
                    </a:cubicBezTo>
                    <a:cubicBezTo>
                      <a:pt x="214" y="89"/>
                      <a:pt x="214" y="88"/>
                      <a:pt x="213" y="88"/>
                    </a:cubicBezTo>
                    <a:cubicBezTo>
                      <a:pt x="213" y="90"/>
                      <a:pt x="213" y="90"/>
                      <a:pt x="213" y="90"/>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8"/>
                      <a:pt x="213" y="88"/>
                    </a:cubicBezTo>
                    <a:cubicBezTo>
                      <a:pt x="208" y="77"/>
                      <a:pt x="208" y="77"/>
                      <a:pt x="208" y="77"/>
                    </a:cubicBezTo>
                    <a:cubicBezTo>
                      <a:pt x="206" y="74"/>
                      <a:pt x="203" y="70"/>
                      <a:pt x="200" y="68"/>
                    </a:cubicBezTo>
                    <a:cubicBezTo>
                      <a:pt x="178" y="54"/>
                      <a:pt x="178" y="54"/>
                      <a:pt x="178" y="54"/>
                    </a:cubicBezTo>
                    <a:cubicBezTo>
                      <a:pt x="177" y="53"/>
                      <a:pt x="177" y="51"/>
                      <a:pt x="177" y="49"/>
                    </a:cubicBezTo>
                    <a:cubicBezTo>
                      <a:pt x="177" y="49"/>
                      <a:pt x="177" y="48"/>
                      <a:pt x="177" y="47"/>
                    </a:cubicBezTo>
                    <a:cubicBezTo>
                      <a:pt x="181" y="36"/>
                      <a:pt x="181" y="36"/>
                      <a:pt x="181" y="36"/>
                    </a:cubicBezTo>
                    <a:cubicBezTo>
                      <a:pt x="181" y="35"/>
                      <a:pt x="181" y="34"/>
                      <a:pt x="181" y="32"/>
                    </a:cubicBezTo>
                    <a:cubicBezTo>
                      <a:pt x="181" y="29"/>
                      <a:pt x="180" y="26"/>
                      <a:pt x="177" y="24"/>
                    </a:cubicBezTo>
                    <a:cubicBezTo>
                      <a:pt x="151" y="10"/>
                      <a:pt x="151" y="10"/>
                      <a:pt x="151" y="10"/>
                    </a:cubicBezTo>
                    <a:cubicBezTo>
                      <a:pt x="149" y="9"/>
                      <a:pt x="148" y="9"/>
                      <a:pt x="147" y="9"/>
                    </a:cubicBezTo>
                    <a:cubicBezTo>
                      <a:pt x="144" y="9"/>
                      <a:pt x="141" y="10"/>
                      <a:pt x="139" y="12"/>
                    </a:cubicBezTo>
                    <a:cubicBezTo>
                      <a:pt x="139" y="13"/>
                      <a:pt x="138" y="14"/>
                      <a:pt x="137" y="14"/>
                    </a:cubicBezTo>
                    <a:cubicBezTo>
                      <a:pt x="136" y="14"/>
                      <a:pt x="135" y="13"/>
                      <a:pt x="135" y="13"/>
                    </a:cubicBezTo>
                    <a:cubicBezTo>
                      <a:pt x="127" y="5"/>
                      <a:pt x="127" y="5"/>
                      <a:pt x="127" y="5"/>
                    </a:cubicBezTo>
                    <a:cubicBezTo>
                      <a:pt x="126" y="4"/>
                      <a:pt x="124" y="3"/>
                      <a:pt x="122" y="2"/>
                    </a:cubicBezTo>
                    <a:cubicBezTo>
                      <a:pt x="120" y="1"/>
                      <a:pt x="118" y="1"/>
                      <a:pt x="116" y="1"/>
                    </a:cubicBezTo>
                    <a:cubicBezTo>
                      <a:pt x="108" y="1"/>
                      <a:pt x="108" y="1"/>
                      <a:pt x="108" y="1"/>
                    </a:cubicBezTo>
                    <a:cubicBezTo>
                      <a:pt x="107" y="1"/>
                      <a:pt x="105" y="1"/>
                      <a:pt x="103" y="2"/>
                    </a:cubicBezTo>
                    <a:cubicBezTo>
                      <a:pt x="101" y="2"/>
                      <a:pt x="99" y="3"/>
                      <a:pt x="97" y="4"/>
                    </a:cubicBezTo>
                    <a:cubicBezTo>
                      <a:pt x="95" y="6"/>
                      <a:pt x="95" y="6"/>
                      <a:pt x="95" y="6"/>
                    </a:cubicBezTo>
                    <a:cubicBezTo>
                      <a:pt x="94" y="7"/>
                      <a:pt x="93" y="7"/>
                      <a:pt x="91" y="7"/>
                    </a:cubicBezTo>
                    <a:cubicBezTo>
                      <a:pt x="90" y="7"/>
                      <a:pt x="89" y="7"/>
                      <a:pt x="88" y="6"/>
                    </a:cubicBezTo>
                    <a:cubicBezTo>
                      <a:pt x="83" y="3"/>
                      <a:pt x="83" y="3"/>
                      <a:pt x="83" y="3"/>
                    </a:cubicBezTo>
                    <a:cubicBezTo>
                      <a:pt x="81" y="2"/>
                      <a:pt x="79" y="1"/>
                      <a:pt x="78" y="1"/>
                    </a:cubicBezTo>
                    <a:cubicBezTo>
                      <a:pt x="76" y="0"/>
                      <a:pt x="74" y="0"/>
                      <a:pt x="72" y="0"/>
                    </a:cubicBezTo>
                    <a:cubicBezTo>
                      <a:pt x="47" y="0"/>
                      <a:pt x="47" y="0"/>
                      <a:pt x="47" y="0"/>
                    </a:cubicBezTo>
                    <a:cubicBezTo>
                      <a:pt x="45" y="0"/>
                      <a:pt x="43" y="0"/>
                      <a:pt x="41" y="1"/>
                    </a:cubicBezTo>
                    <a:cubicBezTo>
                      <a:pt x="39" y="2"/>
                      <a:pt x="38" y="3"/>
                      <a:pt x="36" y="5"/>
                    </a:cubicBezTo>
                    <a:lnTo>
                      <a:pt x="38"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6" name="Freeform 281"/>
              <p:cNvSpPr>
                <a:spLocks/>
              </p:cNvSpPr>
              <p:nvPr/>
            </p:nvSpPr>
            <p:spPr bwMode="auto">
              <a:xfrm>
                <a:off x="-5010148" y="2547935"/>
                <a:ext cx="230187" cy="187324"/>
              </a:xfrm>
              <a:custGeom>
                <a:avLst/>
                <a:gdLst/>
                <a:ahLst/>
                <a:cxnLst>
                  <a:cxn ang="0">
                    <a:pos x="8" y="4"/>
                  </a:cxn>
                  <a:cxn ang="0">
                    <a:pos x="36" y="15"/>
                  </a:cxn>
                  <a:cxn ang="0">
                    <a:pos x="48" y="28"/>
                  </a:cxn>
                  <a:cxn ang="0">
                    <a:pos x="53" y="30"/>
                  </a:cxn>
                  <a:cxn ang="0">
                    <a:pos x="54" y="31"/>
                  </a:cxn>
                  <a:cxn ang="0">
                    <a:pos x="57" y="33"/>
                  </a:cxn>
                  <a:cxn ang="0">
                    <a:pos x="57" y="33"/>
                  </a:cxn>
                  <a:cxn ang="0">
                    <a:pos x="57" y="33"/>
                  </a:cxn>
                  <a:cxn ang="0">
                    <a:pos x="57" y="33"/>
                  </a:cxn>
                  <a:cxn ang="0">
                    <a:pos x="56" y="33"/>
                  </a:cxn>
                  <a:cxn ang="0">
                    <a:pos x="55" y="33"/>
                  </a:cxn>
                  <a:cxn ang="0">
                    <a:pos x="53" y="38"/>
                  </a:cxn>
                  <a:cxn ang="0">
                    <a:pos x="55" y="42"/>
                  </a:cxn>
                  <a:cxn ang="0">
                    <a:pos x="56" y="46"/>
                  </a:cxn>
                  <a:cxn ang="0">
                    <a:pos x="56" y="46"/>
                  </a:cxn>
                  <a:cxn ang="0">
                    <a:pos x="56" y="46"/>
                  </a:cxn>
                  <a:cxn ang="0">
                    <a:pos x="56" y="46"/>
                  </a:cxn>
                  <a:cxn ang="0">
                    <a:pos x="57" y="45"/>
                  </a:cxn>
                  <a:cxn ang="0">
                    <a:pos x="57" y="45"/>
                  </a:cxn>
                  <a:cxn ang="0">
                    <a:pos x="57" y="45"/>
                  </a:cxn>
                  <a:cxn ang="0">
                    <a:pos x="53" y="45"/>
                  </a:cxn>
                  <a:cxn ang="0">
                    <a:pos x="33" y="36"/>
                  </a:cxn>
                  <a:cxn ang="0">
                    <a:pos x="34" y="34"/>
                  </a:cxn>
                  <a:cxn ang="0">
                    <a:pos x="37" y="30"/>
                  </a:cxn>
                  <a:cxn ang="0">
                    <a:pos x="33" y="19"/>
                  </a:cxn>
                  <a:cxn ang="0">
                    <a:pos x="19" y="12"/>
                  </a:cxn>
                  <a:cxn ang="0">
                    <a:pos x="12" y="12"/>
                  </a:cxn>
                  <a:cxn ang="0">
                    <a:pos x="4" y="7"/>
                  </a:cxn>
                  <a:cxn ang="0">
                    <a:pos x="3" y="4"/>
                  </a:cxn>
                  <a:cxn ang="0">
                    <a:pos x="1" y="9"/>
                  </a:cxn>
                  <a:cxn ang="0">
                    <a:pos x="9" y="15"/>
                  </a:cxn>
                  <a:cxn ang="0">
                    <a:pos x="19" y="16"/>
                  </a:cxn>
                  <a:cxn ang="0">
                    <a:pos x="29" y="22"/>
                  </a:cxn>
                  <a:cxn ang="0">
                    <a:pos x="33" y="30"/>
                  </a:cxn>
                  <a:cxn ang="0">
                    <a:pos x="33" y="31"/>
                  </a:cxn>
                  <a:cxn ang="0">
                    <a:pos x="33" y="31"/>
                  </a:cxn>
                  <a:cxn ang="0">
                    <a:pos x="34" y="30"/>
                  </a:cxn>
                  <a:cxn ang="0">
                    <a:pos x="34" y="30"/>
                  </a:cxn>
                  <a:cxn ang="0">
                    <a:pos x="31" y="40"/>
                  </a:cxn>
                  <a:cxn ang="0">
                    <a:pos x="56" y="50"/>
                  </a:cxn>
                  <a:cxn ang="0">
                    <a:pos x="60" y="48"/>
                  </a:cxn>
                  <a:cxn ang="0">
                    <a:pos x="60" y="42"/>
                  </a:cxn>
                  <a:cxn ang="0">
                    <a:pos x="56" y="37"/>
                  </a:cxn>
                  <a:cxn ang="0">
                    <a:pos x="56" y="36"/>
                  </a:cxn>
                  <a:cxn ang="0">
                    <a:pos x="56" y="36"/>
                  </a:cxn>
                  <a:cxn ang="0">
                    <a:pos x="56" y="37"/>
                  </a:cxn>
                  <a:cxn ang="0">
                    <a:pos x="56" y="37"/>
                  </a:cxn>
                  <a:cxn ang="0">
                    <a:pos x="56" y="37"/>
                  </a:cxn>
                  <a:cxn ang="0">
                    <a:pos x="55" y="37"/>
                  </a:cxn>
                  <a:cxn ang="0">
                    <a:pos x="55" y="37"/>
                  </a:cxn>
                  <a:cxn ang="0">
                    <a:pos x="55" y="37"/>
                  </a:cxn>
                  <a:cxn ang="0">
                    <a:pos x="61" y="34"/>
                  </a:cxn>
                  <a:cxn ang="0">
                    <a:pos x="56" y="27"/>
                  </a:cxn>
                  <a:cxn ang="0">
                    <a:pos x="55" y="26"/>
                  </a:cxn>
                  <a:cxn ang="0">
                    <a:pos x="51" y="24"/>
                  </a:cxn>
                  <a:cxn ang="0">
                    <a:pos x="39" y="11"/>
                  </a:cxn>
                  <a:cxn ang="0">
                    <a:pos x="8" y="0"/>
                  </a:cxn>
                </a:cxnLst>
                <a:rect l="0" t="0" r="r" b="b"/>
                <a:pathLst>
                  <a:path w="61" h="50">
                    <a:moveTo>
                      <a:pt x="3" y="4"/>
                    </a:moveTo>
                    <a:cubicBezTo>
                      <a:pt x="4" y="6"/>
                      <a:pt x="4" y="6"/>
                      <a:pt x="4" y="6"/>
                    </a:cubicBezTo>
                    <a:cubicBezTo>
                      <a:pt x="5" y="5"/>
                      <a:pt x="6" y="4"/>
                      <a:pt x="8" y="4"/>
                    </a:cubicBezTo>
                    <a:cubicBezTo>
                      <a:pt x="9" y="4"/>
                      <a:pt x="9" y="4"/>
                      <a:pt x="9" y="4"/>
                    </a:cubicBezTo>
                    <a:cubicBezTo>
                      <a:pt x="33" y="12"/>
                      <a:pt x="33" y="12"/>
                      <a:pt x="33" y="12"/>
                    </a:cubicBezTo>
                    <a:cubicBezTo>
                      <a:pt x="34" y="13"/>
                      <a:pt x="35" y="14"/>
                      <a:pt x="36" y="15"/>
                    </a:cubicBezTo>
                    <a:cubicBezTo>
                      <a:pt x="38" y="16"/>
                      <a:pt x="39" y="17"/>
                      <a:pt x="40" y="18"/>
                    </a:cubicBezTo>
                    <a:cubicBezTo>
                      <a:pt x="44" y="23"/>
                      <a:pt x="44" y="23"/>
                      <a:pt x="44" y="23"/>
                    </a:cubicBezTo>
                    <a:cubicBezTo>
                      <a:pt x="45" y="25"/>
                      <a:pt x="46" y="26"/>
                      <a:pt x="48" y="28"/>
                    </a:cubicBezTo>
                    <a:cubicBezTo>
                      <a:pt x="50" y="29"/>
                      <a:pt x="52" y="30"/>
                      <a:pt x="53" y="30"/>
                    </a:cubicBezTo>
                    <a:cubicBezTo>
                      <a:pt x="54" y="28"/>
                      <a:pt x="54" y="28"/>
                      <a:pt x="54" y="28"/>
                    </a:cubicBezTo>
                    <a:cubicBezTo>
                      <a:pt x="53" y="30"/>
                      <a:pt x="53" y="30"/>
                      <a:pt x="53" y="30"/>
                    </a:cubicBezTo>
                    <a:cubicBezTo>
                      <a:pt x="54" y="31"/>
                      <a:pt x="54" y="31"/>
                      <a:pt x="54" y="31"/>
                    </a:cubicBezTo>
                    <a:cubicBezTo>
                      <a:pt x="54" y="31"/>
                      <a:pt x="54" y="31"/>
                      <a:pt x="54" y="31"/>
                    </a:cubicBezTo>
                    <a:cubicBezTo>
                      <a:pt x="54" y="31"/>
                      <a:pt x="54" y="31"/>
                      <a:pt x="54" y="31"/>
                    </a:cubicBezTo>
                    <a:cubicBezTo>
                      <a:pt x="55" y="31"/>
                      <a:pt x="56" y="32"/>
                      <a:pt x="56" y="32"/>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6" y="33"/>
                    </a:cubicBezTo>
                    <a:cubicBezTo>
                      <a:pt x="56" y="33"/>
                      <a:pt x="56" y="33"/>
                      <a:pt x="56" y="33"/>
                    </a:cubicBezTo>
                    <a:cubicBezTo>
                      <a:pt x="56" y="33"/>
                      <a:pt x="56" y="33"/>
                      <a:pt x="56" y="33"/>
                    </a:cubicBezTo>
                    <a:cubicBezTo>
                      <a:pt x="55" y="33"/>
                      <a:pt x="55" y="33"/>
                      <a:pt x="55" y="33"/>
                    </a:cubicBezTo>
                    <a:cubicBezTo>
                      <a:pt x="54" y="33"/>
                      <a:pt x="53" y="33"/>
                      <a:pt x="53" y="34"/>
                    </a:cubicBezTo>
                    <a:cubicBezTo>
                      <a:pt x="52" y="35"/>
                      <a:pt x="52" y="35"/>
                      <a:pt x="52" y="36"/>
                    </a:cubicBezTo>
                    <a:cubicBezTo>
                      <a:pt x="52" y="37"/>
                      <a:pt x="52" y="38"/>
                      <a:pt x="53" y="38"/>
                    </a:cubicBezTo>
                    <a:cubicBezTo>
                      <a:pt x="53" y="39"/>
                      <a:pt x="53" y="40"/>
                      <a:pt x="54" y="41"/>
                    </a:cubicBezTo>
                    <a:cubicBezTo>
                      <a:pt x="55" y="41"/>
                      <a:pt x="55" y="41"/>
                      <a:pt x="55" y="41"/>
                    </a:cubicBezTo>
                    <a:cubicBezTo>
                      <a:pt x="55" y="42"/>
                      <a:pt x="55" y="42"/>
                      <a:pt x="55" y="42"/>
                    </a:cubicBezTo>
                    <a:cubicBezTo>
                      <a:pt x="55" y="42"/>
                      <a:pt x="55" y="42"/>
                      <a:pt x="55" y="42"/>
                    </a:cubicBezTo>
                    <a:cubicBezTo>
                      <a:pt x="55" y="42"/>
                      <a:pt x="56" y="43"/>
                      <a:pt x="56" y="44"/>
                    </a:cubicBezTo>
                    <a:cubicBezTo>
                      <a:pt x="56" y="45"/>
                      <a:pt x="56" y="45"/>
                      <a:pt x="56" y="46"/>
                    </a:cubicBezTo>
                    <a:cubicBezTo>
                      <a:pt x="56" y="46"/>
                      <a:pt x="56" y="46"/>
                      <a:pt x="56" y="46"/>
                    </a:cubicBezTo>
                    <a:cubicBezTo>
                      <a:pt x="57" y="46"/>
                      <a:pt x="57" y="46"/>
                      <a:pt x="57" y="46"/>
                    </a:cubicBezTo>
                    <a:cubicBezTo>
                      <a:pt x="56" y="46"/>
                      <a:pt x="56" y="46"/>
                      <a:pt x="56" y="46"/>
                    </a:cubicBezTo>
                    <a:cubicBezTo>
                      <a:pt x="56" y="46"/>
                      <a:pt x="56" y="46"/>
                      <a:pt x="56" y="46"/>
                    </a:cubicBezTo>
                    <a:cubicBezTo>
                      <a:pt x="57" y="46"/>
                      <a:pt x="57" y="46"/>
                      <a:pt x="57" y="46"/>
                    </a:cubicBezTo>
                    <a:cubicBezTo>
                      <a:pt x="56" y="46"/>
                      <a:pt x="56" y="46"/>
                      <a:pt x="56" y="46"/>
                    </a:cubicBezTo>
                    <a:cubicBezTo>
                      <a:pt x="57" y="46"/>
                      <a:pt x="57" y="46"/>
                      <a:pt x="57" y="46"/>
                    </a:cubicBezTo>
                    <a:cubicBezTo>
                      <a:pt x="57" y="45"/>
                      <a:pt x="57" y="45"/>
                      <a:pt x="57" y="45"/>
                    </a:cubicBezTo>
                    <a:cubicBezTo>
                      <a:pt x="56" y="46"/>
                      <a:pt x="56" y="46"/>
                      <a:pt x="56" y="46"/>
                    </a:cubicBezTo>
                    <a:cubicBezTo>
                      <a:pt x="57" y="46"/>
                      <a:pt x="57" y="46"/>
                      <a:pt x="57" y="46"/>
                    </a:cubicBezTo>
                    <a:cubicBezTo>
                      <a:pt x="57" y="45"/>
                      <a:pt x="57" y="45"/>
                      <a:pt x="57" y="45"/>
                    </a:cubicBezTo>
                    <a:cubicBezTo>
                      <a:pt x="57" y="45"/>
                      <a:pt x="57" y="45"/>
                      <a:pt x="57" y="45"/>
                    </a:cubicBezTo>
                    <a:cubicBezTo>
                      <a:pt x="57" y="45"/>
                      <a:pt x="57" y="45"/>
                      <a:pt x="57" y="45"/>
                    </a:cubicBezTo>
                    <a:cubicBezTo>
                      <a:pt x="57" y="46"/>
                      <a:pt x="57" y="46"/>
                      <a:pt x="57" y="46"/>
                    </a:cubicBezTo>
                    <a:cubicBezTo>
                      <a:pt x="57" y="45"/>
                      <a:pt x="57" y="45"/>
                      <a:pt x="57" y="45"/>
                    </a:cubicBezTo>
                    <a:cubicBezTo>
                      <a:pt x="57" y="45"/>
                      <a:pt x="57" y="45"/>
                      <a:pt x="57" y="45"/>
                    </a:cubicBezTo>
                    <a:cubicBezTo>
                      <a:pt x="57" y="46"/>
                      <a:pt x="57" y="46"/>
                      <a:pt x="57" y="46"/>
                    </a:cubicBezTo>
                    <a:cubicBezTo>
                      <a:pt x="57" y="45"/>
                      <a:pt x="57" y="45"/>
                      <a:pt x="57" y="45"/>
                    </a:cubicBezTo>
                    <a:cubicBezTo>
                      <a:pt x="57" y="45"/>
                      <a:pt x="57" y="45"/>
                      <a:pt x="57" y="45"/>
                    </a:cubicBezTo>
                    <a:cubicBezTo>
                      <a:pt x="56" y="45"/>
                      <a:pt x="56" y="45"/>
                      <a:pt x="56" y="45"/>
                    </a:cubicBezTo>
                    <a:cubicBezTo>
                      <a:pt x="55" y="45"/>
                      <a:pt x="54" y="45"/>
                      <a:pt x="53" y="45"/>
                    </a:cubicBezTo>
                    <a:cubicBezTo>
                      <a:pt x="37" y="39"/>
                      <a:pt x="37" y="39"/>
                      <a:pt x="37" y="39"/>
                    </a:cubicBezTo>
                    <a:cubicBezTo>
                      <a:pt x="36" y="38"/>
                      <a:pt x="35" y="37"/>
                      <a:pt x="34" y="37"/>
                    </a:cubicBezTo>
                    <a:cubicBezTo>
                      <a:pt x="33" y="36"/>
                      <a:pt x="33" y="36"/>
                      <a:pt x="33" y="36"/>
                    </a:cubicBezTo>
                    <a:cubicBezTo>
                      <a:pt x="33" y="35"/>
                      <a:pt x="33" y="35"/>
                      <a:pt x="33" y="35"/>
                    </a:cubicBezTo>
                    <a:cubicBezTo>
                      <a:pt x="33" y="35"/>
                      <a:pt x="33" y="35"/>
                      <a:pt x="33" y="34"/>
                    </a:cubicBezTo>
                    <a:cubicBezTo>
                      <a:pt x="34" y="34"/>
                      <a:pt x="34" y="34"/>
                      <a:pt x="34" y="34"/>
                    </a:cubicBezTo>
                    <a:cubicBezTo>
                      <a:pt x="35" y="34"/>
                      <a:pt x="35" y="34"/>
                      <a:pt x="35" y="34"/>
                    </a:cubicBezTo>
                    <a:cubicBezTo>
                      <a:pt x="36" y="33"/>
                      <a:pt x="37" y="33"/>
                      <a:pt x="37" y="32"/>
                    </a:cubicBezTo>
                    <a:cubicBezTo>
                      <a:pt x="37" y="31"/>
                      <a:pt x="37" y="31"/>
                      <a:pt x="37" y="30"/>
                    </a:cubicBezTo>
                    <a:cubicBezTo>
                      <a:pt x="37" y="28"/>
                      <a:pt x="37" y="27"/>
                      <a:pt x="36" y="25"/>
                    </a:cubicBezTo>
                    <a:cubicBezTo>
                      <a:pt x="36" y="25"/>
                      <a:pt x="36" y="25"/>
                      <a:pt x="36" y="25"/>
                    </a:cubicBezTo>
                    <a:cubicBezTo>
                      <a:pt x="35" y="23"/>
                      <a:pt x="34" y="21"/>
                      <a:pt x="33" y="19"/>
                    </a:cubicBezTo>
                    <a:cubicBezTo>
                      <a:pt x="31" y="18"/>
                      <a:pt x="30" y="16"/>
                      <a:pt x="28" y="15"/>
                    </a:cubicBezTo>
                    <a:cubicBezTo>
                      <a:pt x="26" y="14"/>
                      <a:pt x="26" y="14"/>
                      <a:pt x="26" y="14"/>
                    </a:cubicBezTo>
                    <a:cubicBezTo>
                      <a:pt x="24" y="13"/>
                      <a:pt x="21" y="12"/>
                      <a:pt x="19" y="12"/>
                    </a:cubicBezTo>
                    <a:cubicBezTo>
                      <a:pt x="18" y="12"/>
                      <a:pt x="17" y="12"/>
                      <a:pt x="16" y="13"/>
                    </a:cubicBezTo>
                    <a:cubicBezTo>
                      <a:pt x="15" y="13"/>
                      <a:pt x="15" y="13"/>
                      <a:pt x="14" y="13"/>
                    </a:cubicBezTo>
                    <a:cubicBezTo>
                      <a:pt x="13" y="13"/>
                      <a:pt x="12" y="12"/>
                      <a:pt x="12" y="12"/>
                    </a:cubicBezTo>
                    <a:cubicBezTo>
                      <a:pt x="12" y="11"/>
                      <a:pt x="11" y="10"/>
                      <a:pt x="9" y="9"/>
                    </a:cubicBezTo>
                    <a:cubicBezTo>
                      <a:pt x="8" y="8"/>
                      <a:pt x="6" y="8"/>
                      <a:pt x="5" y="7"/>
                    </a:cubicBezTo>
                    <a:cubicBezTo>
                      <a:pt x="4" y="7"/>
                      <a:pt x="4" y="7"/>
                      <a:pt x="4" y="7"/>
                    </a:cubicBezTo>
                    <a:cubicBezTo>
                      <a:pt x="4" y="6"/>
                      <a:pt x="4" y="6"/>
                      <a:pt x="4" y="6"/>
                    </a:cubicBezTo>
                    <a:cubicBezTo>
                      <a:pt x="4" y="6"/>
                      <a:pt x="4" y="6"/>
                      <a:pt x="4" y="6"/>
                    </a:cubicBezTo>
                    <a:cubicBezTo>
                      <a:pt x="3" y="4"/>
                      <a:pt x="3" y="4"/>
                      <a:pt x="3" y="4"/>
                    </a:cubicBezTo>
                    <a:cubicBezTo>
                      <a:pt x="1" y="3"/>
                      <a:pt x="1" y="3"/>
                      <a:pt x="1" y="3"/>
                    </a:cubicBezTo>
                    <a:cubicBezTo>
                      <a:pt x="0" y="4"/>
                      <a:pt x="0" y="5"/>
                      <a:pt x="0" y="6"/>
                    </a:cubicBezTo>
                    <a:cubicBezTo>
                      <a:pt x="0" y="7"/>
                      <a:pt x="0" y="9"/>
                      <a:pt x="1" y="9"/>
                    </a:cubicBezTo>
                    <a:cubicBezTo>
                      <a:pt x="2" y="10"/>
                      <a:pt x="3" y="11"/>
                      <a:pt x="4" y="11"/>
                    </a:cubicBezTo>
                    <a:cubicBezTo>
                      <a:pt x="5" y="12"/>
                      <a:pt x="6" y="12"/>
                      <a:pt x="7" y="13"/>
                    </a:cubicBezTo>
                    <a:cubicBezTo>
                      <a:pt x="8" y="14"/>
                      <a:pt x="9" y="14"/>
                      <a:pt x="9" y="15"/>
                    </a:cubicBezTo>
                    <a:cubicBezTo>
                      <a:pt x="10" y="16"/>
                      <a:pt x="12" y="17"/>
                      <a:pt x="14" y="17"/>
                    </a:cubicBezTo>
                    <a:cubicBezTo>
                      <a:pt x="15" y="17"/>
                      <a:pt x="16" y="17"/>
                      <a:pt x="17" y="17"/>
                    </a:cubicBezTo>
                    <a:cubicBezTo>
                      <a:pt x="17" y="17"/>
                      <a:pt x="18" y="16"/>
                      <a:pt x="19" y="16"/>
                    </a:cubicBezTo>
                    <a:cubicBezTo>
                      <a:pt x="20" y="16"/>
                      <a:pt x="22" y="17"/>
                      <a:pt x="24" y="18"/>
                    </a:cubicBezTo>
                    <a:cubicBezTo>
                      <a:pt x="26" y="19"/>
                      <a:pt x="26" y="19"/>
                      <a:pt x="26" y="19"/>
                    </a:cubicBezTo>
                    <a:cubicBezTo>
                      <a:pt x="27" y="19"/>
                      <a:pt x="28" y="21"/>
                      <a:pt x="29" y="22"/>
                    </a:cubicBezTo>
                    <a:cubicBezTo>
                      <a:pt x="31" y="23"/>
                      <a:pt x="32" y="25"/>
                      <a:pt x="32" y="26"/>
                    </a:cubicBezTo>
                    <a:cubicBezTo>
                      <a:pt x="32" y="27"/>
                      <a:pt x="32" y="27"/>
                      <a:pt x="32" y="27"/>
                    </a:cubicBezTo>
                    <a:cubicBezTo>
                      <a:pt x="33" y="28"/>
                      <a:pt x="33" y="29"/>
                      <a:pt x="33" y="30"/>
                    </a:cubicBezTo>
                    <a:cubicBezTo>
                      <a:pt x="33" y="30"/>
                      <a:pt x="33" y="30"/>
                      <a:pt x="33" y="30"/>
                    </a:cubicBezTo>
                    <a:cubicBezTo>
                      <a:pt x="33" y="30"/>
                      <a:pt x="33" y="30"/>
                      <a:pt x="33" y="30"/>
                    </a:cubicBezTo>
                    <a:cubicBezTo>
                      <a:pt x="33" y="31"/>
                      <a:pt x="33" y="31"/>
                      <a:pt x="33" y="31"/>
                    </a:cubicBezTo>
                    <a:cubicBezTo>
                      <a:pt x="33" y="30"/>
                      <a:pt x="33" y="30"/>
                      <a:pt x="33" y="30"/>
                    </a:cubicBezTo>
                    <a:cubicBezTo>
                      <a:pt x="33" y="30"/>
                      <a:pt x="33" y="30"/>
                      <a:pt x="33" y="30"/>
                    </a:cubicBezTo>
                    <a:cubicBezTo>
                      <a:pt x="33" y="31"/>
                      <a:pt x="33" y="31"/>
                      <a:pt x="33" y="31"/>
                    </a:cubicBezTo>
                    <a:cubicBezTo>
                      <a:pt x="33" y="30"/>
                      <a:pt x="33" y="30"/>
                      <a:pt x="33" y="30"/>
                    </a:cubicBezTo>
                    <a:cubicBezTo>
                      <a:pt x="34" y="31"/>
                      <a:pt x="34" y="31"/>
                      <a:pt x="34" y="31"/>
                    </a:cubicBezTo>
                    <a:cubicBezTo>
                      <a:pt x="34" y="30"/>
                      <a:pt x="34" y="30"/>
                      <a:pt x="34" y="30"/>
                    </a:cubicBezTo>
                    <a:cubicBezTo>
                      <a:pt x="33" y="30"/>
                      <a:pt x="33" y="30"/>
                      <a:pt x="33" y="30"/>
                    </a:cubicBezTo>
                    <a:cubicBezTo>
                      <a:pt x="34" y="31"/>
                      <a:pt x="34" y="31"/>
                      <a:pt x="34" y="31"/>
                    </a:cubicBezTo>
                    <a:cubicBezTo>
                      <a:pt x="34" y="30"/>
                      <a:pt x="34" y="30"/>
                      <a:pt x="34" y="30"/>
                    </a:cubicBezTo>
                    <a:cubicBezTo>
                      <a:pt x="32" y="30"/>
                      <a:pt x="31" y="31"/>
                      <a:pt x="30" y="32"/>
                    </a:cubicBezTo>
                    <a:cubicBezTo>
                      <a:pt x="29" y="33"/>
                      <a:pt x="29" y="34"/>
                      <a:pt x="29" y="35"/>
                    </a:cubicBezTo>
                    <a:cubicBezTo>
                      <a:pt x="29" y="37"/>
                      <a:pt x="30" y="39"/>
                      <a:pt x="31" y="40"/>
                    </a:cubicBezTo>
                    <a:cubicBezTo>
                      <a:pt x="32" y="41"/>
                      <a:pt x="33" y="42"/>
                      <a:pt x="35" y="43"/>
                    </a:cubicBezTo>
                    <a:cubicBezTo>
                      <a:pt x="51" y="49"/>
                      <a:pt x="51" y="49"/>
                      <a:pt x="51" y="49"/>
                    </a:cubicBezTo>
                    <a:cubicBezTo>
                      <a:pt x="53" y="49"/>
                      <a:pt x="54" y="50"/>
                      <a:pt x="56" y="50"/>
                    </a:cubicBezTo>
                    <a:cubicBezTo>
                      <a:pt x="57" y="50"/>
                      <a:pt x="57" y="50"/>
                      <a:pt x="58" y="49"/>
                    </a:cubicBezTo>
                    <a:cubicBezTo>
                      <a:pt x="59" y="49"/>
                      <a:pt x="59" y="49"/>
                      <a:pt x="60" y="48"/>
                    </a:cubicBezTo>
                    <a:cubicBezTo>
                      <a:pt x="60" y="48"/>
                      <a:pt x="60" y="48"/>
                      <a:pt x="60" y="48"/>
                    </a:cubicBezTo>
                    <a:cubicBezTo>
                      <a:pt x="60" y="48"/>
                      <a:pt x="60" y="48"/>
                      <a:pt x="60" y="48"/>
                    </a:cubicBezTo>
                    <a:cubicBezTo>
                      <a:pt x="61" y="47"/>
                      <a:pt x="61" y="47"/>
                      <a:pt x="61" y="46"/>
                    </a:cubicBezTo>
                    <a:cubicBezTo>
                      <a:pt x="61" y="45"/>
                      <a:pt x="60" y="44"/>
                      <a:pt x="60" y="42"/>
                    </a:cubicBezTo>
                    <a:cubicBezTo>
                      <a:pt x="60" y="41"/>
                      <a:pt x="59" y="40"/>
                      <a:pt x="58" y="39"/>
                    </a:cubicBezTo>
                    <a:cubicBezTo>
                      <a:pt x="57" y="38"/>
                      <a:pt x="57" y="38"/>
                      <a:pt x="57" y="38"/>
                    </a:cubicBezTo>
                    <a:cubicBezTo>
                      <a:pt x="57" y="37"/>
                      <a:pt x="57" y="37"/>
                      <a:pt x="56" y="37"/>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5" y="36"/>
                      <a:pt x="55" y="36"/>
                      <a:pt x="55" y="36"/>
                    </a:cubicBezTo>
                    <a:cubicBezTo>
                      <a:pt x="56" y="37"/>
                      <a:pt x="56" y="37"/>
                      <a:pt x="56" y="37"/>
                    </a:cubicBezTo>
                    <a:cubicBezTo>
                      <a:pt x="56" y="36"/>
                      <a:pt x="56" y="36"/>
                      <a:pt x="56" y="36"/>
                    </a:cubicBezTo>
                    <a:cubicBezTo>
                      <a:pt x="55" y="36"/>
                      <a:pt x="55" y="36"/>
                      <a:pt x="55" y="36"/>
                    </a:cubicBezTo>
                    <a:cubicBezTo>
                      <a:pt x="56" y="37"/>
                      <a:pt x="56" y="37"/>
                      <a:pt x="56" y="37"/>
                    </a:cubicBezTo>
                    <a:cubicBezTo>
                      <a:pt x="55" y="36"/>
                      <a:pt x="55" y="36"/>
                      <a:pt x="55" y="36"/>
                    </a:cubicBezTo>
                    <a:cubicBezTo>
                      <a:pt x="55" y="37"/>
                      <a:pt x="55" y="37"/>
                      <a:pt x="55" y="37"/>
                    </a:cubicBezTo>
                    <a:cubicBezTo>
                      <a:pt x="55" y="37"/>
                      <a:pt x="55" y="37"/>
                      <a:pt x="56" y="37"/>
                    </a:cubicBezTo>
                    <a:cubicBezTo>
                      <a:pt x="55" y="36"/>
                      <a:pt x="55" y="36"/>
                      <a:pt x="55" y="36"/>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8"/>
                      <a:pt x="56" y="38"/>
                      <a:pt x="56" y="38"/>
                    </a:cubicBezTo>
                    <a:cubicBezTo>
                      <a:pt x="59" y="38"/>
                      <a:pt x="61" y="36"/>
                      <a:pt x="61" y="34"/>
                    </a:cubicBezTo>
                    <a:cubicBezTo>
                      <a:pt x="61" y="33"/>
                      <a:pt x="61" y="33"/>
                      <a:pt x="61" y="33"/>
                    </a:cubicBezTo>
                    <a:cubicBezTo>
                      <a:pt x="61" y="31"/>
                      <a:pt x="60" y="30"/>
                      <a:pt x="59" y="29"/>
                    </a:cubicBezTo>
                    <a:cubicBezTo>
                      <a:pt x="58" y="28"/>
                      <a:pt x="57" y="27"/>
                      <a:pt x="56" y="27"/>
                    </a:cubicBezTo>
                    <a:cubicBezTo>
                      <a:pt x="55" y="29"/>
                      <a:pt x="55" y="29"/>
                      <a:pt x="55" y="29"/>
                    </a:cubicBezTo>
                    <a:cubicBezTo>
                      <a:pt x="56" y="27"/>
                      <a:pt x="56" y="27"/>
                      <a:pt x="56" y="27"/>
                    </a:cubicBezTo>
                    <a:cubicBezTo>
                      <a:pt x="55" y="26"/>
                      <a:pt x="55" y="26"/>
                      <a:pt x="55" y="26"/>
                    </a:cubicBezTo>
                    <a:cubicBezTo>
                      <a:pt x="55" y="26"/>
                      <a:pt x="55" y="26"/>
                      <a:pt x="55" y="26"/>
                    </a:cubicBezTo>
                    <a:cubicBezTo>
                      <a:pt x="55" y="26"/>
                      <a:pt x="55" y="26"/>
                      <a:pt x="55" y="26"/>
                    </a:cubicBezTo>
                    <a:cubicBezTo>
                      <a:pt x="54" y="26"/>
                      <a:pt x="52" y="25"/>
                      <a:pt x="51" y="24"/>
                    </a:cubicBezTo>
                    <a:cubicBezTo>
                      <a:pt x="49" y="23"/>
                      <a:pt x="48" y="22"/>
                      <a:pt x="47" y="21"/>
                    </a:cubicBezTo>
                    <a:cubicBezTo>
                      <a:pt x="43" y="16"/>
                      <a:pt x="43" y="16"/>
                      <a:pt x="43" y="16"/>
                    </a:cubicBezTo>
                    <a:cubicBezTo>
                      <a:pt x="42" y="14"/>
                      <a:pt x="41" y="12"/>
                      <a:pt x="39" y="11"/>
                    </a:cubicBezTo>
                    <a:cubicBezTo>
                      <a:pt x="37" y="10"/>
                      <a:pt x="36" y="9"/>
                      <a:pt x="34" y="8"/>
                    </a:cubicBezTo>
                    <a:cubicBezTo>
                      <a:pt x="11" y="0"/>
                      <a:pt x="11" y="0"/>
                      <a:pt x="11" y="0"/>
                    </a:cubicBezTo>
                    <a:cubicBezTo>
                      <a:pt x="10" y="0"/>
                      <a:pt x="9" y="0"/>
                      <a:pt x="8" y="0"/>
                    </a:cubicBezTo>
                    <a:cubicBezTo>
                      <a:pt x="5" y="0"/>
                      <a:pt x="2" y="1"/>
                      <a:pt x="1" y="3"/>
                    </a:cubicBezTo>
                    <a:lnTo>
                      <a:pt x="3" y="4"/>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7" name="Freeform 282"/>
              <p:cNvSpPr>
                <a:spLocks/>
              </p:cNvSpPr>
              <p:nvPr/>
            </p:nvSpPr>
            <p:spPr bwMode="auto">
              <a:xfrm>
                <a:off x="-4938711" y="2427285"/>
                <a:ext cx="384175" cy="342899"/>
              </a:xfrm>
              <a:custGeom>
                <a:avLst/>
                <a:gdLst/>
                <a:ahLst/>
                <a:cxnLst>
                  <a:cxn ang="0">
                    <a:pos x="5" y="9"/>
                  </a:cxn>
                  <a:cxn ang="0">
                    <a:pos x="5" y="9"/>
                  </a:cxn>
                  <a:cxn ang="0">
                    <a:pos x="5" y="9"/>
                  </a:cxn>
                  <a:cxn ang="0">
                    <a:pos x="6" y="8"/>
                  </a:cxn>
                  <a:cxn ang="0">
                    <a:pos x="19" y="11"/>
                  </a:cxn>
                  <a:cxn ang="0">
                    <a:pos x="25" y="5"/>
                  </a:cxn>
                  <a:cxn ang="0">
                    <a:pos x="25" y="5"/>
                  </a:cxn>
                  <a:cxn ang="0">
                    <a:pos x="36" y="7"/>
                  </a:cxn>
                  <a:cxn ang="0">
                    <a:pos x="53" y="14"/>
                  </a:cxn>
                  <a:cxn ang="0">
                    <a:pos x="60" y="13"/>
                  </a:cxn>
                  <a:cxn ang="0">
                    <a:pos x="93" y="33"/>
                  </a:cxn>
                  <a:cxn ang="0">
                    <a:pos x="98" y="59"/>
                  </a:cxn>
                  <a:cxn ang="0">
                    <a:pos x="93" y="72"/>
                  </a:cxn>
                  <a:cxn ang="0">
                    <a:pos x="96" y="87"/>
                  </a:cxn>
                  <a:cxn ang="0">
                    <a:pos x="96" y="87"/>
                  </a:cxn>
                  <a:cxn ang="0">
                    <a:pos x="97" y="87"/>
                  </a:cxn>
                  <a:cxn ang="0">
                    <a:pos x="97" y="87"/>
                  </a:cxn>
                  <a:cxn ang="0">
                    <a:pos x="97" y="87"/>
                  </a:cxn>
                  <a:cxn ang="0">
                    <a:pos x="65" y="60"/>
                  </a:cxn>
                  <a:cxn ang="0">
                    <a:pos x="57" y="42"/>
                  </a:cxn>
                  <a:cxn ang="0">
                    <a:pos x="30" y="23"/>
                  </a:cxn>
                  <a:cxn ang="0">
                    <a:pos x="12" y="23"/>
                  </a:cxn>
                  <a:cxn ang="0">
                    <a:pos x="11" y="22"/>
                  </a:cxn>
                  <a:cxn ang="0">
                    <a:pos x="10" y="22"/>
                  </a:cxn>
                  <a:cxn ang="0">
                    <a:pos x="11" y="22"/>
                  </a:cxn>
                  <a:cxn ang="0">
                    <a:pos x="11" y="21"/>
                  </a:cxn>
                  <a:cxn ang="0">
                    <a:pos x="5" y="15"/>
                  </a:cxn>
                  <a:cxn ang="0">
                    <a:pos x="4" y="16"/>
                  </a:cxn>
                  <a:cxn ang="0">
                    <a:pos x="5" y="16"/>
                  </a:cxn>
                  <a:cxn ang="0">
                    <a:pos x="5" y="9"/>
                  </a:cxn>
                  <a:cxn ang="0">
                    <a:pos x="2" y="13"/>
                  </a:cxn>
                  <a:cxn ang="0">
                    <a:pos x="6" y="20"/>
                  </a:cxn>
                  <a:cxn ang="0">
                    <a:pos x="8" y="26"/>
                  </a:cxn>
                  <a:cxn ang="0">
                    <a:pos x="24" y="27"/>
                  </a:cxn>
                  <a:cxn ang="0">
                    <a:pos x="43" y="37"/>
                  </a:cxn>
                  <a:cxn ang="0">
                    <a:pos x="59" y="54"/>
                  </a:cxn>
                  <a:cxn ang="0">
                    <a:pos x="93" y="90"/>
                  </a:cxn>
                  <a:cxn ang="0">
                    <a:pos x="100" y="84"/>
                  </a:cxn>
                  <a:cxn ang="0">
                    <a:pos x="98" y="69"/>
                  </a:cxn>
                  <a:cxn ang="0">
                    <a:pos x="102" y="58"/>
                  </a:cxn>
                  <a:cxn ang="0">
                    <a:pos x="70" y="16"/>
                  </a:cxn>
                  <a:cxn ang="0">
                    <a:pos x="58" y="8"/>
                  </a:cxn>
                  <a:cxn ang="0">
                    <a:pos x="50" y="10"/>
                  </a:cxn>
                  <a:cxn ang="0">
                    <a:pos x="50" y="11"/>
                  </a:cxn>
                  <a:cxn ang="0">
                    <a:pos x="46" y="9"/>
                  </a:cxn>
                  <a:cxn ang="0">
                    <a:pos x="24" y="1"/>
                  </a:cxn>
                  <a:cxn ang="0">
                    <a:pos x="19" y="7"/>
                  </a:cxn>
                  <a:cxn ang="0">
                    <a:pos x="19" y="7"/>
                  </a:cxn>
                  <a:cxn ang="0">
                    <a:pos x="19" y="7"/>
                  </a:cxn>
                  <a:cxn ang="0">
                    <a:pos x="4" y="4"/>
                  </a:cxn>
                  <a:cxn ang="0">
                    <a:pos x="2" y="12"/>
                  </a:cxn>
                </a:cxnLst>
                <a:rect l="0" t="0" r="r" b="b"/>
                <a:pathLst>
                  <a:path w="102" h="91">
                    <a:moveTo>
                      <a:pt x="3" y="10"/>
                    </a:move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8"/>
                      <a:pt x="5" y="8"/>
                      <a:pt x="5" y="8"/>
                    </a:cubicBezTo>
                    <a:cubicBezTo>
                      <a:pt x="5" y="8"/>
                      <a:pt x="5" y="8"/>
                      <a:pt x="6" y="8"/>
                    </a:cubicBezTo>
                    <a:cubicBezTo>
                      <a:pt x="6" y="8"/>
                      <a:pt x="6" y="8"/>
                      <a:pt x="6" y="8"/>
                    </a:cubicBezTo>
                    <a:cubicBezTo>
                      <a:pt x="6" y="8"/>
                      <a:pt x="6" y="8"/>
                      <a:pt x="6" y="8"/>
                    </a:cubicBezTo>
                    <a:cubicBezTo>
                      <a:pt x="6" y="7"/>
                      <a:pt x="7" y="7"/>
                      <a:pt x="8" y="7"/>
                    </a:cubicBezTo>
                    <a:cubicBezTo>
                      <a:pt x="9" y="7"/>
                      <a:pt x="11" y="8"/>
                      <a:pt x="12" y="8"/>
                    </a:cubicBezTo>
                    <a:cubicBezTo>
                      <a:pt x="13" y="9"/>
                      <a:pt x="13" y="9"/>
                      <a:pt x="13" y="9"/>
                    </a:cubicBezTo>
                    <a:cubicBezTo>
                      <a:pt x="15" y="10"/>
                      <a:pt x="17" y="11"/>
                      <a:pt x="19" y="11"/>
                    </a:cubicBezTo>
                    <a:cubicBezTo>
                      <a:pt x="20" y="11"/>
                      <a:pt x="21" y="11"/>
                      <a:pt x="22" y="10"/>
                    </a:cubicBezTo>
                    <a:cubicBezTo>
                      <a:pt x="22" y="10"/>
                      <a:pt x="22" y="10"/>
                      <a:pt x="22" y="10"/>
                    </a:cubicBezTo>
                    <a:cubicBezTo>
                      <a:pt x="24" y="9"/>
                      <a:pt x="25" y="7"/>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7" y="4"/>
                      <a:pt x="28" y="4"/>
                    </a:cubicBezTo>
                    <a:cubicBezTo>
                      <a:pt x="29" y="4"/>
                      <a:pt x="31" y="4"/>
                      <a:pt x="32" y="5"/>
                    </a:cubicBezTo>
                    <a:cubicBezTo>
                      <a:pt x="34" y="5"/>
                      <a:pt x="35" y="6"/>
                      <a:pt x="36" y="7"/>
                    </a:cubicBezTo>
                    <a:cubicBezTo>
                      <a:pt x="44" y="12"/>
                      <a:pt x="44" y="12"/>
                      <a:pt x="44" y="12"/>
                    </a:cubicBezTo>
                    <a:cubicBezTo>
                      <a:pt x="46" y="14"/>
                      <a:pt x="48" y="15"/>
                      <a:pt x="50" y="15"/>
                    </a:cubicBezTo>
                    <a:cubicBezTo>
                      <a:pt x="51" y="15"/>
                      <a:pt x="52" y="14"/>
                      <a:pt x="53" y="14"/>
                    </a:cubicBezTo>
                    <a:cubicBezTo>
                      <a:pt x="53" y="14"/>
                      <a:pt x="53" y="14"/>
                      <a:pt x="53" y="14"/>
                    </a:cubicBezTo>
                    <a:cubicBezTo>
                      <a:pt x="53" y="14"/>
                      <a:pt x="53" y="14"/>
                      <a:pt x="53" y="14"/>
                    </a:cubicBezTo>
                    <a:cubicBezTo>
                      <a:pt x="53" y="13"/>
                      <a:pt x="53" y="13"/>
                      <a:pt x="53" y="13"/>
                    </a:cubicBezTo>
                    <a:cubicBezTo>
                      <a:pt x="54" y="13"/>
                      <a:pt x="56" y="12"/>
                      <a:pt x="58" y="12"/>
                    </a:cubicBezTo>
                    <a:cubicBezTo>
                      <a:pt x="58" y="12"/>
                      <a:pt x="59" y="13"/>
                      <a:pt x="60" y="13"/>
                    </a:cubicBezTo>
                    <a:cubicBezTo>
                      <a:pt x="61" y="13"/>
                      <a:pt x="61" y="14"/>
                      <a:pt x="61" y="14"/>
                    </a:cubicBezTo>
                    <a:cubicBezTo>
                      <a:pt x="62" y="15"/>
                      <a:pt x="63" y="16"/>
                      <a:pt x="64" y="17"/>
                    </a:cubicBezTo>
                    <a:cubicBezTo>
                      <a:pt x="66" y="18"/>
                      <a:pt x="67" y="19"/>
                      <a:pt x="69" y="20"/>
                    </a:cubicBezTo>
                    <a:cubicBezTo>
                      <a:pt x="93" y="33"/>
                      <a:pt x="93" y="33"/>
                      <a:pt x="93" y="33"/>
                    </a:cubicBezTo>
                    <a:cubicBezTo>
                      <a:pt x="94" y="33"/>
                      <a:pt x="95" y="34"/>
                      <a:pt x="95" y="36"/>
                    </a:cubicBezTo>
                    <a:cubicBezTo>
                      <a:pt x="96" y="37"/>
                      <a:pt x="97" y="39"/>
                      <a:pt x="97" y="40"/>
                    </a:cubicBezTo>
                    <a:cubicBezTo>
                      <a:pt x="98" y="59"/>
                      <a:pt x="98" y="59"/>
                      <a:pt x="98" y="59"/>
                    </a:cubicBezTo>
                    <a:cubicBezTo>
                      <a:pt x="98" y="59"/>
                      <a:pt x="98" y="59"/>
                      <a:pt x="98" y="59"/>
                    </a:cubicBezTo>
                    <a:cubicBezTo>
                      <a:pt x="98" y="61"/>
                      <a:pt x="97" y="62"/>
                      <a:pt x="97" y="63"/>
                    </a:cubicBezTo>
                    <a:cubicBezTo>
                      <a:pt x="96" y="65"/>
                      <a:pt x="96" y="65"/>
                      <a:pt x="96" y="65"/>
                    </a:cubicBezTo>
                    <a:cubicBezTo>
                      <a:pt x="94" y="66"/>
                      <a:pt x="94" y="67"/>
                      <a:pt x="93" y="68"/>
                    </a:cubicBezTo>
                    <a:cubicBezTo>
                      <a:pt x="93" y="69"/>
                      <a:pt x="93" y="71"/>
                      <a:pt x="93" y="72"/>
                    </a:cubicBezTo>
                    <a:cubicBezTo>
                      <a:pt x="93" y="73"/>
                      <a:pt x="93" y="75"/>
                      <a:pt x="93" y="76"/>
                    </a:cubicBezTo>
                    <a:cubicBezTo>
                      <a:pt x="95" y="85"/>
                      <a:pt x="95" y="85"/>
                      <a:pt x="95" y="85"/>
                    </a:cubicBezTo>
                    <a:cubicBezTo>
                      <a:pt x="96" y="86"/>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7" y="88"/>
                      <a:pt x="97" y="88"/>
                      <a:pt x="97" y="88"/>
                    </a:cubicBezTo>
                    <a:cubicBezTo>
                      <a:pt x="97" y="87"/>
                      <a:pt x="97" y="87"/>
                      <a:pt x="97" y="87"/>
                    </a:cubicBezTo>
                    <a:cubicBezTo>
                      <a:pt x="96" y="87"/>
                      <a:pt x="96" y="87"/>
                      <a:pt x="96" y="87"/>
                    </a:cubicBezTo>
                    <a:cubicBezTo>
                      <a:pt x="97" y="88"/>
                      <a:pt x="97" y="88"/>
                      <a:pt x="97" y="88"/>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6" y="86"/>
                      <a:pt x="96" y="86"/>
                      <a:pt x="96" y="86"/>
                    </a:cubicBezTo>
                    <a:cubicBezTo>
                      <a:pt x="68" y="64"/>
                      <a:pt x="68" y="64"/>
                      <a:pt x="68" y="64"/>
                    </a:cubicBezTo>
                    <a:cubicBezTo>
                      <a:pt x="67" y="63"/>
                      <a:pt x="66" y="61"/>
                      <a:pt x="65" y="60"/>
                    </a:cubicBezTo>
                    <a:cubicBezTo>
                      <a:pt x="64" y="58"/>
                      <a:pt x="63" y="56"/>
                      <a:pt x="63" y="55"/>
                    </a:cubicBezTo>
                    <a:cubicBezTo>
                      <a:pt x="63" y="53"/>
                      <a:pt x="63" y="53"/>
                      <a:pt x="63" y="53"/>
                    </a:cubicBezTo>
                    <a:cubicBezTo>
                      <a:pt x="63" y="51"/>
                      <a:pt x="62" y="49"/>
                      <a:pt x="61" y="47"/>
                    </a:cubicBezTo>
                    <a:cubicBezTo>
                      <a:pt x="60" y="45"/>
                      <a:pt x="58" y="43"/>
                      <a:pt x="57" y="42"/>
                    </a:cubicBezTo>
                    <a:cubicBezTo>
                      <a:pt x="54" y="40"/>
                      <a:pt x="54" y="40"/>
                      <a:pt x="54" y="40"/>
                    </a:cubicBezTo>
                    <a:cubicBezTo>
                      <a:pt x="52" y="38"/>
                      <a:pt x="48" y="35"/>
                      <a:pt x="45" y="34"/>
                    </a:cubicBezTo>
                    <a:cubicBezTo>
                      <a:pt x="35" y="26"/>
                      <a:pt x="35" y="26"/>
                      <a:pt x="35" y="26"/>
                    </a:cubicBezTo>
                    <a:cubicBezTo>
                      <a:pt x="33" y="25"/>
                      <a:pt x="32" y="24"/>
                      <a:pt x="30" y="23"/>
                    </a:cubicBezTo>
                    <a:cubicBezTo>
                      <a:pt x="28" y="23"/>
                      <a:pt x="26" y="22"/>
                      <a:pt x="24" y="22"/>
                    </a:cubicBezTo>
                    <a:cubicBezTo>
                      <a:pt x="24" y="22"/>
                      <a:pt x="24" y="22"/>
                      <a:pt x="24" y="22"/>
                    </a:cubicBezTo>
                    <a:cubicBezTo>
                      <a:pt x="24" y="22"/>
                      <a:pt x="24" y="22"/>
                      <a:pt x="24" y="22"/>
                    </a:cubicBezTo>
                    <a:cubicBezTo>
                      <a:pt x="12" y="23"/>
                      <a:pt x="12" y="23"/>
                      <a:pt x="12" y="23"/>
                    </a:cubicBezTo>
                    <a:cubicBezTo>
                      <a:pt x="12" y="23"/>
                      <a:pt x="12" y="23"/>
                      <a:pt x="12" y="23"/>
                    </a:cubicBezTo>
                    <a:cubicBezTo>
                      <a:pt x="11" y="23"/>
                      <a:pt x="11" y="23"/>
                      <a:pt x="11" y="22"/>
                    </a:cubicBezTo>
                    <a:cubicBezTo>
                      <a:pt x="11" y="22"/>
                      <a:pt x="11" y="22"/>
                      <a:pt x="11" y="22"/>
                    </a:cubicBezTo>
                    <a:cubicBezTo>
                      <a:pt x="11" y="22"/>
                      <a:pt x="11" y="22"/>
                      <a:pt x="11" y="22"/>
                    </a:cubicBezTo>
                    <a:cubicBezTo>
                      <a:pt x="10" y="22"/>
                      <a:pt x="10" y="22"/>
                      <a:pt x="10" y="22"/>
                    </a:cubicBezTo>
                    <a:cubicBezTo>
                      <a:pt x="11" y="22"/>
                      <a:pt x="11" y="22"/>
                      <a:pt x="11" y="22"/>
                    </a:cubicBezTo>
                    <a:cubicBezTo>
                      <a:pt x="11" y="22"/>
                      <a:pt x="11" y="22"/>
                      <a:pt x="11" y="22"/>
                    </a:cubicBezTo>
                    <a:cubicBezTo>
                      <a:pt x="10" y="22"/>
                      <a:pt x="10" y="22"/>
                      <a:pt x="10" y="22"/>
                    </a:cubicBezTo>
                    <a:cubicBezTo>
                      <a:pt x="11" y="22"/>
                      <a:pt x="11" y="22"/>
                      <a:pt x="11" y="22"/>
                    </a:cubicBezTo>
                    <a:cubicBezTo>
                      <a:pt x="10" y="22"/>
                      <a:pt x="10" y="22"/>
                      <a:pt x="10" y="22"/>
                    </a:cubicBezTo>
                    <a:cubicBezTo>
                      <a:pt x="11" y="22"/>
                      <a:pt x="11" y="22"/>
                      <a:pt x="11" y="22"/>
                    </a:cubicBezTo>
                    <a:cubicBezTo>
                      <a:pt x="11" y="22"/>
                      <a:pt x="11" y="22"/>
                      <a:pt x="11" y="22"/>
                    </a:cubicBezTo>
                    <a:cubicBezTo>
                      <a:pt x="10" y="22"/>
                      <a:pt x="10" y="22"/>
                      <a:pt x="10" y="22"/>
                    </a:cubicBezTo>
                    <a:cubicBezTo>
                      <a:pt x="11" y="22"/>
                      <a:pt x="11" y="22"/>
                      <a:pt x="11" y="22"/>
                    </a:cubicBezTo>
                    <a:cubicBezTo>
                      <a:pt x="11" y="22"/>
                      <a:pt x="11" y="22"/>
                      <a:pt x="11" y="22"/>
                    </a:cubicBezTo>
                    <a:cubicBezTo>
                      <a:pt x="11" y="21"/>
                      <a:pt x="11" y="21"/>
                      <a:pt x="11" y="21"/>
                    </a:cubicBezTo>
                    <a:cubicBezTo>
                      <a:pt x="11" y="20"/>
                      <a:pt x="10" y="18"/>
                      <a:pt x="9" y="17"/>
                    </a:cubicBezTo>
                    <a:cubicBezTo>
                      <a:pt x="9" y="16"/>
                      <a:pt x="7" y="16"/>
                      <a:pt x="6" y="16"/>
                    </a:cubicBezTo>
                    <a:cubicBezTo>
                      <a:pt x="6" y="15"/>
                      <a:pt x="5" y="15"/>
                      <a:pt x="5" y="15"/>
                    </a:cubicBezTo>
                    <a:cubicBezTo>
                      <a:pt x="5" y="15"/>
                      <a:pt x="5" y="15"/>
                      <a:pt x="5" y="15"/>
                    </a:cubicBezTo>
                    <a:cubicBezTo>
                      <a:pt x="4" y="16"/>
                      <a:pt x="4" y="16"/>
                      <a:pt x="4" y="16"/>
                    </a:cubicBezTo>
                    <a:cubicBezTo>
                      <a:pt x="5" y="16"/>
                      <a:pt x="5" y="16"/>
                      <a:pt x="5" y="16"/>
                    </a:cubicBezTo>
                    <a:cubicBezTo>
                      <a:pt x="5" y="15"/>
                      <a:pt x="5" y="15"/>
                      <a:pt x="5" y="15"/>
                    </a:cubicBezTo>
                    <a:cubicBezTo>
                      <a:pt x="4" y="16"/>
                      <a:pt x="4" y="16"/>
                      <a:pt x="4" y="16"/>
                    </a:cubicBezTo>
                    <a:cubicBezTo>
                      <a:pt x="5" y="16"/>
                      <a:pt x="5" y="16"/>
                      <a:pt x="5" y="16"/>
                    </a:cubicBezTo>
                    <a:cubicBezTo>
                      <a:pt x="4" y="16"/>
                      <a:pt x="4" y="16"/>
                      <a:pt x="4" y="16"/>
                    </a:cubicBezTo>
                    <a:cubicBezTo>
                      <a:pt x="5" y="16"/>
                      <a:pt x="5" y="16"/>
                      <a:pt x="5" y="16"/>
                    </a:cubicBezTo>
                    <a:cubicBezTo>
                      <a:pt x="5" y="16"/>
                      <a:pt x="5" y="16"/>
                      <a:pt x="5" y="16"/>
                    </a:cubicBezTo>
                    <a:cubicBezTo>
                      <a:pt x="4" y="16"/>
                      <a:pt x="4" y="16"/>
                      <a:pt x="4" y="16"/>
                    </a:cubicBezTo>
                    <a:cubicBezTo>
                      <a:pt x="5" y="16"/>
                      <a:pt x="5" y="16"/>
                      <a:pt x="5" y="16"/>
                    </a:cubicBezTo>
                    <a:cubicBezTo>
                      <a:pt x="6" y="15"/>
                      <a:pt x="6" y="14"/>
                      <a:pt x="6" y="13"/>
                    </a:cubicBezTo>
                    <a:cubicBezTo>
                      <a:pt x="6" y="11"/>
                      <a:pt x="6" y="10"/>
                      <a:pt x="5" y="9"/>
                    </a:cubicBezTo>
                    <a:cubicBezTo>
                      <a:pt x="3" y="10"/>
                      <a:pt x="3" y="10"/>
                      <a:pt x="3" y="10"/>
                    </a:cubicBezTo>
                    <a:cubicBezTo>
                      <a:pt x="2" y="12"/>
                      <a:pt x="2" y="12"/>
                      <a:pt x="2" y="12"/>
                    </a:cubicBezTo>
                    <a:cubicBezTo>
                      <a:pt x="2" y="13"/>
                      <a:pt x="2" y="13"/>
                      <a:pt x="2" y="13"/>
                    </a:cubicBezTo>
                    <a:cubicBezTo>
                      <a:pt x="2" y="13"/>
                      <a:pt x="2" y="13"/>
                      <a:pt x="2" y="13"/>
                    </a:cubicBezTo>
                    <a:cubicBezTo>
                      <a:pt x="1" y="14"/>
                      <a:pt x="1" y="15"/>
                      <a:pt x="1" y="16"/>
                    </a:cubicBezTo>
                    <a:cubicBezTo>
                      <a:pt x="1" y="17"/>
                      <a:pt x="2" y="18"/>
                      <a:pt x="2" y="18"/>
                    </a:cubicBezTo>
                    <a:cubicBezTo>
                      <a:pt x="3" y="19"/>
                      <a:pt x="4" y="19"/>
                      <a:pt x="5" y="20"/>
                    </a:cubicBezTo>
                    <a:cubicBezTo>
                      <a:pt x="6" y="20"/>
                      <a:pt x="6" y="20"/>
                      <a:pt x="6" y="20"/>
                    </a:cubicBezTo>
                    <a:cubicBezTo>
                      <a:pt x="7" y="21"/>
                      <a:pt x="7" y="21"/>
                      <a:pt x="7" y="21"/>
                    </a:cubicBezTo>
                    <a:cubicBezTo>
                      <a:pt x="7" y="21"/>
                      <a:pt x="7" y="21"/>
                      <a:pt x="7" y="21"/>
                    </a:cubicBezTo>
                    <a:cubicBezTo>
                      <a:pt x="6" y="22"/>
                      <a:pt x="6" y="22"/>
                      <a:pt x="6" y="22"/>
                    </a:cubicBezTo>
                    <a:cubicBezTo>
                      <a:pt x="6" y="24"/>
                      <a:pt x="7" y="25"/>
                      <a:pt x="8" y="26"/>
                    </a:cubicBezTo>
                    <a:cubicBezTo>
                      <a:pt x="10" y="27"/>
                      <a:pt x="11" y="27"/>
                      <a:pt x="12" y="27"/>
                    </a:cubicBezTo>
                    <a:cubicBezTo>
                      <a:pt x="13" y="27"/>
                      <a:pt x="13" y="27"/>
                      <a:pt x="13" y="27"/>
                    </a:cubicBezTo>
                    <a:cubicBezTo>
                      <a:pt x="24" y="27"/>
                      <a:pt x="24" y="27"/>
                      <a:pt x="24" y="27"/>
                    </a:cubicBezTo>
                    <a:cubicBezTo>
                      <a:pt x="24" y="27"/>
                      <a:pt x="24" y="27"/>
                      <a:pt x="24" y="27"/>
                    </a:cubicBezTo>
                    <a:cubicBezTo>
                      <a:pt x="24" y="27"/>
                      <a:pt x="24" y="27"/>
                      <a:pt x="24" y="27"/>
                    </a:cubicBezTo>
                    <a:cubicBezTo>
                      <a:pt x="25" y="27"/>
                      <a:pt x="27" y="27"/>
                      <a:pt x="28" y="28"/>
                    </a:cubicBezTo>
                    <a:cubicBezTo>
                      <a:pt x="30" y="28"/>
                      <a:pt x="31" y="29"/>
                      <a:pt x="32" y="29"/>
                    </a:cubicBezTo>
                    <a:cubicBezTo>
                      <a:pt x="43" y="37"/>
                      <a:pt x="43" y="37"/>
                      <a:pt x="43" y="37"/>
                    </a:cubicBezTo>
                    <a:cubicBezTo>
                      <a:pt x="45" y="39"/>
                      <a:pt x="49" y="42"/>
                      <a:pt x="52" y="44"/>
                    </a:cubicBezTo>
                    <a:cubicBezTo>
                      <a:pt x="54" y="45"/>
                      <a:pt x="54" y="45"/>
                      <a:pt x="54" y="45"/>
                    </a:cubicBezTo>
                    <a:cubicBezTo>
                      <a:pt x="55" y="46"/>
                      <a:pt x="56" y="47"/>
                      <a:pt x="57" y="49"/>
                    </a:cubicBezTo>
                    <a:cubicBezTo>
                      <a:pt x="58" y="51"/>
                      <a:pt x="58" y="52"/>
                      <a:pt x="59" y="54"/>
                    </a:cubicBezTo>
                    <a:cubicBezTo>
                      <a:pt x="59" y="55"/>
                      <a:pt x="59" y="55"/>
                      <a:pt x="59" y="55"/>
                    </a:cubicBezTo>
                    <a:cubicBezTo>
                      <a:pt x="59" y="58"/>
                      <a:pt x="60" y="60"/>
                      <a:pt x="61" y="62"/>
                    </a:cubicBezTo>
                    <a:cubicBezTo>
                      <a:pt x="62" y="64"/>
                      <a:pt x="64" y="66"/>
                      <a:pt x="65" y="67"/>
                    </a:cubicBezTo>
                    <a:cubicBezTo>
                      <a:pt x="93" y="90"/>
                      <a:pt x="93" y="90"/>
                      <a:pt x="93" y="90"/>
                    </a:cubicBezTo>
                    <a:cubicBezTo>
                      <a:pt x="94" y="90"/>
                      <a:pt x="95" y="91"/>
                      <a:pt x="97" y="91"/>
                    </a:cubicBezTo>
                    <a:cubicBezTo>
                      <a:pt x="98" y="91"/>
                      <a:pt x="99" y="90"/>
                      <a:pt x="99" y="89"/>
                    </a:cubicBezTo>
                    <a:cubicBezTo>
                      <a:pt x="100" y="89"/>
                      <a:pt x="100" y="88"/>
                      <a:pt x="100" y="87"/>
                    </a:cubicBezTo>
                    <a:cubicBezTo>
                      <a:pt x="100" y="86"/>
                      <a:pt x="100" y="85"/>
                      <a:pt x="100" y="84"/>
                    </a:cubicBezTo>
                    <a:cubicBezTo>
                      <a:pt x="97" y="75"/>
                      <a:pt x="97" y="75"/>
                      <a:pt x="97" y="75"/>
                    </a:cubicBezTo>
                    <a:cubicBezTo>
                      <a:pt x="97" y="74"/>
                      <a:pt x="97" y="73"/>
                      <a:pt x="97" y="72"/>
                    </a:cubicBezTo>
                    <a:cubicBezTo>
                      <a:pt x="97" y="71"/>
                      <a:pt x="97" y="70"/>
                      <a:pt x="97" y="70"/>
                    </a:cubicBezTo>
                    <a:cubicBezTo>
                      <a:pt x="98" y="69"/>
                      <a:pt x="98" y="69"/>
                      <a:pt x="98" y="69"/>
                    </a:cubicBezTo>
                    <a:cubicBezTo>
                      <a:pt x="98" y="69"/>
                      <a:pt x="98" y="69"/>
                      <a:pt x="98" y="69"/>
                    </a:cubicBezTo>
                    <a:cubicBezTo>
                      <a:pt x="99" y="68"/>
                      <a:pt x="100" y="66"/>
                      <a:pt x="101" y="65"/>
                    </a:cubicBezTo>
                    <a:cubicBezTo>
                      <a:pt x="101" y="63"/>
                      <a:pt x="102" y="61"/>
                      <a:pt x="102" y="59"/>
                    </a:cubicBezTo>
                    <a:cubicBezTo>
                      <a:pt x="102" y="58"/>
                      <a:pt x="102" y="58"/>
                      <a:pt x="102" y="58"/>
                    </a:cubicBezTo>
                    <a:cubicBezTo>
                      <a:pt x="101" y="40"/>
                      <a:pt x="101" y="40"/>
                      <a:pt x="101" y="40"/>
                    </a:cubicBezTo>
                    <a:cubicBezTo>
                      <a:pt x="101" y="38"/>
                      <a:pt x="100" y="35"/>
                      <a:pt x="99" y="34"/>
                    </a:cubicBezTo>
                    <a:cubicBezTo>
                      <a:pt x="98" y="32"/>
                      <a:pt x="97" y="30"/>
                      <a:pt x="95" y="29"/>
                    </a:cubicBezTo>
                    <a:cubicBezTo>
                      <a:pt x="70" y="16"/>
                      <a:pt x="70" y="16"/>
                      <a:pt x="70" y="16"/>
                    </a:cubicBezTo>
                    <a:cubicBezTo>
                      <a:pt x="69" y="16"/>
                      <a:pt x="68" y="15"/>
                      <a:pt x="67" y="14"/>
                    </a:cubicBezTo>
                    <a:cubicBezTo>
                      <a:pt x="66" y="13"/>
                      <a:pt x="65" y="12"/>
                      <a:pt x="65" y="12"/>
                    </a:cubicBezTo>
                    <a:cubicBezTo>
                      <a:pt x="65" y="10"/>
                      <a:pt x="63" y="10"/>
                      <a:pt x="62" y="9"/>
                    </a:cubicBezTo>
                    <a:cubicBezTo>
                      <a:pt x="61" y="8"/>
                      <a:pt x="59" y="8"/>
                      <a:pt x="58" y="8"/>
                    </a:cubicBezTo>
                    <a:cubicBezTo>
                      <a:pt x="56" y="8"/>
                      <a:pt x="55" y="8"/>
                      <a:pt x="53" y="9"/>
                    </a:cubicBezTo>
                    <a:cubicBezTo>
                      <a:pt x="52" y="9"/>
                      <a:pt x="51" y="10"/>
                      <a:pt x="50" y="10"/>
                    </a:cubicBezTo>
                    <a:cubicBezTo>
                      <a:pt x="50" y="10"/>
                      <a:pt x="50" y="10"/>
                      <a:pt x="50" y="10"/>
                    </a:cubicBezTo>
                    <a:cubicBezTo>
                      <a:pt x="50" y="10"/>
                      <a:pt x="50" y="10"/>
                      <a:pt x="50" y="10"/>
                    </a:cubicBezTo>
                    <a:cubicBezTo>
                      <a:pt x="50" y="11"/>
                      <a:pt x="50" y="11"/>
                      <a:pt x="50" y="11"/>
                    </a:cubicBezTo>
                    <a:cubicBezTo>
                      <a:pt x="50" y="10"/>
                      <a:pt x="50" y="10"/>
                      <a:pt x="50" y="10"/>
                    </a:cubicBezTo>
                    <a:cubicBezTo>
                      <a:pt x="50" y="10"/>
                      <a:pt x="50" y="10"/>
                      <a:pt x="50" y="10"/>
                    </a:cubicBezTo>
                    <a:cubicBezTo>
                      <a:pt x="50" y="11"/>
                      <a:pt x="50" y="11"/>
                      <a:pt x="50" y="11"/>
                    </a:cubicBezTo>
                    <a:cubicBezTo>
                      <a:pt x="50" y="10"/>
                      <a:pt x="50" y="10"/>
                      <a:pt x="50" y="10"/>
                    </a:cubicBezTo>
                    <a:cubicBezTo>
                      <a:pt x="50" y="10"/>
                      <a:pt x="50" y="10"/>
                      <a:pt x="50" y="10"/>
                    </a:cubicBezTo>
                    <a:cubicBezTo>
                      <a:pt x="50" y="10"/>
                      <a:pt x="50" y="10"/>
                      <a:pt x="50" y="10"/>
                    </a:cubicBezTo>
                    <a:cubicBezTo>
                      <a:pt x="49" y="10"/>
                      <a:pt x="48" y="10"/>
                      <a:pt x="46" y="9"/>
                    </a:cubicBezTo>
                    <a:cubicBezTo>
                      <a:pt x="39" y="3"/>
                      <a:pt x="39" y="3"/>
                      <a:pt x="39" y="3"/>
                    </a:cubicBezTo>
                    <a:cubicBezTo>
                      <a:pt x="37" y="2"/>
                      <a:pt x="36" y="2"/>
                      <a:pt x="34" y="1"/>
                    </a:cubicBezTo>
                    <a:cubicBezTo>
                      <a:pt x="32" y="0"/>
                      <a:pt x="30" y="0"/>
                      <a:pt x="28" y="0"/>
                    </a:cubicBezTo>
                    <a:cubicBezTo>
                      <a:pt x="27" y="0"/>
                      <a:pt x="25" y="0"/>
                      <a:pt x="24" y="1"/>
                    </a:cubicBezTo>
                    <a:cubicBezTo>
                      <a:pt x="23" y="1"/>
                      <a:pt x="23" y="1"/>
                      <a:pt x="22" y="2"/>
                    </a:cubicBezTo>
                    <a:cubicBezTo>
                      <a:pt x="22" y="2"/>
                      <a:pt x="21" y="3"/>
                      <a:pt x="21" y="4"/>
                    </a:cubicBezTo>
                    <a:cubicBezTo>
                      <a:pt x="21" y="5"/>
                      <a:pt x="20" y="6"/>
                      <a:pt x="19" y="7"/>
                    </a:cubicBezTo>
                    <a:cubicBezTo>
                      <a:pt x="19" y="7"/>
                      <a:pt x="19" y="7"/>
                      <a:pt x="19" y="7"/>
                    </a:cubicBezTo>
                    <a:cubicBezTo>
                      <a:pt x="19" y="7"/>
                      <a:pt x="19" y="7"/>
                      <a:pt x="19" y="7"/>
                    </a:cubicBezTo>
                    <a:cubicBezTo>
                      <a:pt x="20" y="8"/>
                      <a:pt x="20" y="8"/>
                      <a:pt x="20" y="8"/>
                    </a:cubicBezTo>
                    <a:cubicBezTo>
                      <a:pt x="19" y="7"/>
                      <a:pt x="19" y="7"/>
                      <a:pt x="19" y="7"/>
                    </a:cubicBezTo>
                    <a:cubicBezTo>
                      <a:pt x="19" y="7"/>
                      <a:pt x="19" y="7"/>
                      <a:pt x="19" y="7"/>
                    </a:cubicBezTo>
                    <a:cubicBezTo>
                      <a:pt x="20" y="8"/>
                      <a:pt x="20" y="8"/>
                      <a:pt x="20" y="8"/>
                    </a:cubicBezTo>
                    <a:cubicBezTo>
                      <a:pt x="19" y="7"/>
                      <a:pt x="19" y="7"/>
                      <a:pt x="19" y="7"/>
                    </a:cubicBezTo>
                    <a:cubicBezTo>
                      <a:pt x="19" y="7"/>
                      <a:pt x="19" y="7"/>
                      <a:pt x="19" y="7"/>
                    </a:cubicBezTo>
                    <a:cubicBezTo>
                      <a:pt x="19" y="7"/>
                      <a:pt x="19" y="7"/>
                      <a:pt x="19" y="7"/>
                    </a:cubicBezTo>
                    <a:cubicBezTo>
                      <a:pt x="19" y="7"/>
                      <a:pt x="17" y="6"/>
                      <a:pt x="16" y="6"/>
                    </a:cubicBezTo>
                    <a:cubicBezTo>
                      <a:pt x="15" y="5"/>
                      <a:pt x="15" y="5"/>
                      <a:pt x="15" y="5"/>
                    </a:cubicBezTo>
                    <a:cubicBezTo>
                      <a:pt x="13" y="4"/>
                      <a:pt x="10" y="3"/>
                      <a:pt x="8" y="3"/>
                    </a:cubicBezTo>
                    <a:cubicBezTo>
                      <a:pt x="7" y="3"/>
                      <a:pt x="5" y="3"/>
                      <a:pt x="4" y="4"/>
                    </a:cubicBezTo>
                    <a:cubicBezTo>
                      <a:pt x="4" y="4"/>
                      <a:pt x="4" y="4"/>
                      <a:pt x="4" y="4"/>
                    </a:cubicBezTo>
                    <a:cubicBezTo>
                      <a:pt x="4" y="4"/>
                      <a:pt x="4" y="4"/>
                      <a:pt x="4" y="4"/>
                    </a:cubicBezTo>
                    <a:cubicBezTo>
                      <a:pt x="2" y="5"/>
                      <a:pt x="1" y="7"/>
                      <a:pt x="0" y="9"/>
                    </a:cubicBezTo>
                    <a:cubicBezTo>
                      <a:pt x="0" y="10"/>
                      <a:pt x="1" y="11"/>
                      <a:pt x="2" y="12"/>
                    </a:cubicBezTo>
                    <a:lnTo>
                      <a:pt x="3" y="1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8" name="Freeform 283"/>
              <p:cNvSpPr>
                <a:spLocks/>
              </p:cNvSpPr>
              <p:nvPr/>
            </p:nvSpPr>
            <p:spPr bwMode="auto">
              <a:xfrm>
                <a:off x="-3748087" y="2501897"/>
                <a:ext cx="2044700" cy="2208211"/>
              </a:xfrm>
              <a:custGeom>
                <a:avLst/>
                <a:gdLst/>
                <a:ahLst/>
                <a:cxnLst>
                  <a:cxn ang="0">
                    <a:pos x="149" y="233"/>
                  </a:cxn>
                  <a:cxn ang="0">
                    <a:pos x="200" y="200"/>
                  </a:cxn>
                  <a:cxn ang="0">
                    <a:pos x="136" y="153"/>
                  </a:cxn>
                  <a:cxn ang="0">
                    <a:pos x="118" y="159"/>
                  </a:cxn>
                  <a:cxn ang="0">
                    <a:pos x="91" y="153"/>
                  </a:cxn>
                  <a:cxn ang="0">
                    <a:pos x="125" y="110"/>
                  </a:cxn>
                  <a:cxn ang="0">
                    <a:pos x="135" y="95"/>
                  </a:cxn>
                  <a:cxn ang="0">
                    <a:pos x="144" y="108"/>
                  </a:cxn>
                  <a:cxn ang="0">
                    <a:pos x="176" y="71"/>
                  </a:cxn>
                  <a:cxn ang="0">
                    <a:pos x="146" y="91"/>
                  </a:cxn>
                  <a:cxn ang="0">
                    <a:pos x="186" y="35"/>
                  </a:cxn>
                  <a:cxn ang="0">
                    <a:pos x="206" y="57"/>
                  </a:cxn>
                  <a:cxn ang="0">
                    <a:pos x="376" y="30"/>
                  </a:cxn>
                  <a:cxn ang="0">
                    <a:pos x="540" y="125"/>
                  </a:cxn>
                  <a:cxn ang="0">
                    <a:pos x="499" y="130"/>
                  </a:cxn>
                  <a:cxn ang="0">
                    <a:pos x="471" y="177"/>
                  </a:cxn>
                  <a:cxn ang="0">
                    <a:pos x="513" y="269"/>
                  </a:cxn>
                  <a:cxn ang="0">
                    <a:pos x="475" y="332"/>
                  </a:cxn>
                  <a:cxn ang="0">
                    <a:pos x="488" y="385"/>
                  </a:cxn>
                  <a:cxn ang="0">
                    <a:pos x="462" y="329"/>
                  </a:cxn>
                  <a:cxn ang="0">
                    <a:pos x="380" y="349"/>
                  </a:cxn>
                  <a:cxn ang="0">
                    <a:pos x="380" y="350"/>
                  </a:cxn>
                  <a:cxn ang="0">
                    <a:pos x="260" y="232"/>
                  </a:cxn>
                  <a:cxn ang="0">
                    <a:pos x="295" y="281"/>
                  </a:cxn>
                  <a:cxn ang="0">
                    <a:pos x="236" y="336"/>
                  </a:cxn>
                  <a:cxn ang="0">
                    <a:pos x="223" y="451"/>
                  </a:cxn>
                  <a:cxn ang="0">
                    <a:pos x="142" y="582"/>
                  </a:cxn>
                  <a:cxn ang="0">
                    <a:pos x="71" y="361"/>
                  </a:cxn>
                  <a:cxn ang="0">
                    <a:pos x="73" y="364"/>
                  </a:cxn>
                  <a:cxn ang="0">
                    <a:pos x="142" y="587"/>
                  </a:cxn>
                  <a:cxn ang="0">
                    <a:pos x="226" y="449"/>
                  </a:cxn>
                  <a:cxn ang="0">
                    <a:pos x="239" y="332"/>
                  </a:cxn>
                  <a:cxn ang="0">
                    <a:pos x="206" y="251"/>
                  </a:cxn>
                  <a:cxn ang="0">
                    <a:pos x="301" y="278"/>
                  </a:cxn>
                  <a:cxn ang="0">
                    <a:pos x="298" y="266"/>
                  </a:cxn>
                  <a:cxn ang="0">
                    <a:pos x="376" y="350"/>
                  </a:cxn>
                  <a:cxn ang="0">
                    <a:pos x="459" y="336"/>
                  </a:cxn>
                  <a:cxn ang="0">
                    <a:pos x="473" y="335"/>
                  </a:cxn>
                  <a:cxn ang="0">
                    <a:pos x="473" y="336"/>
                  </a:cxn>
                  <a:cxn ang="0">
                    <a:pos x="516" y="242"/>
                  </a:cxn>
                  <a:cxn ang="0">
                    <a:pos x="475" y="179"/>
                  </a:cxn>
                  <a:cxn ang="0">
                    <a:pos x="501" y="123"/>
                  </a:cxn>
                  <a:cxn ang="0">
                    <a:pos x="542" y="118"/>
                  </a:cxn>
                  <a:cxn ang="0">
                    <a:pos x="299" y="0"/>
                  </a:cxn>
                  <a:cxn ang="0">
                    <a:pos x="199" y="48"/>
                  </a:cxn>
                  <a:cxn ang="0">
                    <a:pos x="197" y="48"/>
                  </a:cxn>
                  <a:cxn ang="0">
                    <a:pos x="206" y="38"/>
                  </a:cxn>
                  <a:cxn ang="0">
                    <a:pos x="138" y="85"/>
                  </a:cxn>
                  <a:cxn ang="0">
                    <a:pos x="171" y="57"/>
                  </a:cxn>
                  <a:cxn ang="0">
                    <a:pos x="175" y="75"/>
                  </a:cxn>
                  <a:cxn ang="0">
                    <a:pos x="182" y="74"/>
                  </a:cxn>
                  <a:cxn ang="0">
                    <a:pos x="145" y="106"/>
                  </a:cxn>
                  <a:cxn ang="0">
                    <a:pos x="125" y="106"/>
                  </a:cxn>
                  <a:cxn ang="0">
                    <a:pos x="68" y="160"/>
                  </a:cxn>
                  <a:cxn ang="0">
                    <a:pos x="134" y="185"/>
                  </a:cxn>
                  <a:cxn ang="0">
                    <a:pos x="139" y="157"/>
                  </a:cxn>
                  <a:cxn ang="0">
                    <a:pos x="171" y="181"/>
                  </a:cxn>
                  <a:cxn ang="0">
                    <a:pos x="173" y="187"/>
                  </a:cxn>
                  <a:cxn ang="0">
                    <a:pos x="195" y="229"/>
                  </a:cxn>
                  <a:cxn ang="0">
                    <a:pos x="122" y="196"/>
                  </a:cxn>
                </a:cxnLst>
                <a:rect l="0" t="0" r="r" b="b"/>
                <a:pathLst>
                  <a:path w="544" h="587">
                    <a:moveTo>
                      <a:pt x="3" y="312"/>
                    </a:moveTo>
                    <a:cubicBezTo>
                      <a:pt x="5" y="311"/>
                      <a:pt x="5" y="311"/>
                      <a:pt x="5" y="311"/>
                    </a:cubicBezTo>
                    <a:cubicBezTo>
                      <a:pt x="5" y="310"/>
                      <a:pt x="4" y="309"/>
                      <a:pt x="4" y="308"/>
                    </a:cubicBezTo>
                    <a:cubicBezTo>
                      <a:pt x="4" y="306"/>
                      <a:pt x="5" y="302"/>
                      <a:pt x="6" y="301"/>
                    </a:cubicBezTo>
                    <a:cubicBezTo>
                      <a:pt x="46" y="220"/>
                      <a:pt x="46" y="220"/>
                      <a:pt x="46" y="220"/>
                    </a:cubicBezTo>
                    <a:cubicBezTo>
                      <a:pt x="47" y="219"/>
                      <a:pt x="48" y="218"/>
                      <a:pt x="49" y="217"/>
                    </a:cubicBezTo>
                    <a:cubicBezTo>
                      <a:pt x="50" y="215"/>
                      <a:pt x="52" y="215"/>
                      <a:pt x="53" y="214"/>
                    </a:cubicBezTo>
                    <a:cubicBezTo>
                      <a:pt x="117" y="198"/>
                      <a:pt x="117" y="198"/>
                      <a:pt x="117" y="198"/>
                    </a:cubicBezTo>
                    <a:cubicBezTo>
                      <a:pt x="118" y="198"/>
                      <a:pt x="118" y="198"/>
                      <a:pt x="118" y="198"/>
                    </a:cubicBezTo>
                    <a:cubicBezTo>
                      <a:pt x="118" y="198"/>
                      <a:pt x="118" y="198"/>
                      <a:pt x="119" y="199"/>
                    </a:cubicBezTo>
                    <a:cubicBezTo>
                      <a:pt x="119" y="199"/>
                      <a:pt x="120" y="200"/>
                      <a:pt x="120" y="201"/>
                    </a:cubicBezTo>
                    <a:cubicBezTo>
                      <a:pt x="120" y="212"/>
                      <a:pt x="120" y="212"/>
                      <a:pt x="120" y="212"/>
                    </a:cubicBezTo>
                    <a:cubicBezTo>
                      <a:pt x="120" y="214"/>
                      <a:pt x="121" y="216"/>
                      <a:pt x="122" y="218"/>
                    </a:cubicBezTo>
                    <a:cubicBezTo>
                      <a:pt x="123" y="220"/>
                      <a:pt x="125" y="222"/>
                      <a:pt x="127" y="223"/>
                    </a:cubicBezTo>
                    <a:cubicBezTo>
                      <a:pt x="145" y="232"/>
                      <a:pt x="145" y="232"/>
                      <a:pt x="145" y="232"/>
                    </a:cubicBezTo>
                    <a:cubicBezTo>
                      <a:pt x="146" y="233"/>
                      <a:pt x="148" y="233"/>
                      <a:pt x="149" y="233"/>
                    </a:cubicBezTo>
                    <a:cubicBezTo>
                      <a:pt x="152" y="233"/>
                      <a:pt x="154" y="232"/>
                      <a:pt x="156" y="231"/>
                    </a:cubicBezTo>
                    <a:cubicBezTo>
                      <a:pt x="159" y="228"/>
                      <a:pt x="159" y="228"/>
                      <a:pt x="159" y="228"/>
                    </a:cubicBezTo>
                    <a:cubicBezTo>
                      <a:pt x="160" y="228"/>
                      <a:pt x="162" y="227"/>
                      <a:pt x="163" y="227"/>
                    </a:cubicBezTo>
                    <a:cubicBezTo>
                      <a:pt x="164" y="227"/>
                      <a:pt x="165" y="228"/>
                      <a:pt x="166" y="228"/>
                    </a:cubicBezTo>
                    <a:cubicBezTo>
                      <a:pt x="172" y="233"/>
                      <a:pt x="172" y="233"/>
                      <a:pt x="172" y="233"/>
                    </a:cubicBezTo>
                    <a:cubicBezTo>
                      <a:pt x="174" y="234"/>
                      <a:pt x="177" y="235"/>
                      <a:pt x="179" y="235"/>
                    </a:cubicBezTo>
                    <a:cubicBezTo>
                      <a:pt x="181" y="235"/>
                      <a:pt x="182" y="234"/>
                      <a:pt x="184" y="233"/>
                    </a:cubicBezTo>
                    <a:cubicBezTo>
                      <a:pt x="185" y="232"/>
                      <a:pt x="185" y="232"/>
                      <a:pt x="185" y="232"/>
                    </a:cubicBezTo>
                    <a:cubicBezTo>
                      <a:pt x="186" y="232"/>
                      <a:pt x="187" y="232"/>
                      <a:pt x="188" y="232"/>
                    </a:cubicBezTo>
                    <a:cubicBezTo>
                      <a:pt x="190" y="232"/>
                      <a:pt x="191" y="232"/>
                      <a:pt x="192" y="233"/>
                    </a:cubicBezTo>
                    <a:cubicBezTo>
                      <a:pt x="194" y="234"/>
                      <a:pt x="194" y="234"/>
                      <a:pt x="194" y="234"/>
                    </a:cubicBezTo>
                    <a:cubicBezTo>
                      <a:pt x="195" y="235"/>
                      <a:pt x="196" y="235"/>
                      <a:pt x="197" y="235"/>
                    </a:cubicBezTo>
                    <a:cubicBezTo>
                      <a:pt x="199" y="235"/>
                      <a:pt x="200" y="234"/>
                      <a:pt x="201" y="233"/>
                    </a:cubicBezTo>
                    <a:cubicBezTo>
                      <a:pt x="202" y="232"/>
                      <a:pt x="202" y="231"/>
                      <a:pt x="202" y="229"/>
                    </a:cubicBezTo>
                    <a:cubicBezTo>
                      <a:pt x="202" y="206"/>
                      <a:pt x="202" y="206"/>
                      <a:pt x="202" y="206"/>
                    </a:cubicBezTo>
                    <a:cubicBezTo>
                      <a:pt x="202" y="204"/>
                      <a:pt x="201" y="202"/>
                      <a:pt x="200" y="200"/>
                    </a:cubicBezTo>
                    <a:cubicBezTo>
                      <a:pt x="199" y="198"/>
                      <a:pt x="197" y="197"/>
                      <a:pt x="195" y="196"/>
                    </a:cubicBezTo>
                    <a:cubicBezTo>
                      <a:pt x="183" y="192"/>
                      <a:pt x="183" y="192"/>
                      <a:pt x="183" y="192"/>
                    </a:cubicBezTo>
                    <a:cubicBezTo>
                      <a:pt x="182" y="192"/>
                      <a:pt x="181" y="191"/>
                      <a:pt x="180" y="190"/>
                    </a:cubicBezTo>
                    <a:cubicBezTo>
                      <a:pt x="179" y="189"/>
                      <a:pt x="178" y="188"/>
                      <a:pt x="177" y="186"/>
                    </a:cubicBezTo>
                    <a:cubicBezTo>
                      <a:pt x="176" y="181"/>
                      <a:pt x="176" y="181"/>
                      <a:pt x="176" y="181"/>
                    </a:cubicBezTo>
                    <a:cubicBezTo>
                      <a:pt x="176" y="180"/>
                      <a:pt x="175" y="179"/>
                      <a:pt x="174" y="178"/>
                    </a:cubicBezTo>
                    <a:cubicBezTo>
                      <a:pt x="174" y="178"/>
                      <a:pt x="173" y="177"/>
                      <a:pt x="171" y="177"/>
                    </a:cubicBezTo>
                    <a:cubicBezTo>
                      <a:pt x="170" y="177"/>
                      <a:pt x="170" y="177"/>
                      <a:pt x="169" y="178"/>
                    </a:cubicBezTo>
                    <a:cubicBezTo>
                      <a:pt x="168" y="178"/>
                      <a:pt x="168" y="179"/>
                      <a:pt x="167" y="180"/>
                    </a:cubicBezTo>
                    <a:cubicBezTo>
                      <a:pt x="164" y="185"/>
                      <a:pt x="164" y="185"/>
                      <a:pt x="164" y="185"/>
                    </a:cubicBezTo>
                    <a:cubicBezTo>
                      <a:pt x="163" y="186"/>
                      <a:pt x="163" y="186"/>
                      <a:pt x="163" y="186"/>
                    </a:cubicBezTo>
                    <a:cubicBezTo>
                      <a:pt x="162" y="186"/>
                      <a:pt x="162" y="186"/>
                      <a:pt x="161" y="185"/>
                    </a:cubicBezTo>
                    <a:cubicBezTo>
                      <a:pt x="143" y="156"/>
                      <a:pt x="143" y="156"/>
                      <a:pt x="143" y="156"/>
                    </a:cubicBezTo>
                    <a:cubicBezTo>
                      <a:pt x="143" y="155"/>
                      <a:pt x="142" y="154"/>
                      <a:pt x="141" y="154"/>
                    </a:cubicBezTo>
                    <a:cubicBezTo>
                      <a:pt x="141" y="153"/>
                      <a:pt x="140" y="153"/>
                      <a:pt x="138" y="153"/>
                    </a:cubicBezTo>
                    <a:cubicBezTo>
                      <a:pt x="138" y="153"/>
                      <a:pt x="137" y="153"/>
                      <a:pt x="136" y="153"/>
                    </a:cubicBezTo>
                    <a:cubicBezTo>
                      <a:pt x="135" y="154"/>
                      <a:pt x="135" y="154"/>
                      <a:pt x="135" y="155"/>
                    </a:cubicBezTo>
                    <a:cubicBezTo>
                      <a:pt x="134" y="156"/>
                      <a:pt x="134" y="157"/>
                      <a:pt x="134" y="159"/>
                    </a:cubicBezTo>
                    <a:cubicBezTo>
                      <a:pt x="134" y="161"/>
                      <a:pt x="135" y="164"/>
                      <a:pt x="136" y="166"/>
                    </a:cubicBezTo>
                    <a:cubicBezTo>
                      <a:pt x="141" y="175"/>
                      <a:pt x="141" y="175"/>
                      <a:pt x="141" y="175"/>
                    </a:cubicBezTo>
                    <a:cubicBezTo>
                      <a:pt x="141" y="176"/>
                      <a:pt x="142" y="177"/>
                      <a:pt x="142" y="179"/>
                    </a:cubicBezTo>
                    <a:cubicBezTo>
                      <a:pt x="142" y="180"/>
                      <a:pt x="141" y="182"/>
                      <a:pt x="141" y="183"/>
                    </a:cubicBezTo>
                    <a:cubicBezTo>
                      <a:pt x="141" y="183"/>
                      <a:pt x="141" y="183"/>
                      <a:pt x="141" y="183"/>
                    </a:cubicBezTo>
                    <a:cubicBezTo>
                      <a:pt x="140" y="184"/>
                      <a:pt x="140" y="184"/>
                      <a:pt x="140" y="184"/>
                    </a:cubicBezTo>
                    <a:cubicBezTo>
                      <a:pt x="140" y="184"/>
                      <a:pt x="140" y="184"/>
                      <a:pt x="140" y="184"/>
                    </a:cubicBezTo>
                    <a:cubicBezTo>
                      <a:pt x="140" y="184"/>
                      <a:pt x="140" y="184"/>
                      <a:pt x="140" y="184"/>
                    </a:cubicBezTo>
                    <a:cubicBezTo>
                      <a:pt x="139" y="185"/>
                      <a:pt x="139" y="185"/>
                      <a:pt x="139" y="185"/>
                    </a:cubicBezTo>
                    <a:cubicBezTo>
                      <a:pt x="139" y="184"/>
                      <a:pt x="139" y="184"/>
                      <a:pt x="139" y="184"/>
                    </a:cubicBezTo>
                    <a:cubicBezTo>
                      <a:pt x="138" y="184"/>
                      <a:pt x="138" y="184"/>
                      <a:pt x="138" y="183"/>
                    </a:cubicBezTo>
                    <a:cubicBezTo>
                      <a:pt x="129" y="163"/>
                      <a:pt x="129" y="163"/>
                      <a:pt x="129" y="163"/>
                    </a:cubicBezTo>
                    <a:cubicBezTo>
                      <a:pt x="127" y="160"/>
                      <a:pt x="124" y="158"/>
                      <a:pt x="121" y="158"/>
                    </a:cubicBezTo>
                    <a:cubicBezTo>
                      <a:pt x="120" y="158"/>
                      <a:pt x="119" y="158"/>
                      <a:pt x="118" y="159"/>
                    </a:cubicBezTo>
                    <a:cubicBezTo>
                      <a:pt x="105" y="165"/>
                      <a:pt x="105" y="165"/>
                      <a:pt x="105" y="165"/>
                    </a:cubicBezTo>
                    <a:cubicBezTo>
                      <a:pt x="102" y="167"/>
                      <a:pt x="98" y="170"/>
                      <a:pt x="96" y="173"/>
                    </a:cubicBezTo>
                    <a:cubicBezTo>
                      <a:pt x="86" y="187"/>
                      <a:pt x="86" y="187"/>
                      <a:pt x="86" y="187"/>
                    </a:cubicBezTo>
                    <a:cubicBezTo>
                      <a:pt x="85" y="188"/>
                      <a:pt x="84" y="189"/>
                      <a:pt x="83" y="190"/>
                    </a:cubicBezTo>
                    <a:cubicBezTo>
                      <a:pt x="81" y="191"/>
                      <a:pt x="80" y="191"/>
                      <a:pt x="79" y="191"/>
                    </a:cubicBezTo>
                    <a:cubicBezTo>
                      <a:pt x="62" y="192"/>
                      <a:pt x="62" y="192"/>
                      <a:pt x="62" y="192"/>
                    </a:cubicBezTo>
                    <a:cubicBezTo>
                      <a:pt x="61" y="192"/>
                      <a:pt x="61" y="192"/>
                      <a:pt x="61" y="192"/>
                    </a:cubicBezTo>
                    <a:cubicBezTo>
                      <a:pt x="61" y="192"/>
                      <a:pt x="61" y="192"/>
                      <a:pt x="61" y="192"/>
                    </a:cubicBezTo>
                    <a:cubicBezTo>
                      <a:pt x="60" y="192"/>
                      <a:pt x="60" y="191"/>
                      <a:pt x="60" y="190"/>
                    </a:cubicBezTo>
                    <a:cubicBezTo>
                      <a:pt x="60" y="189"/>
                      <a:pt x="60" y="189"/>
                      <a:pt x="60" y="189"/>
                    </a:cubicBezTo>
                    <a:cubicBezTo>
                      <a:pt x="64" y="170"/>
                      <a:pt x="64" y="170"/>
                      <a:pt x="64" y="170"/>
                    </a:cubicBezTo>
                    <a:cubicBezTo>
                      <a:pt x="65" y="169"/>
                      <a:pt x="66" y="167"/>
                      <a:pt x="67" y="166"/>
                    </a:cubicBezTo>
                    <a:cubicBezTo>
                      <a:pt x="67" y="165"/>
                      <a:pt x="69" y="164"/>
                      <a:pt x="69" y="164"/>
                    </a:cubicBezTo>
                    <a:cubicBezTo>
                      <a:pt x="82" y="162"/>
                      <a:pt x="82" y="162"/>
                      <a:pt x="82" y="162"/>
                    </a:cubicBezTo>
                    <a:cubicBezTo>
                      <a:pt x="84" y="161"/>
                      <a:pt x="86" y="160"/>
                      <a:pt x="87" y="158"/>
                    </a:cubicBezTo>
                    <a:cubicBezTo>
                      <a:pt x="89" y="157"/>
                      <a:pt x="90" y="155"/>
                      <a:pt x="91" y="153"/>
                    </a:cubicBezTo>
                    <a:cubicBezTo>
                      <a:pt x="91" y="151"/>
                      <a:pt x="91" y="151"/>
                      <a:pt x="91" y="151"/>
                    </a:cubicBezTo>
                    <a:cubicBezTo>
                      <a:pt x="92" y="150"/>
                      <a:pt x="92" y="148"/>
                      <a:pt x="92" y="147"/>
                    </a:cubicBezTo>
                    <a:cubicBezTo>
                      <a:pt x="92" y="144"/>
                      <a:pt x="91" y="141"/>
                      <a:pt x="90" y="139"/>
                    </a:cubicBezTo>
                    <a:cubicBezTo>
                      <a:pt x="89" y="138"/>
                      <a:pt x="89" y="138"/>
                      <a:pt x="89" y="138"/>
                    </a:cubicBezTo>
                    <a:cubicBezTo>
                      <a:pt x="89" y="138"/>
                      <a:pt x="90" y="137"/>
                      <a:pt x="91" y="136"/>
                    </a:cubicBezTo>
                    <a:cubicBezTo>
                      <a:pt x="109" y="126"/>
                      <a:pt x="109" y="126"/>
                      <a:pt x="109" y="126"/>
                    </a:cubicBezTo>
                    <a:cubicBezTo>
                      <a:pt x="112" y="124"/>
                      <a:pt x="116" y="121"/>
                      <a:pt x="118" y="118"/>
                    </a:cubicBezTo>
                    <a:cubicBezTo>
                      <a:pt x="120" y="114"/>
                      <a:pt x="120" y="114"/>
                      <a:pt x="120" y="114"/>
                    </a:cubicBezTo>
                    <a:cubicBezTo>
                      <a:pt x="121" y="113"/>
                      <a:pt x="122" y="112"/>
                      <a:pt x="123" y="111"/>
                    </a:cubicBezTo>
                    <a:cubicBezTo>
                      <a:pt x="124" y="111"/>
                      <a:pt x="124"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6" y="110"/>
                      <a:pt x="127" y="110"/>
                      <a:pt x="128" y="109"/>
                    </a:cubicBezTo>
                    <a:cubicBezTo>
                      <a:pt x="130" y="108"/>
                      <a:pt x="131" y="106"/>
                      <a:pt x="133" y="103"/>
                    </a:cubicBezTo>
                    <a:cubicBezTo>
                      <a:pt x="135" y="97"/>
                      <a:pt x="135" y="97"/>
                      <a:pt x="135" y="97"/>
                    </a:cubicBezTo>
                    <a:cubicBezTo>
                      <a:pt x="135" y="97"/>
                      <a:pt x="135" y="96"/>
                      <a:pt x="136" y="96"/>
                    </a:cubicBezTo>
                    <a:cubicBezTo>
                      <a:pt x="136" y="96"/>
                      <a:pt x="136" y="96"/>
                      <a:pt x="136" y="96"/>
                    </a:cubicBezTo>
                    <a:cubicBezTo>
                      <a:pt x="135" y="95"/>
                      <a:pt x="135" y="95"/>
                      <a:pt x="135" y="95"/>
                    </a:cubicBezTo>
                    <a:cubicBezTo>
                      <a:pt x="135" y="96"/>
                      <a:pt x="135" y="96"/>
                      <a:pt x="135" y="96"/>
                    </a:cubicBezTo>
                    <a:cubicBezTo>
                      <a:pt x="136" y="96"/>
                      <a:pt x="136" y="96"/>
                      <a:pt x="136" y="96"/>
                    </a:cubicBezTo>
                    <a:cubicBezTo>
                      <a:pt x="135" y="95"/>
                      <a:pt x="135" y="95"/>
                      <a:pt x="135" y="95"/>
                    </a:cubicBezTo>
                    <a:cubicBezTo>
                      <a:pt x="135" y="96"/>
                      <a:pt x="135" y="96"/>
                      <a:pt x="135" y="96"/>
                    </a:cubicBezTo>
                    <a:cubicBezTo>
                      <a:pt x="135" y="95"/>
                      <a:pt x="135" y="95"/>
                      <a:pt x="135" y="95"/>
                    </a:cubicBezTo>
                    <a:cubicBezTo>
                      <a:pt x="134" y="96"/>
                      <a:pt x="134" y="96"/>
                      <a:pt x="134" y="96"/>
                    </a:cubicBezTo>
                    <a:cubicBezTo>
                      <a:pt x="135" y="96"/>
                      <a:pt x="135" y="96"/>
                      <a:pt x="135" y="96"/>
                    </a:cubicBezTo>
                    <a:cubicBezTo>
                      <a:pt x="135" y="95"/>
                      <a:pt x="135" y="95"/>
                      <a:pt x="135" y="95"/>
                    </a:cubicBezTo>
                    <a:cubicBezTo>
                      <a:pt x="134" y="96"/>
                      <a:pt x="134" y="96"/>
                      <a:pt x="134" y="96"/>
                    </a:cubicBezTo>
                    <a:cubicBezTo>
                      <a:pt x="135" y="95"/>
                      <a:pt x="135" y="95"/>
                      <a:pt x="135" y="95"/>
                    </a:cubicBezTo>
                    <a:cubicBezTo>
                      <a:pt x="134" y="96"/>
                      <a:pt x="134" y="96"/>
                      <a:pt x="134" y="96"/>
                    </a:cubicBezTo>
                    <a:cubicBezTo>
                      <a:pt x="134" y="96"/>
                      <a:pt x="134" y="96"/>
                      <a:pt x="134" y="96"/>
                    </a:cubicBezTo>
                    <a:cubicBezTo>
                      <a:pt x="135" y="95"/>
                      <a:pt x="135" y="95"/>
                      <a:pt x="135" y="95"/>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5" y="97"/>
                      <a:pt x="135" y="97"/>
                      <a:pt x="135" y="97"/>
                    </a:cubicBezTo>
                    <a:cubicBezTo>
                      <a:pt x="136" y="101"/>
                      <a:pt x="136" y="101"/>
                      <a:pt x="136" y="101"/>
                    </a:cubicBezTo>
                    <a:cubicBezTo>
                      <a:pt x="136" y="103"/>
                      <a:pt x="137" y="105"/>
                      <a:pt x="138" y="107"/>
                    </a:cubicBezTo>
                    <a:cubicBezTo>
                      <a:pt x="140" y="109"/>
                      <a:pt x="142" y="110"/>
                      <a:pt x="144" y="110"/>
                    </a:cubicBezTo>
                    <a:cubicBezTo>
                      <a:pt x="144" y="108"/>
                      <a:pt x="144" y="108"/>
                      <a:pt x="144" y="108"/>
                    </a:cubicBezTo>
                    <a:cubicBezTo>
                      <a:pt x="144" y="110"/>
                      <a:pt x="144" y="110"/>
                      <a:pt x="144" y="110"/>
                    </a:cubicBezTo>
                    <a:cubicBezTo>
                      <a:pt x="144" y="110"/>
                      <a:pt x="144" y="110"/>
                      <a:pt x="144" y="110"/>
                    </a:cubicBezTo>
                    <a:cubicBezTo>
                      <a:pt x="144" y="110"/>
                      <a:pt x="144" y="110"/>
                      <a:pt x="144" y="110"/>
                    </a:cubicBezTo>
                    <a:cubicBezTo>
                      <a:pt x="144" y="110"/>
                      <a:pt x="144" y="110"/>
                      <a:pt x="144" y="110"/>
                    </a:cubicBezTo>
                    <a:cubicBezTo>
                      <a:pt x="144" y="111"/>
                      <a:pt x="145" y="111"/>
                      <a:pt x="146" y="111"/>
                    </a:cubicBezTo>
                    <a:cubicBezTo>
                      <a:pt x="149" y="111"/>
                      <a:pt x="152" y="109"/>
                      <a:pt x="155" y="107"/>
                    </a:cubicBezTo>
                    <a:cubicBezTo>
                      <a:pt x="170" y="91"/>
                      <a:pt x="170" y="91"/>
                      <a:pt x="170" y="91"/>
                    </a:cubicBezTo>
                    <a:cubicBezTo>
                      <a:pt x="172" y="88"/>
                      <a:pt x="176" y="85"/>
                      <a:pt x="178" y="83"/>
                    </a:cubicBezTo>
                    <a:cubicBezTo>
                      <a:pt x="182" y="81"/>
                      <a:pt x="182" y="81"/>
                      <a:pt x="182" y="81"/>
                    </a:cubicBezTo>
                    <a:cubicBezTo>
                      <a:pt x="183" y="80"/>
                      <a:pt x="184" y="79"/>
                      <a:pt x="185" y="78"/>
                    </a:cubicBezTo>
                    <a:cubicBezTo>
                      <a:pt x="186" y="77"/>
                      <a:pt x="186" y="76"/>
                      <a:pt x="186" y="74"/>
                    </a:cubicBezTo>
                    <a:cubicBezTo>
                      <a:pt x="186" y="73"/>
                      <a:pt x="186" y="73"/>
                      <a:pt x="186" y="73"/>
                    </a:cubicBezTo>
                    <a:cubicBezTo>
                      <a:pt x="186" y="72"/>
                      <a:pt x="185" y="71"/>
                      <a:pt x="184" y="70"/>
                    </a:cubicBezTo>
                    <a:cubicBezTo>
                      <a:pt x="183" y="70"/>
                      <a:pt x="182" y="70"/>
                      <a:pt x="181" y="70"/>
                    </a:cubicBezTo>
                    <a:cubicBezTo>
                      <a:pt x="180" y="70"/>
                      <a:pt x="179" y="70"/>
                      <a:pt x="177" y="71"/>
                    </a:cubicBezTo>
                    <a:cubicBezTo>
                      <a:pt x="176" y="71"/>
                      <a:pt x="176" y="71"/>
                      <a:pt x="176" y="71"/>
                    </a:cubicBezTo>
                    <a:cubicBezTo>
                      <a:pt x="175" y="71"/>
                      <a:pt x="175" y="71"/>
                      <a:pt x="175" y="71"/>
                    </a:cubicBezTo>
                    <a:cubicBezTo>
                      <a:pt x="174" y="71"/>
                      <a:pt x="172" y="70"/>
                      <a:pt x="172" y="69"/>
                    </a:cubicBezTo>
                    <a:cubicBezTo>
                      <a:pt x="172" y="69"/>
                      <a:pt x="172" y="68"/>
                      <a:pt x="172" y="67"/>
                    </a:cubicBezTo>
                    <a:cubicBezTo>
                      <a:pt x="172" y="66"/>
                      <a:pt x="172" y="64"/>
                      <a:pt x="173" y="63"/>
                    </a:cubicBezTo>
                    <a:cubicBezTo>
                      <a:pt x="174" y="61"/>
                      <a:pt x="175" y="59"/>
                      <a:pt x="175" y="57"/>
                    </a:cubicBezTo>
                    <a:cubicBezTo>
                      <a:pt x="175" y="57"/>
                      <a:pt x="175" y="56"/>
                      <a:pt x="174" y="55"/>
                    </a:cubicBezTo>
                    <a:cubicBezTo>
                      <a:pt x="174" y="54"/>
                      <a:pt x="173" y="54"/>
                      <a:pt x="172" y="53"/>
                    </a:cubicBezTo>
                    <a:cubicBezTo>
                      <a:pt x="171" y="53"/>
                      <a:pt x="171" y="53"/>
                      <a:pt x="171" y="53"/>
                    </a:cubicBezTo>
                    <a:cubicBezTo>
                      <a:pt x="169" y="53"/>
                      <a:pt x="168" y="54"/>
                      <a:pt x="167" y="54"/>
                    </a:cubicBezTo>
                    <a:cubicBezTo>
                      <a:pt x="165" y="55"/>
                      <a:pt x="164" y="56"/>
                      <a:pt x="163" y="58"/>
                    </a:cubicBezTo>
                    <a:cubicBezTo>
                      <a:pt x="161" y="61"/>
                      <a:pt x="161" y="61"/>
                      <a:pt x="161" y="61"/>
                    </a:cubicBezTo>
                    <a:cubicBezTo>
                      <a:pt x="158" y="65"/>
                      <a:pt x="157" y="70"/>
                      <a:pt x="156" y="74"/>
                    </a:cubicBezTo>
                    <a:cubicBezTo>
                      <a:pt x="156" y="77"/>
                      <a:pt x="154" y="82"/>
                      <a:pt x="152" y="84"/>
                    </a:cubicBezTo>
                    <a:cubicBezTo>
                      <a:pt x="148" y="90"/>
                      <a:pt x="148" y="90"/>
                      <a:pt x="148" y="90"/>
                    </a:cubicBezTo>
                    <a:cubicBezTo>
                      <a:pt x="147" y="91"/>
                      <a:pt x="147" y="91"/>
                      <a:pt x="147" y="91"/>
                    </a:cubicBezTo>
                    <a:cubicBezTo>
                      <a:pt x="146" y="91"/>
                      <a:pt x="146" y="91"/>
                      <a:pt x="146" y="91"/>
                    </a:cubicBezTo>
                    <a:cubicBezTo>
                      <a:pt x="146" y="90"/>
                      <a:pt x="146" y="90"/>
                      <a:pt x="146" y="89"/>
                    </a:cubicBezTo>
                    <a:cubicBezTo>
                      <a:pt x="144" y="86"/>
                      <a:pt x="144" y="86"/>
                      <a:pt x="144" y="86"/>
                    </a:cubicBezTo>
                    <a:cubicBezTo>
                      <a:pt x="144" y="84"/>
                      <a:pt x="143" y="83"/>
                      <a:pt x="141" y="82"/>
                    </a:cubicBezTo>
                    <a:cubicBezTo>
                      <a:pt x="140" y="80"/>
                      <a:pt x="138" y="80"/>
                      <a:pt x="136" y="80"/>
                    </a:cubicBezTo>
                    <a:cubicBezTo>
                      <a:pt x="135" y="80"/>
                      <a:pt x="135" y="80"/>
                      <a:pt x="135" y="80"/>
                    </a:cubicBezTo>
                    <a:cubicBezTo>
                      <a:pt x="135" y="80"/>
                      <a:pt x="135" y="80"/>
                      <a:pt x="135" y="80"/>
                    </a:cubicBezTo>
                    <a:cubicBezTo>
                      <a:pt x="135" y="80"/>
                      <a:pt x="135" y="80"/>
                      <a:pt x="135" y="80"/>
                    </a:cubicBezTo>
                    <a:cubicBezTo>
                      <a:pt x="134" y="79"/>
                      <a:pt x="134" y="79"/>
                      <a:pt x="134" y="79"/>
                    </a:cubicBezTo>
                    <a:cubicBezTo>
                      <a:pt x="134" y="78"/>
                      <a:pt x="134" y="78"/>
                      <a:pt x="134" y="78"/>
                    </a:cubicBezTo>
                    <a:cubicBezTo>
                      <a:pt x="134" y="77"/>
                      <a:pt x="134" y="77"/>
                      <a:pt x="134" y="76"/>
                    </a:cubicBezTo>
                    <a:cubicBezTo>
                      <a:pt x="134" y="76"/>
                      <a:pt x="134" y="76"/>
                      <a:pt x="134" y="76"/>
                    </a:cubicBezTo>
                    <a:cubicBezTo>
                      <a:pt x="134" y="73"/>
                      <a:pt x="137" y="68"/>
                      <a:pt x="139" y="67"/>
                    </a:cubicBezTo>
                    <a:cubicBezTo>
                      <a:pt x="174" y="32"/>
                      <a:pt x="174" y="32"/>
                      <a:pt x="174" y="32"/>
                    </a:cubicBezTo>
                    <a:cubicBezTo>
                      <a:pt x="175" y="31"/>
                      <a:pt x="177" y="31"/>
                      <a:pt x="178" y="31"/>
                    </a:cubicBezTo>
                    <a:cubicBezTo>
                      <a:pt x="179" y="31"/>
                      <a:pt x="180" y="31"/>
                      <a:pt x="180" y="31"/>
                    </a:cubicBezTo>
                    <a:cubicBezTo>
                      <a:pt x="186" y="35"/>
                      <a:pt x="186" y="35"/>
                      <a:pt x="186" y="35"/>
                    </a:cubicBezTo>
                    <a:cubicBezTo>
                      <a:pt x="188" y="37"/>
                      <a:pt x="193" y="39"/>
                      <a:pt x="196" y="40"/>
                    </a:cubicBezTo>
                    <a:cubicBezTo>
                      <a:pt x="204" y="42"/>
                      <a:pt x="204" y="42"/>
                      <a:pt x="204" y="42"/>
                    </a:cubicBezTo>
                    <a:cubicBezTo>
                      <a:pt x="205" y="42"/>
                      <a:pt x="206" y="43"/>
                      <a:pt x="206" y="43"/>
                    </a:cubicBezTo>
                    <a:cubicBezTo>
                      <a:pt x="206" y="43"/>
                      <a:pt x="206" y="43"/>
                      <a:pt x="206" y="43"/>
                    </a:cubicBezTo>
                    <a:cubicBezTo>
                      <a:pt x="206" y="44"/>
                      <a:pt x="206" y="44"/>
                      <a:pt x="206" y="44"/>
                    </a:cubicBezTo>
                    <a:cubicBezTo>
                      <a:pt x="206" y="44"/>
                      <a:pt x="205" y="44"/>
                      <a:pt x="204" y="45"/>
                    </a:cubicBezTo>
                    <a:cubicBezTo>
                      <a:pt x="203" y="45"/>
                      <a:pt x="202" y="45"/>
                      <a:pt x="201" y="45"/>
                    </a:cubicBezTo>
                    <a:cubicBezTo>
                      <a:pt x="201" y="45"/>
                      <a:pt x="201" y="45"/>
                      <a:pt x="201" y="45"/>
                    </a:cubicBezTo>
                    <a:cubicBezTo>
                      <a:pt x="198" y="45"/>
                      <a:pt x="198" y="45"/>
                      <a:pt x="198" y="45"/>
                    </a:cubicBezTo>
                    <a:cubicBezTo>
                      <a:pt x="198" y="45"/>
                      <a:pt x="198" y="45"/>
                      <a:pt x="198" y="45"/>
                    </a:cubicBezTo>
                    <a:cubicBezTo>
                      <a:pt x="197" y="45"/>
                      <a:pt x="196" y="45"/>
                      <a:pt x="196" y="46"/>
                    </a:cubicBezTo>
                    <a:cubicBezTo>
                      <a:pt x="195" y="46"/>
                      <a:pt x="195" y="46"/>
                      <a:pt x="195" y="46"/>
                    </a:cubicBezTo>
                    <a:cubicBezTo>
                      <a:pt x="194" y="47"/>
                      <a:pt x="194" y="47"/>
                      <a:pt x="194" y="48"/>
                    </a:cubicBezTo>
                    <a:cubicBezTo>
                      <a:pt x="194" y="49"/>
                      <a:pt x="195" y="50"/>
                      <a:pt x="195" y="50"/>
                    </a:cubicBezTo>
                    <a:cubicBezTo>
                      <a:pt x="196" y="51"/>
                      <a:pt x="196" y="51"/>
                      <a:pt x="197" y="52"/>
                    </a:cubicBezTo>
                    <a:cubicBezTo>
                      <a:pt x="206" y="57"/>
                      <a:pt x="206" y="57"/>
                      <a:pt x="206" y="57"/>
                    </a:cubicBezTo>
                    <a:cubicBezTo>
                      <a:pt x="207" y="58"/>
                      <a:pt x="208" y="58"/>
                      <a:pt x="209" y="58"/>
                    </a:cubicBezTo>
                    <a:cubicBezTo>
                      <a:pt x="212" y="58"/>
                      <a:pt x="215" y="56"/>
                      <a:pt x="216" y="53"/>
                    </a:cubicBezTo>
                    <a:cubicBezTo>
                      <a:pt x="216" y="52"/>
                      <a:pt x="217" y="51"/>
                      <a:pt x="218" y="50"/>
                    </a:cubicBezTo>
                    <a:cubicBezTo>
                      <a:pt x="219" y="50"/>
                      <a:pt x="220" y="49"/>
                      <a:pt x="221" y="49"/>
                    </a:cubicBezTo>
                    <a:cubicBezTo>
                      <a:pt x="256" y="49"/>
                      <a:pt x="256" y="49"/>
                      <a:pt x="256" y="49"/>
                    </a:cubicBezTo>
                    <a:cubicBezTo>
                      <a:pt x="258" y="49"/>
                      <a:pt x="260" y="49"/>
                      <a:pt x="262" y="48"/>
                    </a:cubicBezTo>
                    <a:cubicBezTo>
                      <a:pt x="264" y="48"/>
                      <a:pt x="265" y="47"/>
                      <a:pt x="267" y="46"/>
                    </a:cubicBezTo>
                    <a:cubicBezTo>
                      <a:pt x="278" y="39"/>
                      <a:pt x="278" y="39"/>
                      <a:pt x="278" y="39"/>
                    </a:cubicBezTo>
                    <a:cubicBezTo>
                      <a:pt x="281" y="37"/>
                      <a:pt x="284" y="33"/>
                      <a:pt x="286" y="30"/>
                    </a:cubicBezTo>
                    <a:cubicBezTo>
                      <a:pt x="292" y="17"/>
                      <a:pt x="292" y="17"/>
                      <a:pt x="292" y="17"/>
                    </a:cubicBezTo>
                    <a:cubicBezTo>
                      <a:pt x="293" y="15"/>
                      <a:pt x="294" y="13"/>
                      <a:pt x="294" y="11"/>
                    </a:cubicBezTo>
                    <a:cubicBezTo>
                      <a:pt x="295" y="9"/>
                      <a:pt x="295" y="7"/>
                      <a:pt x="295" y="5"/>
                    </a:cubicBezTo>
                    <a:cubicBezTo>
                      <a:pt x="295" y="5"/>
                      <a:pt x="295" y="4"/>
                      <a:pt x="296" y="4"/>
                    </a:cubicBezTo>
                    <a:cubicBezTo>
                      <a:pt x="296" y="4"/>
                      <a:pt x="296" y="4"/>
                      <a:pt x="296" y="4"/>
                    </a:cubicBezTo>
                    <a:cubicBezTo>
                      <a:pt x="297" y="4"/>
                      <a:pt x="297" y="4"/>
                      <a:pt x="297" y="4"/>
                    </a:cubicBezTo>
                    <a:cubicBezTo>
                      <a:pt x="376" y="30"/>
                      <a:pt x="376" y="30"/>
                      <a:pt x="376" y="30"/>
                    </a:cubicBezTo>
                    <a:cubicBezTo>
                      <a:pt x="377" y="30"/>
                      <a:pt x="378" y="31"/>
                      <a:pt x="379" y="31"/>
                    </a:cubicBezTo>
                    <a:cubicBezTo>
                      <a:pt x="382" y="31"/>
                      <a:pt x="384" y="30"/>
                      <a:pt x="386" y="27"/>
                    </a:cubicBezTo>
                    <a:cubicBezTo>
                      <a:pt x="386" y="27"/>
                      <a:pt x="387" y="27"/>
                      <a:pt x="388" y="26"/>
                    </a:cubicBezTo>
                    <a:cubicBezTo>
                      <a:pt x="388" y="26"/>
                      <a:pt x="389" y="26"/>
                      <a:pt x="390" y="26"/>
                    </a:cubicBezTo>
                    <a:cubicBezTo>
                      <a:pt x="391" y="26"/>
                      <a:pt x="391" y="26"/>
                      <a:pt x="392" y="26"/>
                    </a:cubicBezTo>
                    <a:cubicBezTo>
                      <a:pt x="503" y="53"/>
                      <a:pt x="503" y="53"/>
                      <a:pt x="503" y="53"/>
                    </a:cubicBezTo>
                    <a:cubicBezTo>
                      <a:pt x="504" y="54"/>
                      <a:pt x="506" y="54"/>
                      <a:pt x="507" y="55"/>
                    </a:cubicBezTo>
                    <a:cubicBezTo>
                      <a:pt x="509" y="56"/>
                      <a:pt x="510" y="57"/>
                      <a:pt x="511" y="58"/>
                    </a:cubicBezTo>
                    <a:cubicBezTo>
                      <a:pt x="524" y="72"/>
                      <a:pt x="524" y="72"/>
                      <a:pt x="524" y="72"/>
                    </a:cubicBezTo>
                    <a:cubicBezTo>
                      <a:pt x="525" y="72"/>
                      <a:pt x="525" y="73"/>
                      <a:pt x="525" y="73"/>
                    </a:cubicBezTo>
                    <a:cubicBezTo>
                      <a:pt x="525" y="74"/>
                      <a:pt x="525" y="74"/>
                      <a:pt x="524" y="75"/>
                    </a:cubicBezTo>
                    <a:cubicBezTo>
                      <a:pt x="521" y="76"/>
                      <a:pt x="521" y="76"/>
                      <a:pt x="521" y="76"/>
                    </a:cubicBezTo>
                    <a:cubicBezTo>
                      <a:pt x="519" y="77"/>
                      <a:pt x="517" y="80"/>
                      <a:pt x="517" y="82"/>
                    </a:cubicBezTo>
                    <a:cubicBezTo>
                      <a:pt x="517" y="84"/>
                      <a:pt x="518" y="85"/>
                      <a:pt x="519" y="87"/>
                    </a:cubicBezTo>
                    <a:cubicBezTo>
                      <a:pt x="538" y="120"/>
                      <a:pt x="538" y="120"/>
                      <a:pt x="538" y="120"/>
                    </a:cubicBezTo>
                    <a:cubicBezTo>
                      <a:pt x="539" y="121"/>
                      <a:pt x="540" y="123"/>
                      <a:pt x="540" y="125"/>
                    </a:cubicBezTo>
                    <a:cubicBezTo>
                      <a:pt x="540" y="126"/>
                      <a:pt x="539" y="127"/>
                      <a:pt x="539" y="128"/>
                    </a:cubicBezTo>
                    <a:cubicBezTo>
                      <a:pt x="539" y="129"/>
                      <a:pt x="538" y="129"/>
                      <a:pt x="538" y="129"/>
                    </a:cubicBezTo>
                    <a:cubicBezTo>
                      <a:pt x="538" y="129"/>
                      <a:pt x="538" y="129"/>
                      <a:pt x="538" y="129"/>
                    </a:cubicBezTo>
                    <a:cubicBezTo>
                      <a:pt x="538" y="129"/>
                      <a:pt x="537" y="129"/>
                      <a:pt x="536" y="128"/>
                    </a:cubicBezTo>
                    <a:cubicBezTo>
                      <a:pt x="503" y="78"/>
                      <a:pt x="503" y="78"/>
                      <a:pt x="503" y="78"/>
                    </a:cubicBezTo>
                    <a:cubicBezTo>
                      <a:pt x="502" y="76"/>
                      <a:pt x="499" y="74"/>
                      <a:pt x="496" y="74"/>
                    </a:cubicBezTo>
                    <a:cubicBezTo>
                      <a:pt x="495" y="74"/>
                      <a:pt x="494" y="75"/>
                      <a:pt x="493" y="75"/>
                    </a:cubicBezTo>
                    <a:cubicBezTo>
                      <a:pt x="474" y="86"/>
                      <a:pt x="474" y="86"/>
                      <a:pt x="474" y="86"/>
                    </a:cubicBezTo>
                    <a:cubicBezTo>
                      <a:pt x="471" y="88"/>
                      <a:pt x="470" y="91"/>
                      <a:pt x="470" y="94"/>
                    </a:cubicBezTo>
                    <a:cubicBezTo>
                      <a:pt x="470" y="96"/>
                      <a:pt x="470" y="97"/>
                      <a:pt x="470" y="98"/>
                    </a:cubicBezTo>
                    <a:cubicBezTo>
                      <a:pt x="475" y="114"/>
                      <a:pt x="475" y="114"/>
                      <a:pt x="475" y="114"/>
                    </a:cubicBezTo>
                    <a:cubicBezTo>
                      <a:pt x="476" y="116"/>
                      <a:pt x="477" y="118"/>
                      <a:pt x="479" y="119"/>
                    </a:cubicBezTo>
                    <a:cubicBezTo>
                      <a:pt x="480" y="121"/>
                      <a:pt x="482" y="122"/>
                      <a:pt x="484" y="122"/>
                    </a:cubicBezTo>
                    <a:cubicBezTo>
                      <a:pt x="495" y="124"/>
                      <a:pt x="495" y="124"/>
                      <a:pt x="495" y="124"/>
                    </a:cubicBezTo>
                    <a:cubicBezTo>
                      <a:pt x="495" y="124"/>
                      <a:pt x="497" y="125"/>
                      <a:pt x="497" y="126"/>
                    </a:cubicBezTo>
                    <a:cubicBezTo>
                      <a:pt x="498" y="127"/>
                      <a:pt x="499" y="128"/>
                      <a:pt x="499" y="130"/>
                    </a:cubicBezTo>
                    <a:cubicBezTo>
                      <a:pt x="505" y="155"/>
                      <a:pt x="505" y="155"/>
                      <a:pt x="505" y="155"/>
                    </a:cubicBezTo>
                    <a:cubicBezTo>
                      <a:pt x="505" y="156"/>
                      <a:pt x="505" y="157"/>
                      <a:pt x="505" y="158"/>
                    </a:cubicBezTo>
                    <a:cubicBezTo>
                      <a:pt x="505" y="161"/>
                      <a:pt x="505" y="164"/>
                      <a:pt x="504" y="166"/>
                    </a:cubicBezTo>
                    <a:cubicBezTo>
                      <a:pt x="500" y="175"/>
                      <a:pt x="500" y="175"/>
                      <a:pt x="500" y="175"/>
                    </a:cubicBezTo>
                    <a:cubicBezTo>
                      <a:pt x="499" y="177"/>
                      <a:pt x="499" y="178"/>
                      <a:pt x="499" y="180"/>
                    </a:cubicBezTo>
                    <a:cubicBezTo>
                      <a:pt x="499" y="183"/>
                      <a:pt x="500" y="186"/>
                      <a:pt x="501" y="188"/>
                    </a:cubicBezTo>
                    <a:cubicBezTo>
                      <a:pt x="516" y="205"/>
                      <a:pt x="516" y="205"/>
                      <a:pt x="516" y="205"/>
                    </a:cubicBezTo>
                    <a:cubicBezTo>
                      <a:pt x="517" y="206"/>
                      <a:pt x="518" y="208"/>
                      <a:pt x="518" y="210"/>
                    </a:cubicBezTo>
                    <a:cubicBezTo>
                      <a:pt x="518" y="211"/>
                      <a:pt x="518" y="211"/>
                      <a:pt x="518" y="211"/>
                    </a:cubicBezTo>
                    <a:cubicBezTo>
                      <a:pt x="517" y="212"/>
                      <a:pt x="517" y="212"/>
                      <a:pt x="517" y="212"/>
                    </a:cubicBezTo>
                    <a:cubicBezTo>
                      <a:pt x="517" y="212"/>
                      <a:pt x="516" y="212"/>
                      <a:pt x="515" y="211"/>
                    </a:cubicBezTo>
                    <a:cubicBezTo>
                      <a:pt x="494" y="187"/>
                      <a:pt x="494" y="187"/>
                      <a:pt x="494" y="187"/>
                    </a:cubicBezTo>
                    <a:cubicBezTo>
                      <a:pt x="492" y="185"/>
                      <a:pt x="488" y="182"/>
                      <a:pt x="485" y="180"/>
                    </a:cubicBezTo>
                    <a:cubicBezTo>
                      <a:pt x="478" y="176"/>
                      <a:pt x="478" y="176"/>
                      <a:pt x="478" y="176"/>
                    </a:cubicBezTo>
                    <a:cubicBezTo>
                      <a:pt x="477" y="175"/>
                      <a:pt x="476" y="175"/>
                      <a:pt x="475" y="175"/>
                    </a:cubicBezTo>
                    <a:cubicBezTo>
                      <a:pt x="473" y="175"/>
                      <a:pt x="472" y="176"/>
                      <a:pt x="471" y="177"/>
                    </a:cubicBezTo>
                    <a:cubicBezTo>
                      <a:pt x="470" y="178"/>
                      <a:pt x="469" y="179"/>
                      <a:pt x="469" y="180"/>
                    </a:cubicBezTo>
                    <a:cubicBezTo>
                      <a:pt x="468" y="181"/>
                      <a:pt x="468" y="182"/>
                      <a:pt x="468" y="184"/>
                    </a:cubicBezTo>
                    <a:cubicBezTo>
                      <a:pt x="468" y="187"/>
                      <a:pt x="469" y="190"/>
                      <a:pt x="471" y="193"/>
                    </a:cubicBezTo>
                    <a:cubicBezTo>
                      <a:pt x="472" y="195"/>
                      <a:pt x="472" y="195"/>
                      <a:pt x="472" y="195"/>
                    </a:cubicBezTo>
                    <a:cubicBezTo>
                      <a:pt x="473" y="196"/>
                      <a:pt x="474" y="197"/>
                      <a:pt x="475" y="198"/>
                    </a:cubicBezTo>
                    <a:cubicBezTo>
                      <a:pt x="477" y="199"/>
                      <a:pt x="478" y="200"/>
                      <a:pt x="480" y="200"/>
                    </a:cubicBezTo>
                    <a:cubicBezTo>
                      <a:pt x="481" y="200"/>
                      <a:pt x="481" y="200"/>
                      <a:pt x="482" y="200"/>
                    </a:cubicBezTo>
                    <a:cubicBezTo>
                      <a:pt x="482" y="199"/>
                      <a:pt x="482" y="199"/>
                      <a:pt x="482" y="199"/>
                    </a:cubicBezTo>
                    <a:cubicBezTo>
                      <a:pt x="482" y="199"/>
                      <a:pt x="483" y="200"/>
                      <a:pt x="484" y="200"/>
                    </a:cubicBezTo>
                    <a:cubicBezTo>
                      <a:pt x="484" y="201"/>
                      <a:pt x="485" y="202"/>
                      <a:pt x="485" y="203"/>
                    </a:cubicBezTo>
                    <a:cubicBezTo>
                      <a:pt x="486" y="206"/>
                      <a:pt x="486" y="206"/>
                      <a:pt x="486" y="206"/>
                    </a:cubicBezTo>
                    <a:cubicBezTo>
                      <a:pt x="487" y="210"/>
                      <a:pt x="490" y="215"/>
                      <a:pt x="493" y="217"/>
                    </a:cubicBezTo>
                    <a:cubicBezTo>
                      <a:pt x="508" y="233"/>
                      <a:pt x="508" y="233"/>
                      <a:pt x="508" y="233"/>
                    </a:cubicBezTo>
                    <a:cubicBezTo>
                      <a:pt x="509" y="234"/>
                      <a:pt x="510" y="235"/>
                      <a:pt x="511" y="237"/>
                    </a:cubicBezTo>
                    <a:cubicBezTo>
                      <a:pt x="511" y="239"/>
                      <a:pt x="512" y="241"/>
                      <a:pt x="512" y="242"/>
                    </a:cubicBezTo>
                    <a:cubicBezTo>
                      <a:pt x="513" y="269"/>
                      <a:pt x="513" y="269"/>
                      <a:pt x="513" y="269"/>
                    </a:cubicBezTo>
                    <a:cubicBezTo>
                      <a:pt x="513" y="269"/>
                      <a:pt x="513" y="269"/>
                      <a:pt x="513" y="269"/>
                    </a:cubicBezTo>
                    <a:cubicBezTo>
                      <a:pt x="513" y="271"/>
                      <a:pt x="513" y="272"/>
                      <a:pt x="512" y="272"/>
                    </a:cubicBezTo>
                    <a:cubicBezTo>
                      <a:pt x="512" y="273"/>
                      <a:pt x="511" y="273"/>
                      <a:pt x="510" y="273"/>
                    </a:cubicBezTo>
                    <a:cubicBezTo>
                      <a:pt x="493" y="273"/>
                      <a:pt x="493" y="273"/>
                      <a:pt x="493" y="273"/>
                    </a:cubicBezTo>
                    <a:cubicBezTo>
                      <a:pt x="490" y="273"/>
                      <a:pt x="489" y="275"/>
                      <a:pt x="487" y="276"/>
                    </a:cubicBezTo>
                    <a:cubicBezTo>
                      <a:pt x="486" y="278"/>
                      <a:pt x="485" y="280"/>
                      <a:pt x="485" y="282"/>
                    </a:cubicBezTo>
                    <a:cubicBezTo>
                      <a:pt x="485" y="289"/>
                      <a:pt x="485" y="289"/>
                      <a:pt x="485" y="289"/>
                    </a:cubicBezTo>
                    <a:cubicBezTo>
                      <a:pt x="485" y="293"/>
                      <a:pt x="487" y="299"/>
                      <a:pt x="489" y="302"/>
                    </a:cubicBezTo>
                    <a:cubicBezTo>
                      <a:pt x="502" y="324"/>
                      <a:pt x="502" y="324"/>
                      <a:pt x="502" y="324"/>
                    </a:cubicBezTo>
                    <a:cubicBezTo>
                      <a:pt x="503" y="325"/>
                      <a:pt x="503" y="326"/>
                      <a:pt x="503" y="328"/>
                    </a:cubicBezTo>
                    <a:cubicBezTo>
                      <a:pt x="503" y="329"/>
                      <a:pt x="503" y="331"/>
                      <a:pt x="502" y="332"/>
                    </a:cubicBezTo>
                    <a:cubicBezTo>
                      <a:pt x="492" y="349"/>
                      <a:pt x="492" y="349"/>
                      <a:pt x="492" y="349"/>
                    </a:cubicBezTo>
                    <a:cubicBezTo>
                      <a:pt x="492" y="350"/>
                      <a:pt x="491" y="350"/>
                      <a:pt x="491" y="350"/>
                    </a:cubicBezTo>
                    <a:cubicBezTo>
                      <a:pt x="490" y="350"/>
                      <a:pt x="490" y="350"/>
                      <a:pt x="489" y="349"/>
                    </a:cubicBezTo>
                    <a:cubicBezTo>
                      <a:pt x="477" y="333"/>
                      <a:pt x="477" y="333"/>
                      <a:pt x="477" y="333"/>
                    </a:cubicBezTo>
                    <a:cubicBezTo>
                      <a:pt x="476" y="333"/>
                      <a:pt x="476" y="332"/>
                      <a:pt x="475" y="332"/>
                    </a:cubicBezTo>
                    <a:cubicBezTo>
                      <a:pt x="474" y="331"/>
                      <a:pt x="474" y="331"/>
                      <a:pt x="473" y="331"/>
                    </a:cubicBezTo>
                    <a:cubicBezTo>
                      <a:pt x="472" y="331"/>
                      <a:pt x="471" y="331"/>
                      <a:pt x="471" y="332"/>
                    </a:cubicBezTo>
                    <a:cubicBezTo>
                      <a:pt x="470" y="332"/>
                      <a:pt x="470" y="333"/>
                      <a:pt x="469" y="334"/>
                    </a:cubicBezTo>
                    <a:cubicBezTo>
                      <a:pt x="469" y="335"/>
                      <a:pt x="469" y="336"/>
                      <a:pt x="469" y="337"/>
                    </a:cubicBezTo>
                    <a:cubicBezTo>
                      <a:pt x="469" y="341"/>
                      <a:pt x="469" y="341"/>
                      <a:pt x="469" y="341"/>
                    </a:cubicBezTo>
                    <a:cubicBezTo>
                      <a:pt x="469" y="345"/>
                      <a:pt x="470" y="351"/>
                      <a:pt x="472" y="354"/>
                    </a:cubicBezTo>
                    <a:cubicBezTo>
                      <a:pt x="487" y="384"/>
                      <a:pt x="487" y="384"/>
                      <a:pt x="487" y="384"/>
                    </a:cubicBezTo>
                    <a:cubicBezTo>
                      <a:pt x="488" y="384"/>
                      <a:pt x="488" y="385"/>
                      <a:pt x="488" y="385"/>
                    </a:cubicBezTo>
                    <a:cubicBezTo>
                      <a:pt x="488" y="385"/>
                      <a:pt x="488" y="385"/>
                      <a:pt x="488" y="385"/>
                    </a:cubicBezTo>
                    <a:cubicBezTo>
                      <a:pt x="488" y="385"/>
                      <a:pt x="488" y="385"/>
                      <a:pt x="488" y="385"/>
                    </a:cubicBezTo>
                    <a:cubicBezTo>
                      <a:pt x="488" y="385"/>
                      <a:pt x="488" y="385"/>
                      <a:pt x="488" y="385"/>
                    </a:cubicBezTo>
                    <a:cubicBezTo>
                      <a:pt x="488" y="385"/>
                      <a:pt x="488" y="385"/>
                      <a:pt x="488" y="385"/>
                    </a:cubicBezTo>
                    <a:cubicBezTo>
                      <a:pt x="488" y="385"/>
                      <a:pt x="488" y="385"/>
                      <a:pt x="488" y="385"/>
                    </a:cubicBezTo>
                    <a:cubicBezTo>
                      <a:pt x="489" y="385"/>
                      <a:pt x="489" y="385"/>
                      <a:pt x="489" y="385"/>
                    </a:cubicBezTo>
                    <a:cubicBezTo>
                      <a:pt x="488" y="384"/>
                      <a:pt x="488" y="384"/>
                      <a:pt x="488" y="384"/>
                    </a:cubicBezTo>
                    <a:cubicBezTo>
                      <a:pt x="488" y="385"/>
                      <a:pt x="488" y="385"/>
                      <a:pt x="488" y="385"/>
                    </a:cubicBezTo>
                    <a:cubicBezTo>
                      <a:pt x="489" y="385"/>
                      <a:pt x="489" y="385"/>
                      <a:pt x="489" y="385"/>
                    </a:cubicBezTo>
                    <a:cubicBezTo>
                      <a:pt x="488" y="384"/>
                      <a:pt x="488" y="384"/>
                      <a:pt x="488" y="384"/>
                    </a:cubicBezTo>
                    <a:cubicBezTo>
                      <a:pt x="489" y="385"/>
                      <a:pt x="489" y="385"/>
                      <a:pt x="489" y="385"/>
                    </a:cubicBezTo>
                    <a:cubicBezTo>
                      <a:pt x="489" y="384"/>
                      <a:pt x="489" y="384"/>
                      <a:pt x="489" y="384"/>
                    </a:cubicBezTo>
                    <a:cubicBezTo>
                      <a:pt x="488" y="384"/>
                      <a:pt x="488" y="384"/>
                      <a:pt x="488" y="384"/>
                    </a:cubicBezTo>
                    <a:cubicBezTo>
                      <a:pt x="489" y="385"/>
                      <a:pt x="489" y="385"/>
                      <a:pt x="489" y="385"/>
                    </a:cubicBezTo>
                    <a:cubicBezTo>
                      <a:pt x="489" y="384"/>
                      <a:pt x="489" y="384"/>
                      <a:pt x="489" y="384"/>
                    </a:cubicBezTo>
                    <a:cubicBezTo>
                      <a:pt x="489" y="384"/>
                      <a:pt x="489" y="384"/>
                      <a:pt x="489" y="384"/>
                    </a:cubicBezTo>
                    <a:cubicBezTo>
                      <a:pt x="488" y="384"/>
                      <a:pt x="488" y="384"/>
                      <a:pt x="488" y="384"/>
                    </a:cubicBezTo>
                    <a:cubicBezTo>
                      <a:pt x="483" y="381"/>
                      <a:pt x="483" y="381"/>
                      <a:pt x="483" y="381"/>
                    </a:cubicBezTo>
                    <a:cubicBezTo>
                      <a:pt x="482" y="381"/>
                      <a:pt x="481" y="380"/>
                      <a:pt x="480" y="379"/>
                    </a:cubicBezTo>
                    <a:cubicBezTo>
                      <a:pt x="479" y="377"/>
                      <a:pt x="477" y="376"/>
                      <a:pt x="477" y="374"/>
                    </a:cubicBezTo>
                    <a:cubicBezTo>
                      <a:pt x="466" y="351"/>
                      <a:pt x="466" y="351"/>
                      <a:pt x="466" y="351"/>
                    </a:cubicBezTo>
                    <a:cubicBezTo>
                      <a:pt x="465" y="349"/>
                      <a:pt x="463" y="343"/>
                      <a:pt x="463" y="340"/>
                    </a:cubicBezTo>
                    <a:cubicBezTo>
                      <a:pt x="463" y="336"/>
                      <a:pt x="463" y="336"/>
                      <a:pt x="463" y="336"/>
                    </a:cubicBezTo>
                    <a:cubicBezTo>
                      <a:pt x="463" y="333"/>
                      <a:pt x="463" y="331"/>
                      <a:pt x="462" y="329"/>
                    </a:cubicBezTo>
                    <a:cubicBezTo>
                      <a:pt x="462" y="327"/>
                      <a:pt x="461" y="324"/>
                      <a:pt x="459" y="323"/>
                    </a:cubicBezTo>
                    <a:cubicBezTo>
                      <a:pt x="425" y="277"/>
                      <a:pt x="425" y="277"/>
                      <a:pt x="425" y="277"/>
                    </a:cubicBezTo>
                    <a:cubicBezTo>
                      <a:pt x="424" y="275"/>
                      <a:pt x="422" y="274"/>
                      <a:pt x="420" y="274"/>
                    </a:cubicBezTo>
                    <a:cubicBezTo>
                      <a:pt x="418" y="274"/>
                      <a:pt x="416" y="275"/>
                      <a:pt x="414" y="277"/>
                    </a:cubicBezTo>
                    <a:cubicBezTo>
                      <a:pt x="391" y="309"/>
                      <a:pt x="391" y="309"/>
                      <a:pt x="391" y="309"/>
                    </a:cubicBezTo>
                    <a:cubicBezTo>
                      <a:pt x="389" y="312"/>
                      <a:pt x="387" y="316"/>
                      <a:pt x="387" y="321"/>
                    </a:cubicBezTo>
                    <a:cubicBezTo>
                      <a:pt x="387" y="322"/>
                      <a:pt x="387" y="322"/>
                      <a:pt x="387" y="322"/>
                    </a:cubicBezTo>
                    <a:cubicBezTo>
                      <a:pt x="387" y="322"/>
                      <a:pt x="387" y="322"/>
                      <a:pt x="387" y="322"/>
                    </a:cubicBezTo>
                    <a:cubicBezTo>
                      <a:pt x="387" y="323"/>
                      <a:pt x="387" y="323"/>
                      <a:pt x="387" y="324"/>
                    </a:cubicBezTo>
                    <a:cubicBezTo>
                      <a:pt x="387" y="327"/>
                      <a:pt x="387" y="332"/>
                      <a:pt x="386" y="334"/>
                    </a:cubicBezTo>
                    <a:cubicBezTo>
                      <a:pt x="380" y="348"/>
                      <a:pt x="380" y="348"/>
                      <a:pt x="380" y="348"/>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49"/>
                      <a:pt x="380" y="349"/>
                      <a:pt x="380" y="348"/>
                    </a:cubicBezTo>
                    <a:cubicBezTo>
                      <a:pt x="356" y="286"/>
                      <a:pt x="356" y="286"/>
                      <a:pt x="356" y="286"/>
                    </a:cubicBezTo>
                    <a:cubicBezTo>
                      <a:pt x="355" y="284"/>
                      <a:pt x="354" y="283"/>
                      <a:pt x="353" y="282"/>
                    </a:cubicBezTo>
                    <a:cubicBezTo>
                      <a:pt x="352" y="281"/>
                      <a:pt x="351" y="280"/>
                      <a:pt x="349" y="280"/>
                    </a:cubicBezTo>
                    <a:cubicBezTo>
                      <a:pt x="348" y="280"/>
                      <a:pt x="347" y="280"/>
                      <a:pt x="347" y="281"/>
                    </a:cubicBezTo>
                    <a:cubicBezTo>
                      <a:pt x="346" y="281"/>
                      <a:pt x="346" y="281"/>
                      <a:pt x="346" y="281"/>
                    </a:cubicBezTo>
                    <a:cubicBezTo>
                      <a:pt x="345" y="281"/>
                      <a:pt x="344" y="281"/>
                      <a:pt x="342" y="279"/>
                    </a:cubicBezTo>
                    <a:cubicBezTo>
                      <a:pt x="331" y="268"/>
                      <a:pt x="331" y="268"/>
                      <a:pt x="331" y="268"/>
                    </a:cubicBezTo>
                    <a:cubicBezTo>
                      <a:pt x="330" y="266"/>
                      <a:pt x="328" y="265"/>
                      <a:pt x="326" y="264"/>
                    </a:cubicBezTo>
                    <a:cubicBezTo>
                      <a:pt x="325" y="263"/>
                      <a:pt x="323" y="263"/>
                      <a:pt x="321" y="263"/>
                    </a:cubicBezTo>
                    <a:cubicBezTo>
                      <a:pt x="304" y="263"/>
                      <a:pt x="304" y="263"/>
                      <a:pt x="304" y="263"/>
                    </a:cubicBezTo>
                    <a:cubicBezTo>
                      <a:pt x="303" y="263"/>
                      <a:pt x="301" y="262"/>
                      <a:pt x="300" y="262"/>
                    </a:cubicBezTo>
                    <a:cubicBezTo>
                      <a:pt x="298" y="261"/>
                      <a:pt x="297" y="261"/>
                      <a:pt x="296" y="260"/>
                    </a:cubicBezTo>
                    <a:cubicBezTo>
                      <a:pt x="260" y="232"/>
                      <a:pt x="260" y="232"/>
                      <a:pt x="260" y="232"/>
                    </a:cubicBezTo>
                    <a:cubicBezTo>
                      <a:pt x="259" y="231"/>
                      <a:pt x="257" y="231"/>
                      <a:pt x="256" y="231"/>
                    </a:cubicBezTo>
                    <a:cubicBezTo>
                      <a:pt x="253" y="231"/>
                      <a:pt x="251" y="232"/>
                      <a:pt x="249" y="234"/>
                    </a:cubicBezTo>
                    <a:cubicBezTo>
                      <a:pt x="249" y="235"/>
                      <a:pt x="249" y="235"/>
                      <a:pt x="249" y="235"/>
                    </a:cubicBezTo>
                    <a:cubicBezTo>
                      <a:pt x="249" y="235"/>
                      <a:pt x="249" y="235"/>
                      <a:pt x="249" y="235"/>
                    </a:cubicBezTo>
                    <a:cubicBezTo>
                      <a:pt x="249" y="235"/>
                      <a:pt x="249" y="235"/>
                      <a:pt x="249" y="235"/>
                    </a:cubicBezTo>
                    <a:cubicBezTo>
                      <a:pt x="248" y="236"/>
                      <a:pt x="247" y="238"/>
                      <a:pt x="247" y="240"/>
                    </a:cubicBezTo>
                    <a:cubicBezTo>
                      <a:pt x="247" y="242"/>
                      <a:pt x="248" y="245"/>
                      <a:pt x="249" y="246"/>
                    </a:cubicBezTo>
                    <a:cubicBezTo>
                      <a:pt x="268" y="265"/>
                      <a:pt x="268" y="265"/>
                      <a:pt x="268" y="265"/>
                    </a:cubicBezTo>
                    <a:cubicBezTo>
                      <a:pt x="269" y="266"/>
                      <a:pt x="271" y="267"/>
                      <a:pt x="273" y="268"/>
                    </a:cubicBezTo>
                    <a:cubicBezTo>
                      <a:pt x="275" y="269"/>
                      <a:pt x="277" y="269"/>
                      <a:pt x="279" y="269"/>
                    </a:cubicBezTo>
                    <a:cubicBezTo>
                      <a:pt x="282" y="269"/>
                      <a:pt x="282" y="269"/>
                      <a:pt x="282" y="269"/>
                    </a:cubicBezTo>
                    <a:cubicBezTo>
                      <a:pt x="283" y="269"/>
                      <a:pt x="285" y="270"/>
                      <a:pt x="286" y="270"/>
                    </a:cubicBezTo>
                    <a:cubicBezTo>
                      <a:pt x="288" y="271"/>
                      <a:pt x="289" y="272"/>
                      <a:pt x="290" y="272"/>
                    </a:cubicBezTo>
                    <a:cubicBezTo>
                      <a:pt x="295" y="275"/>
                      <a:pt x="295" y="275"/>
                      <a:pt x="295" y="275"/>
                    </a:cubicBezTo>
                    <a:cubicBezTo>
                      <a:pt x="296" y="276"/>
                      <a:pt x="296" y="277"/>
                      <a:pt x="296" y="278"/>
                    </a:cubicBezTo>
                    <a:cubicBezTo>
                      <a:pt x="296" y="279"/>
                      <a:pt x="296" y="280"/>
                      <a:pt x="295" y="281"/>
                    </a:cubicBezTo>
                    <a:cubicBezTo>
                      <a:pt x="271" y="317"/>
                      <a:pt x="271" y="317"/>
                      <a:pt x="271" y="317"/>
                    </a:cubicBezTo>
                    <a:cubicBezTo>
                      <a:pt x="270" y="318"/>
                      <a:pt x="269" y="319"/>
                      <a:pt x="267" y="320"/>
                    </a:cubicBezTo>
                    <a:cubicBezTo>
                      <a:pt x="266" y="320"/>
                      <a:pt x="265" y="321"/>
                      <a:pt x="264" y="321"/>
                    </a:cubicBezTo>
                    <a:cubicBezTo>
                      <a:pt x="257" y="321"/>
                      <a:pt x="257" y="321"/>
                      <a:pt x="257" y="321"/>
                    </a:cubicBezTo>
                    <a:cubicBezTo>
                      <a:pt x="256" y="321"/>
                      <a:pt x="255" y="320"/>
                      <a:pt x="253" y="320"/>
                    </a:cubicBezTo>
                    <a:cubicBezTo>
                      <a:pt x="252" y="319"/>
                      <a:pt x="250" y="318"/>
                      <a:pt x="249" y="317"/>
                    </a:cubicBezTo>
                    <a:cubicBezTo>
                      <a:pt x="240" y="309"/>
                      <a:pt x="240" y="309"/>
                      <a:pt x="240" y="309"/>
                    </a:cubicBezTo>
                    <a:cubicBezTo>
                      <a:pt x="238" y="307"/>
                      <a:pt x="235" y="303"/>
                      <a:pt x="234" y="300"/>
                    </a:cubicBezTo>
                    <a:cubicBezTo>
                      <a:pt x="214" y="254"/>
                      <a:pt x="214" y="254"/>
                      <a:pt x="214" y="254"/>
                    </a:cubicBezTo>
                    <a:cubicBezTo>
                      <a:pt x="213" y="253"/>
                      <a:pt x="212" y="251"/>
                      <a:pt x="211" y="250"/>
                    </a:cubicBezTo>
                    <a:cubicBezTo>
                      <a:pt x="209" y="248"/>
                      <a:pt x="208" y="247"/>
                      <a:pt x="206" y="247"/>
                    </a:cubicBezTo>
                    <a:cubicBezTo>
                      <a:pt x="205" y="247"/>
                      <a:pt x="203" y="248"/>
                      <a:pt x="203" y="249"/>
                    </a:cubicBezTo>
                    <a:cubicBezTo>
                      <a:pt x="202" y="250"/>
                      <a:pt x="202" y="251"/>
                      <a:pt x="202" y="252"/>
                    </a:cubicBezTo>
                    <a:cubicBezTo>
                      <a:pt x="202" y="254"/>
                      <a:pt x="202" y="255"/>
                      <a:pt x="203" y="256"/>
                    </a:cubicBezTo>
                    <a:cubicBezTo>
                      <a:pt x="232" y="331"/>
                      <a:pt x="232" y="331"/>
                      <a:pt x="232" y="331"/>
                    </a:cubicBezTo>
                    <a:cubicBezTo>
                      <a:pt x="233" y="333"/>
                      <a:pt x="234" y="334"/>
                      <a:pt x="236" y="336"/>
                    </a:cubicBezTo>
                    <a:cubicBezTo>
                      <a:pt x="237" y="337"/>
                      <a:pt x="239" y="338"/>
                      <a:pt x="241" y="338"/>
                    </a:cubicBezTo>
                    <a:cubicBezTo>
                      <a:pt x="242" y="338"/>
                      <a:pt x="242" y="338"/>
                      <a:pt x="242" y="338"/>
                    </a:cubicBezTo>
                    <a:cubicBezTo>
                      <a:pt x="266" y="336"/>
                      <a:pt x="266" y="336"/>
                      <a:pt x="266" y="336"/>
                    </a:cubicBezTo>
                    <a:cubicBezTo>
                      <a:pt x="266" y="336"/>
                      <a:pt x="266" y="336"/>
                      <a:pt x="266" y="336"/>
                    </a:cubicBezTo>
                    <a:cubicBezTo>
                      <a:pt x="267" y="336"/>
                      <a:pt x="267" y="336"/>
                      <a:pt x="267" y="336"/>
                    </a:cubicBezTo>
                    <a:cubicBezTo>
                      <a:pt x="267" y="337"/>
                      <a:pt x="267" y="337"/>
                      <a:pt x="267" y="337"/>
                    </a:cubicBezTo>
                    <a:cubicBezTo>
                      <a:pt x="267" y="338"/>
                      <a:pt x="267" y="338"/>
                      <a:pt x="266" y="339"/>
                    </a:cubicBezTo>
                    <a:cubicBezTo>
                      <a:pt x="250" y="380"/>
                      <a:pt x="250" y="380"/>
                      <a:pt x="250" y="380"/>
                    </a:cubicBezTo>
                    <a:cubicBezTo>
                      <a:pt x="248" y="383"/>
                      <a:pt x="246" y="388"/>
                      <a:pt x="244" y="390"/>
                    </a:cubicBezTo>
                    <a:cubicBezTo>
                      <a:pt x="223" y="415"/>
                      <a:pt x="223" y="415"/>
                      <a:pt x="223" y="415"/>
                    </a:cubicBezTo>
                    <a:cubicBezTo>
                      <a:pt x="222" y="417"/>
                      <a:pt x="221" y="419"/>
                      <a:pt x="220" y="421"/>
                    </a:cubicBezTo>
                    <a:cubicBezTo>
                      <a:pt x="220" y="423"/>
                      <a:pt x="219" y="426"/>
                      <a:pt x="219" y="428"/>
                    </a:cubicBezTo>
                    <a:cubicBezTo>
                      <a:pt x="219" y="437"/>
                      <a:pt x="219" y="437"/>
                      <a:pt x="219" y="437"/>
                    </a:cubicBezTo>
                    <a:cubicBezTo>
                      <a:pt x="219" y="441"/>
                      <a:pt x="220" y="447"/>
                      <a:pt x="222" y="450"/>
                    </a:cubicBezTo>
                    <a:cubicBezTo>
                      <a:pt x="222" y="450"/>
                      <a:pt x="222" y="450"/>
                      <a:pt x="222" y="450"/>
                    </a:cubicBezTo>
                    <a:cubicBezTo>
                      <a:pt x="223" y="451"/>
                      <a:pt x="223" y="451"/>
                      <a:pt x="223" y="451"/>
                    </a:cubicBezTo>
                    <a:cubicBezTo>
                      <a:pt x="223" y="451"/>
                      <a:pt x="223" y="451"/>
                      <a:pt x="223" y="451"/>
                    </a:cubicBezTo>
                    <a:cubicBezTo>
                      <a:pt x="224" y="454"/>
                      <a:pt x="225" y="459"/>
                      <a:pt x="225" y="462"/>
                    </a:cubicBezTo>
                    <a:cubicBezTo>
                      <a:pt x="225" y="481"/>
                      <a:pt x="225" y="481"/>
                      <a:pt x="225" y="481"/>
                    </a:cubicBezTo>
                    <a:cubicBezTo>
                      <a:pt x="225" y="482"/>
                      <a:pt x="225" y="484"/>
                      <a:pt x="224" y="486"/>
                    </a:cubicBezTo>
                    <a:cubicBezTo>
                      <a:pt x="224" y="488"/>
                      <a:pt x="223" y="489"/>
                      <a:pt x="222" y="490"/>
                    </a:cubicBezTo>
                    <a:cubicBezTo>
                      <a:pt x="206" y="506"/>
                      <a:pt x="206" y="506"/>
                      <a:pt x="206" y="506"/>
                    </a:cubicBezTo>
                    <a:cubicBezTo>
                      <a:pt x="204" y="507"/>
                      <a:pt x="203" y="509"/>
                      <a:pt x="202" y="511"/>
                    </a:cubicBezTo>
                    <a:cubicBezTo>
                      <a:pt x="202" y="513"/>
                      <a:pt x="201" y="516"/>
                      <a:pt x="201" y="518"/>
                    </a:cubicBezTo>
                    <a:cubicBezTo>
                      <a:pt x="201" y="526"/>
                      <a:pt x="201" y="526"/>
                      <a:pt x="201" y="526"/>
                    </a:cubicBezTo>
                    <a:cubicBezTo>
                      <a:pt x="201" y="527"/>
                      <a:pt x="201" y="529"/>
                      <a:pt x="200" y="531"/>
                    </a:cubicBezTo>
                    <a:cubicBezTo>
                      <a:pt x="199" y="533"/>
                      <a:pt x="199" y="535"/>
                      <a:pt x="198" y="536"/>
                    </a:cubicBezTo>
                    <a:cubicBezTo>
                      <a:pt x="170" y="570"/>
                      <a:pt x="170" y="570"/>
                      <a:pt x="170" y="570"/>
                    </a:cubicBezTo>
                    <a:cubicBezTo>
                      <a:pt x="169" y="571"/>
                      <a:pt x="168" y="573"/>
                      <a:pt x="166" y="574"/>
                    </a:cubicBezTo>
                    <a:cubicBezTo>
                      <a:pt x="165" y="575"/>
                      <a:pt x="163" y="576"/>
                      <a:pt x="162" y="576"/>
                    </a:cubicBezTo>
                    <a:cubicBezTo>
                      <a:pt x="142" y="582"/>
                      <a:pt x="142" y="582"/>
                      <a:pt x="142" y="582"/>
                    </a:cubicBezTo>
                    <a:cubicBezTo>
                      <a:pt x="142" y="582"/>
                      <a:pt x="142" y="582"/>
                      <a:pt x="142" y="582"/>
                    </a:cubicBezTo>
                    <a:cubicBezTo>
                      <a:pt x="141" y="582"/>
                      <a:pt x="141" y="582"/>
                      <a:pt x="140" y="582"/>
                    </a:cubicBezTo>
                    <a:cubicBezTo>
                      <a:pt x="139" y="581"/>
                      <a:pt x="139" y="580"/>
                      <a:pt x="138" y="579"/>
                    </a:cubicBezTo>
                    <a:cubicBezTo>
                      <a:pt x="111" y="492"/>
                      <a:pt x="111" y="492"/>
                      <a:pt x="111" y="492"/>
                    </a:cubicBezTo>
                    <a:cubicBezTo>
                      <a:pt x="111" y="491"/>
                      <a:pt x="111" y="489"/>
                      <a:pt x="111" y="487"/>
                    </a:cubicBezTo>
                    <a:cubicBezTo>
                      <a:pt x="111" y="485"/>
                      <a:pt x="111" y="483"/>
                      <a:pt x="112" y="481"/>
                    </a:cubicBezTo>
                    <a:cubicBezTo>
                      <a:pt x="117" y="467"/>
                      <a:pt x="117" y="467"/>
                      <a:pt x="117" y="467"/>
                    </a:cubicBezTo>
                    <a:cubicBezTo>
                      <a:pt x="118" y="465"/>
                      <a:pt x="118" y="462"/>
                      <a:pt x="118" y="459"/>
                    </a:cubicBezTo>
                    <a:cubicBezTo>
                      <a:pt x="118" y="457"/>
                      <a:pt x="118" y="455"/>
                      <a:pt x="118" y="453"/>
                    </a:cubicBezTo>
                    <a:cubicBezTo>
                      <a:pt x="108" y="415"/>
                      <a:pt x="108" y="415"/>
                      <a:pt x="108" y="415"/>
                    </a:cubicBezTo>
                    <a:cubicBezTo>
                      <a:pt x="108" y="412"/>
                      <a:pt x="107" y="406"/>
                      <a:pt x="107" y="403"/>
                    </a:cubicBezTo>
                    <a:cubicBezTo>
                      <a:pt x="107" y="388"/>
                      <a:pt x="107" y="388"/>
                      <a:pt x="107" y="388"/>
                    </a:cubicBezTo>
                    <a:cubicBezTo>
                      <a:pt x="107" y="385"/>
                      <a:pt x="106" y="383"/>
                      <a:pt x="105" y="381"/>
                    </a:cubicBezTo>
                    <a:cubicBezTo>
                      <a:pt x="104" y="379"/>
                      <a:pt x="103" y="377"/>
                      <a:pt x="102" y="376"/>
                    </a:cubicBezTo>
                    <a:cubicBezTo>
                      <a:pt x="82" y="361"/>
                      <a:pt x="82" y="361"/>
                      <a:pt x="82" y="361"/>
                    </a:cubicBezTo>
                    <a:cubicBezTo>
                      <a:pt x="81" y="360"/>
                      <a:pt x="78" y="359"/>
                      <a:pt x="76" y="359"/>
                    </a:cubicBezTo>
                    <a:cubicBezTo>
                      <a:pt x="74" y="359"/>
                      <a:pt x="73" y="360"/>
                      <a:pt x="71" y="361"/>
                    </a:cubicBezTo>
                    <a:cubicBezTo>
                      <a:pt x="58" y="368"/>
                      <a:pt x="58" y="368"/>
                      <a:pt x="58" y="368"/>
                    </a:cubicBezTo>
                    <a:cubicBezTo>
                      <a:pt x="56" y="369"/>
                      <a:pt x="53" y="370"/>
                      <a:pt x="51" y="370"/>
                    </a:cubicBezTo>
                    <a:cubicBezTo>
                      <a:pt x="50" y="370"/>
                      <a:pt x="50" y="370"/>
                      <a:pt x="50" y="370"/>
                    </a:cubicBezTo>
                    <a:cubicBezTo>
                      <a:pt x="19" y="363"/>
                      <a:pt x="19" y="363"/>
                      <a:pt x="19" y="363"/>
                    </a:cubicBezTo>
                    <a:cubicBezTo>
                      <a:pt x="18" y="363"/>
                      <a:pt x="17" y="363"/>
                      <a:pt x="16" y="361"/>
                    </a:cubicBezTo>
                    <a:cubicBezTo>
                      <a:pt x="15" y="360"/>
                      <a:pt x="15" y="359"/>
                      <a:pt x="14" y="358"/>
                    </a:cubicBezTo>
                    <a:cubicBezTo>
                      <a:pt x="5" y="311"/>
                      <a:pt x="5" y="311"/>
                      <a:pt x="5" y="311"/>
                    </a:cubicBezTo>
                    <a:cubicBezTo>
                      <a:pt x="3" y="312"/>
                      <a:pt x="3" y="312"/>
                      <a:pt x="3" y="312"/>
                    </a:cubicBezTo>
                    <a:cubicBezTo>
                      <a:pt x="0" y="312"/>
                      <a:pt x="0" y="312"/>
                      <a:pt x="0" y="312"/>
                    </a:cubicBezTo>
                    <a:cubicBezTo>
                      <a:pt x="10" y="358"/>
                      <a:pt x="10" y="358"/>
                      <a:pt x="10" y="358"/>
                    </a:cubicBezTo>
                    <a:cubicBezTo>
                      <a:pt x="11" y="361"/>
                      <a:pt x="12" y="363"/>
                      <a:pt x="13" y="364"/>
                    </a:cubicBezTo>
                    <a:cubicBezTo>
                      <a:pt x="14" y="366"/>
                      <a:pt x="16" y="367"/>
                      <a:pt x="18" y="368"/>
                    </a:cubicBezTo>
                    <a:cubicBezTo>
                      <a:pt x="49" y="374"/>
                      <a:pt x="49" y="374"/>
                      <a:pt x="49" y="374"/>
                    </a:cubicBezTo>
                    <a:cubicBezTo>
                      <a:pt x="50" y="374"/>
                      <a:pt x="50" y="374"/>
                      <a:pt x="51" y="374"/>
                    </a:cubicBezTo>
                    <a:cubicBezTo>
                      <a:pt x="54" y="374"/>
                      <a:pt x="57" y="373"/>
                      <a:pt x="60" y="372"/>
                    </a:cubicBezTo>
                    <a:cubicBezTo>
                      <a:pt x="73" y="364"/>
                      <a:pt x="73" y="364"/>
                      <a:pt x="73" y="364"/>
                    </a:cubicBezTo>
                    <a:cubicBezTo>
                      <a:pt x="74" y="364"/>
                      <a:pt x="75" y="364"/>
                      <a:pt x="76" y="364"/>
                    </a:cubicBezTo>
                    <a:cubicBezTo>
                      <a:pt x="77" y="364"/>
                      <a:pt x="79" y="364"/>
                      <a:pt x="80" y="365"/>
                    </a:cubicBezTo>
                    <a:cubicBezTo>
                      <a:pt x="99" y="379"/>
                      <a:pt x="99" y="379"/>
                      <a:pt x="99" y="379"/>
                    </a:cubicBezTo>
                    <a:cubicBezTo>
                      <a:pt x="100" y="380"/>
                      <a:pt x="101" y="381"/>
                      <a:pt x="101" y="383"/>
                    </a:cubicBezTo>
                    <a:cubicBezTo>
                      <a:pt x="102" y="384"/>
                      <a:pt x="103" y="386"/>
                      <a:pt x="103" y="388"/>
                    </a:cubicBezTo>
                    <a:cubicBezTo>
                      <a:pt x="103" y="403"/>
                      <a:pt x="103" y="403"/>
                      <a:pt x="103" y="403"/>
                    </a:cubicBezTo>
                    <a:cubicBezTo>
                      <a:pt x="103" y="407"/>
                      <a:pt x="103" y="413"/>
                      <a:pt x="104" y="416"/>
                    </a:cubicBezTo>
                    <a:cubicBezTo>
                      <a:pt x="114" y="454"/>
                      <a:pt x="114" y="454"/>
                      <a:pt x="114" y="454"/>
                    </a:cubicBezTo>
                    <a:cubicBezTo>
                      <a:pt x="114" y="456"/>
                      <a:pt x="114" y="457"/>
                      <a:pt x="114" y="459"/>
                    </a:cubicBezTo>
                    <a:cubicBezTo>
                      <a:pt x="114" y="461"/>
                      <a:pt x="114" y="464"/>
                      <a:pt x="113" y="466"/>
                    </a:cubicBezTo>
                    <a:cubicBezTo>
                      <a:pt x="108" y="480"/>
                      <a:pt x="108" y="480"/>
                      <a:pt x="108" y="480"/>
                    </a:cubicBezTo>
                    <a:cubicBezTo>
                      <a:pt x="107" y="482"/>
                      <a:pt x="107" y="485"/>
                      <a:pt x="107" y="487"/>
                    </a:cubicBezTo>
                    <a:cubicBezTo>
                      <a:pt x="107" y="489"/>
                      <a:pt x="107" y="491"/>
                      <a:pt x="107" y="493"/>
                    </a:cubicBezTo>
                    <a:cubicBezTo>
                      <a:pt x="134" y="580"/>
                      <a:pt x="134" y="580"/>
                      <a:pt x="134" y="580"/>
                    </a:cubicBezTo>
                    <a:cubicBezTo>
                      <a:pt x="135" y="582"/>
                      <a:pt x="136" y="584"/>
                      <a:pt x="137" y="585"/>
                    </a:cubicBezTo>
                    <a:cubicBezTo>
                      <a:pt x="138" y="586"/>
                      <a:pt x="140" y="587"/>
                      <a:pt x="142" y="587"/>
                    </a:cubicBezTo>
                    <a:cubicBezTo>
                      <a:pt x="142" y="587"/>
                      <a:pt x="143" y="587"/>
                      <a:pt x="144" y="586"/>
                    </a:cubicBezTo>
                    <a:cubicBezTo>
                      <a:pt x="164" y="580"/>
                      <a:pt x="164" y="580"/>
                      <a:pt x="164" y="580"/>
                    </a:cubicBezTo>
                    <a:cubicBezTo>
                      <a:pt x="165" y="579"/>
                      <a:pt x="167" y="578"/>
                      <a:pt x="169" y="577"/>
                    </a:cubicBezTo>
                    <a:cubicBezTo>
                      <a:pt x="171" y="576"/>
                      <a:pt x="172" y="575"/>
                      <a:pt x="173" y="573"/>
                    </a:cubicBezTo>
                    <a:cubicBezTo>
                      <a:pt x="201" y="539"/>
                      <a:pt x="201" y="539"/>
                      <a:pt x="201" y="539"/>
                    </a:cubicBezTo>
                    <a:cubicBezTo>
                      <a:pt x="202" y="537"/>
                      <a:pt x="203" y="535"/>
                      <a:pt x="204" y="533"/>
                    </a:cubicBezTo>
                    <a:cubicBezTo>
                      <a:pt x="205" y="530"/>
                      <a:pt x="205" y="528"/>
                      <a:pt x="205" y="526"/>
                    </a:cubicBezTo>
                    <a:cubicBezTo>
                      <a:pt x="205" y="518"/>
                      <a:pt x="205" y="518"/>
                      <a:pt x="205" y="518"/>
                    </a:cubicBezTo>
                    <a:cubicBezTo>
                      <a:pt x="205" y="516"/>
                      <a:pt x="206" y="515"/>
                      <a:pt x="206" y="513"/>
                    </a:cubicBezTo>
                    <a:cubicBezTo>
                      <a:pt x="207" y="511"/>
                      <a:pt x="208" y="510"/>
                      <a:pt x="209" y="509"/>
                    </a:cubicBezTo>
                    <a:cubicBezTo>
                      <a:pt x="225" y="493"/>
                      <a:pt x="225" y="493"/>
                      <a:pt x="225" y="493"/>
                    </a:cubicBezTo>
                    <a:cubicBezTo>
                      <a:pt x="226" y="492"/>
                      <a:pt x="227" y="490"/>
                      <a:pt x="228" y="488"/>
                    </a:cubicBezTo>
                    <a:cubicBezTo>
                      <a:pt x="229" y="485"/>
                      <a:pt x="230" y="483"/>
                      <a:pt x="230" y="481"/>
                    </a:cubicBezTo>
                    <a:cubicBezTo>
                      <a:pt x="230" y="462"/>
                      <a:pt x="230" y="462"/>
                      <a:pt x="230" y="462"/>
                    </a:cubicBezTo>
                    <a:cubicBezTo>
                      <a:pt x="230" y="458"/>
                      <a:pt x="228" y="453"/>
                      <a:pt x="226" y="449"/>
                    </a:cubicBezTo>
                    <a:cubicBezTo>
                      <a:pt x="226" y="449"/>
                      <a:pt x="226" y="449"/>
                      <a:pt x="226" y="449"/>
                    </a:cubicBezTo>
                    <a:cubicBezTo>
                      <a:pt x="226" y="448"/>
                      <a:pt x="226" y="448"/>
                      <a:pt x="226" y="448"/>
                    </a:cubicBezTo>
                    <a:cubicBezTo>
                      <a:pt x="226" y="448"/>
                      <a:pt x="226" y="448"/>
                      <a:pt x="226" y="448"/>
                    </a:cubicBezTo>
                    <a:cubicBezTo>
                      <a:pt x="225" y="446"/>
                      <a:pt x="223" y="440"/>
                      <a:pt x="223" y="437"/>
                    </a:cubicBezTo>
                    <a:cubicBezTo>
                      <a:pt x="223" y="428"/>
                      <a:pt x="223" y="428"/>
                      <a:pt x="223" y="428"/>
                    </a:cubicBezTo>
                    <a:cubicBezTo>
                      <a:pt x="223" y="426"/>
                      <a:pt x="224" y="424"/>
                      <a:pt x="224" y="423"/>
                    </a:cubicBezTo>
                    <a:cubicBezTo>
                      <a:pt x="225" y="421"/>
                      <a:pt x="226" y="419"/>
                      <a:pt x="227" y="418"/>
                    </a:cubicBezTo>
                    <a:cubicBezTo>
                      <a:pt x="247" y="393"/>
                      <a:pt x="247" y="393"/>
                      <a:pt x="247" y="393"/>
                    </a:cubicBezTo>
                    <a:cubicBezTo>
                      <a:pt x="249" y="390"/>
                      <a:pt x="252" y="385"/>
                      <a:pt x="254" y="382"/>
                    </a:cubicBezTo>
                    <a:cubicBezTo>
                      <a:pt x="270" y="340"/>
                      <a:pt x="270" y="340"/>
                      <a:pt x="270" y="340"/>
                    </a:cubicBezTo>
                    <a:cubicBezTo>
                      <a:pt x="271" y="339"/>
                      <a:pt x="271" y="338"/>
                      <a:pt x="271" y="337"/>
                    </a:cubicBezTo>
                    <a:cubicBezTo>
                      <a:pt x="271" y="336"/>
                      <a:pt x="271" y="334"/>
                      <a:pt x="270" y="333"/>
                    </a:cubicBezTo>
                    <a:cubicBezTo>
                      <a:pt x="269" y="332"/>
                      <a:pt x="267" y="332"/>
                      <a:pt x="266" y="332"/>
                    </a:cubicBezTo>
                    <a:cubicBezTo>
                      <a:pt x="266" y="332"/>
                      <a:pt x="266" y="332"/>
                      <a:pt x="266" y="332"/>
                    </a:cubicBezTo>
                    <a:cubicBezTo>
                      <a:pt x="242" y="334"/>
                      <a:pt x="242" y="334"/>
                      <a:pt x="242" y="334"/>
                    </a:cubicBezTo>
                    <a:cubicBezTo>
                      <a:pt x="241" y="334"/>
                      <a:pt x="241" y="334"/>
                      <a:pt x="241" y="334"/>
                    </a:cubicBezTo>
                    <a:cubicBezTo>
                      <a:pt x="241" y="334"/>
                      <a:pt x="240" y="333"/>
                      <a:pt x="239" y="332"/>
                    </a:cubicBezTo>
                    <a:cubicBezTo>
                      <a:pt x="238" y="332"/>
                      <a:pt x="237" y="330"/>
                      <a:pt x="236" y="329"/>
                    </a:cubicBezTo>
                    <a:cubicBezTo>
                      <a:pt x="207" y="255"/>
                      <a:pt x="207" y="255"/>
                      <a:pt x="207" y="255"/>
                    </a:cubicBezTo>
                    <a:cubicBezTo>
                      <a:pt x="206" y="254"/>
                      <a:pt x="206" y="253"/>
                      <a:pt x="206" y="252"/>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2"/>
                      <a:pt x="207" y="252"/>
                      <a:pt x="208" y="253"/>
                    </a:cubicBezTo>
                    <a:cubicBezTo>
                      <a:pt x="209" y="254"/>
                      <a:pt x="210" y="255"/>
                      <a:pt x="210" y="256"/>
                    </a:cubicBezTo>
                    <a:cubicBezTo>
                      <a:pt x="230" y="301"/>
                      <a:pt x="230" y="301"/>
                      <a:pt x="230" y="301"/>
                    </a:cubicBezTo>
                    <a:cubicBezTo>
                      <a:pt x="232" y="305"/>
                      <a:pt x="235" y="309"/>
                      <a:pt x="237" y="312"/>
                    </a:cubicBezTo>
                    <a:cubicBezTo>
                      <a:pt x="246" y="321"/>
                      <a:pt x="246" y="321"/>
                      <a:pt x="246" y="321"/>
                    </a:cubicBezTo>
                    <a:cubicBezTo>
                      <a:pt x="248" y="322"/>
                      <a:pt x="249" y="323"/>
                      <a:pt x="251" y="324"/>
                    </a:cubicBezTo>
                    <a:cubicBezTo>
                      <a:pt x="253" y="325"/>
                      <a:pt x="255" y="325"/>
                      <a:pt x="257" y="325"/>
                    </a:cubicBezTo>
                    <a:cubicBezTo>
                      <a:pt x="264" y="325"/>
                      <a:pt x="264" y="325"/>
                      <a:pt x="264" y="325"/>
                    </a:cubicBezTo>
                    <a:cubicBezTo>
                      <a:pt x="266" y="325"/>
                      <a:pt x="268" y="324"/>
                      <a:pt x="270" y="323"/>
                    </a:cubicBezTo>
                    <a:cubicBezTo>
                      <a:pt x="271" y="322"/>
                      <a:pt x="273" y="321"/>
                      <a:pt x="274" y="319"/>
                    </a:cubicBezTo>
                    <a:cubicBezTo>
                      <a:pt x="299" y="283"/>
                      <a:pt x="299" y="283"/>
                      <a:pt x="299" y="283"/>
                    </a:cubicBezTo>
                    <a:cubicBezTo>
                      <a:pt x="300" y="282"/>
                      <a:pt x="301" y="280"/>
                      <a:pt x="301" y="278"/>
                    </a:cubicBezTo>
                    <a:cubicBezTo>
                      <a:pt x="301" y="276"/>
                      <a:pt x="299" y="273"/>
                      <a:pt x="297" y="272"/>
                    </a:cubicBezTo>
                    <a:cubicBezTo>
                      <a:pt x="293" y="269"/>
                      <a:pt x="293" y="269"/>
                      <a:pt x="293" y="269"/>
                    </a:cubicBezTo>
                    <a:cubicBezTo>
                      <a:pt x="291" y="268"/>
                      <a:pt x="289" y="267"/>
                      <a:pt x="288" y="266"/>
                    </a:cubicBezTo>
                    <a:cubicBezTo>
                      <a:pt x="286" y="266"/>
                      <a:pt x="284" y="265"/>
                      <a:pt x="282" y="265"/>
                    </a:cubicBezTo>
                    <a:cubicBezTo>
                      <a:pt x="279" y="265"/>
                      <a:pt x="279" y="265"/>
                      <a:pt x="279" y="265"/>
                    </a:cubicBezTo>
                    <a:cubicBezTo>
                      <a:pt x="278" y="265"/>
                      <a:pt x="276" y="265"/>
                      <a:pt x="275" y="264"/>
                    </a:cubicBezTo>
                    <a:cubicBezTo>
                      <a:pt x="273" y="264"/>
                      <a:pt x="272" y="263"/>
                      <a:pt x="271" y="262"/>
                    </a:cubicBezTo>
                    <a:cubicBezTo>
                      <a:pt x="253" y="243"/>
                      <a:pt x="253" y="243"/>
                      <a:pt x="253" y="243"/>
                    </a:cubicBezTo>
                    <a:cubicBezTo>
                      <a:pt x="252" y="242"/>
                      <a:pt x="251" y="241"/>
                      <a:pt x="251" y="240"/>
                    </a:cubicBezTo>
                    <a:cubicBezTo>
                      <a:pt x="251" y="239"/>
                      <a:pt x="252" y="238"/>
                      <a:pt x="252" y="237"/>
                    </a:cubicBezTo>
                    <a:cubicBezTo>
                      <a:pt x="252" y="237"/>
                      <a:pt x="252" y="237"/>
                      <a:pt x="252" y="237"/>
                    </a:cubicBezTo>
                    <a:cubicBezTo>
                      <a:pt x="253" y="237"/>
                      <a:pt x="253" y="237"/>
                      <a:pt x="253" y="237"/>
                    </a:cubicBezTo>
                    <a:cubicBezTo>
                      <a:pt x="253" y="236"/>
                      <a:pt x="255" y="235"/>
                      <a:pt x="256" y="235"/>
                    </a:cubicBezTo>
                    <a:cubicBezTo>
                      <a:pt x="256" y="235"/>
                      <a:pt x="257" y="235"/>
                      <a:pt x="258" y="236"/>
                    </a:cubicBezTo>
                    <a:cubicBezTo>
                      <a:pt x="293" y="263"/>
                      <a:pt x="293" y="263"/>
                      <a:pt x="293" y="263"/>
                    </a:cubicBezTo>
                    <a:cubicBezTo>
                      <a:pt x="295" y="264"/>
                      <a:pt x="296" y="265"/>
                      <a:pt x="298" y="266"/>
                    </a:cubicBezTo>
                    <a:cubicBezTo>
                      <a:pt x="300" y="267"/>
                      <a:pt x="302" y="267"/>
                      <a:pt x="304" y="267"/>
                    </a:cubicBezTo>
                    <a:cubicBezTo>
                      <a:pt x="321" y="267"/>
                      <a:pt x="321" y="267"/>
                      <a:pt x="321" y="267"/>
                    </a:cubicBezTo>
                    <a:cubicBezTo>
                      <a:pt x="322" y="267"/>
                      <a:pt x="323" y="267"/>
                      <a:pt x="325" y="268"/>
                    </a:cubicBezTo>
                    <a:cubicBezTo>
                      <a:pt x="326" y="269"/>
                      <a:pt x="327" y="270"/>
                      <a:pt x="328" y="271"/>
                    </a:cubicBezTo>
                    <a:cubicBezTo>
                      <a:pt x="339" y="282"/>
                      <a:pt x="339" y="282"/>
                      <a:pt x="339" y="282"/>
                    </a:cubicBezTo>
                    <a:cubicBezTo>
                      <a:pt x="341" y="284"/>
                      <a:pt x="344" y="285"/>
                      <a:pt x="346" y="285"/>
                    </a:cubicBezTo>
                    <a:cubicBezTo>
                      <a:pt x="347" y="285"/>
                      <a:pt x="348" y="285"/>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50" y="284"/>
                      <a:pt x="350" y="285"/>
                    </a:cubicBezTo>
                    <a:cubicBezTo>
                      <a:pt x="351" y="285"/>
                      <a:pt x="351" y="286"/>
                      <a:pt x="352" y="287"/>
                    </a:cubicBezTo>
                    <a:cubicBezTo>
                      <a:pt x="376" y="350"/>
                      <a:pt x="376" y="350"/>
                      <a:pt x="376" y="350"/>
                    </a:cubicBezTo>
                    <a:cubicBezTo>
                      <a:pt x="376" y="351"/>
                      <a:pt x="377" y="352"/>
                      <a:pt x="377" y="352"/>
                    </a:cubicBezTo>
                    <a:cubicBezTo>
                      <a:pt x="378" y="353"/>
                      <a:pt x="379" y="354"/>
                      <a:pt x="380" y="354"/>
                    </a:cubicBezTo>
                    <a:cubicBezTo>
                      <a:pt x="381" y="354"/>
                      <a:pt x="382" y="353"/>
                      <a:pt x="383" y="352"/>
                    </a:cubicBezTo>
                    <a:cubicBezTo>
                      <a:pt x="384" y="352"/>
                      <a:pt x="384" y="351"/>
                      <a:pt x="384" y="350"/>
                    </a:cubicBezTo>
                    <a:cubicBezTo>
                      <a:pt x="390" y="336"/>
                      <a:pt x="390" y="336"/>
                      <a:pt x="390" y="336"/>
                    </a:cubicBezTo>
                    <a:cubicBezTo>
                      <a:pt x="391" y="332"/>
                      <a:pt x="392" y="327"/>
                      <a:pt x="392" y="324"/>
                    </a:cubicBezTo>
                    <a:cubicBezTo>
                      <a:pt x="392" y="323"/>
                      <a:pt x="392" y="323"/>
                      <a:pt x="392" y="322"/>
                    </a:cubicBezTo>
                    <a:cubicBezTo>
                      <a:pt x="392" y="321"/>
                      <a:pt x="392" y="321"/>
                      <a:pt x="392" y="321"/>
                    </a:cubicBezTo>
                    <a:cubicBezTo>
                      <a:pt x="392" y="321"/>
                      <a:pt x="392" y="321"/>
                      <a:pt x="392" y="321"/>
                    </a:cubicBezTo>
                    <a:cubicBezTo>
                      <a:pt x="392" y="317"/>
                      <a:pt x="393" y="313"/>
                      <a:pt x="394" y="311"/>
                    </a:cubicBezTo>
                    <a:cubicBezTo>
                      <a:pt x="418" y="279"/>
                      <a:pt x="418" y="279"/>
                      <a:pt x="418" y="279"/>
                    </a:cubicBezTo>
                    <a:cubicBezTo>
                      <a:pt x="419" y="278"/>
                      <a:pt x="419" y="278"/>
                      <a:pt x="420" y="278"/>
                    </a:cubicBezTo>
                    <a:cubicBezTo>
                      <a:pt x="420" y="278"/>
                      <a:pt x="421" y="278"/>
                      <a:pt x="422" y="279"/>
                    </a:cubicBezTo>
                    <a:cubicBezTo>
                      <a:pt x="456" y="325"/>
                      <a:pt x="456" y="325"/>
                      <a:pt x="456" y="325"/>
                    </a:cubicBezTo>
                    <a:cubicBezTo>
                      <a:pt x="457" y="326"/>
                      <a:pt x="458" y="328"/>
                      <a:pt x="458" y="330"/>
                    </a:cubicBezTo>
                    <a:cubicBezTo>
                      <a:pt x="459" y="332"/>
                      <a:pt x="459" y="334"/>
                      <a:pt x="459" y="336"/>
                    </a:cubicBezTo>
                    <a:cubicBezTo>
                      <a:pt x="459" y="340"/>
                      <a:pt x="459" y="340"/>
                      <a:pt x="459" y="340"/>
                    </a:cubicBezTo>
                    <a:cubicBezTo>
                      <a:pt x="459" y="344"/>
                      <a:pt x="460" y="350"/>
                      <a:pt x="462" y="353"/>
                    </a:cubicBezTo>
                    <a:cubicBezTo>
                      <a:pt x="473" y="376"/>
                      <a:pt x="473" y="376"/>
                      <a:pt x="473" y="376"/>
                    </a:cubicBezTo>
                    <a:cubicBezTo>
                      <a:pt x="474" y="378"/>
                      <a:pt x="475" y="380"/>
                      <a:pt x="477" y="381"/>
                    </a:cubicBezTo>
                    <a:cubicBezTo>
                      <a:pt x="478" y="383"/>
                      <a:pt x="480" y="384"/>
                      <a:pt x="481" y="385"/>
                    </a:cubicBezTo>
                    <a:cubicBezTo>
                      <a:pt x="486" y="388"/>
                      <a:pt x="486" y="388"/>
                      <a:pt x="486" y="388"/>
                    </a:cubicBezTo>
                    <a:cubicBezTo>
                      <a:pt x="487" y="388"/>
                      <a:pt x="488" y="388"/>
                      <a:pt x="489" y="388"/>
                    </a:cubicBezTo>
                    <a:cubicBezTo>
                      <a:pt x="490" y="388"/>
                      <a:pt x="491" y="388"/>
                      <a:pt x="491" y="387"/>
                    </a:cubicBezTo>
                    <a:cubicBezTo>
                      <a:pt x="492" y="387"/>
                      <a:pt x="492" y="386"/>
                      <a:pt x="492" y="385"/>
                    </a:cubicBezTo>
                    <a:cubicBezTo>
                      <a:pt x="492" y="384"/>
                      <a:pt x="492" y="383"/>
                      <a:pt x="491" y="382"/>
                    </a:cubicBezTo>
                    <a:cubicBezTo>
                      <a:pt x="476" y="352"/>
                      <a:pt x="476" y="352"/>
                      <a:pt x="476" y="352"/>
                    </a:cubicBezTo>
                    <a:cubicBezTo>
                      <a:pt x="475" y="350"/>
                      <a:pt x="473" y="344"/>
                      <a:pt x="473" y="341"/>
                    </a:cubicBezTo>
                    <a:cubicBezTo>
                      <a:pt x="473" y="337"/>
                      <a:pt x="473" y="337"/>
                      <a:pt x="473" y="337"/>
                    </a:cubicBezTo>
                    <a:cubicBezTo>
                      <a:pt x="473" y="336"/>
                      <a:pt x="474" y="335"/>
                      <a:pt x="474" y="335"/>
                    </a:cubicBezTo>
                    <a:cubicBezTo>
                      <a:pt x="474" y="335"/>
                      <a:pt x="474" y="335"/>
                      <a:pt x="474" y="335"/>
                    </a:cubicBezTo>
                    <a:cubicBezTo>
                      <a:pt x="473" y="335"/>
                      <a:pt x="473" y="335"/>
                      <a:pt x="473" y="335"/>
                    </a:cubicBezTo>
                    <a:cubicBezTo>
                      <a:pt x="473" y="335"/>
                      <a:pt x="473" y="335"/>
                      <a:pt x="473" y="335"/>
                    </a:cubicBezTo>
                    <a:cubicBezTo>
                      <a:pt x="474" y="335"/>
                      <a:pt x="474" y="335"/>
                      <a:pt x="474" y="335"/>
                    </a:cubicBezTo>
                    <a:cubicBezTo>
                      <a:pt x="473" y="335"/>
                      <a:pt x="473" y="335"/>
                      <a:pt x="473" y="335"/>
                    </a:cubicBezTo>
                    <a:cubicBezTo>
                      <a:pt x="473" y="335"/>
                      <a:pt x="473" y="335"/>
                      <a:pt x="473" y="335"/>
                    </a:cubicBezTo>
                    <a:cubicBezTo>
                      <a:pt x="473" y="334"/>
                      <a:pt x="473" y="334"/>
                      <a:pt x="473" y="334"/>
                    </a:cubicBezTo>
                    <a:cubicBezTo>
                      <a:pt x="473" y="335"/>
                      <a:pt x="473" y="335"/>
                      <a:pt x="473" y="335"/>
                    </a:cubicBezTo>
                    <a:cubicBezTo>
                      <a:pt x="473" y="335"/>
                      <a:pt x="473" y="335"/>
                      <a:pt x="473" y="335"/>
                    </a:cubicBezTo>
                    <a:cubicBezTo>
                      <a:pt x="473" y="334"/>
                      <a:pt x="473" y="334"/>
                      <a:pt x="473" y="334"/>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6"/>
                      <a:pt x="473" y="336"/>
                      <a:pt x="473" y="336"/>
                    </a:cubicBezTo>
                    <a:cubicBezTo>
                      <a:pt x="486" y="352"/>
                      <a:pt x="486" y="352"/>
                      <a:pt x="486" y="352"/>
                    </a:cubicBezTo>
                    <a:cubicBezTo>
                      <a:pt x="487" y="353"/>
                      <a:pt x="489" y="354"/>
                      <a:pt x="491" y="354"/>
                    </a:cubicBezTo>
                    <a:cubicBezTo>
                      <a:pt x="493" y="354"/>
                      <a:pt x="495" y="353"/>
                      <a:pt x="496" y="351"/>
                    </a:cubicBezTo>
                    <a:cubicBezTo>
                      <a:pt x="506" y="334"/>
                      <a:pt x="506" y="334"/>
                      <a:pt x="506" y="334"/>
                    </a:cubicBezTo>
                    <a:cubicBezTo>
                      <a:pt x="507" y="332"/>
                      <a:pt x="508" y="330"/>
                      <a:pt x="508" y="328"/>
                    </a:cubicBezTo>
                    <a:cubicBezTo>
                      <a:pt x="508" y="326"/>
                      <a:pt x="507" y="323"/>
                      <a:pt x="506" y="321"/>
                    </a:cubicBezTo>
                    <a:cubicBezTo>
                      <a:pt x="493" y="300"/>
                      <a:pt x="493" y="300"/>
                      <a:pt x="493" y="300"/>
                    </a:cubicBezTo>
                    <a:cubicBezTo>
                      <a:pt x="491" y="298"/>
                      <a:pt x="490" y="292"/>
                      <a:pt x="490" y="289"/>
                    </a:cubicBezTo>
                    <a:cubicBezTo>
                      <a:pt x="490" y="282"/>
                      <a:pt x="490" y="282"/>
                      <a:pt x="490" y="282"/>
                    </a:cubicBezTo>
                    <a:cubicBezTo>
                      <a:pt x="490" y="281"/>
                      <a:pt x="490" y="280"/>
                      <a:pt x="491" y="279"/>
                    </a:cubicBezTo>
                    <a:cubicBezTo>
                      <a:pt x="491" y="278"/>
                      <a:pt x="492" y="278"/>
                      <a:pt x="493" y="278"/>
                    </a:cubicBezTo>
                    <a:cubicBezTo>
                      <a:pt x="510" y="278"/>
                      <a:pt x="510" y="278"/>
                      <a:pt x="510" y="278"/>
                    </a:cubicBezTo>
                    <a:cubicBezTo>
                      <a:pt x="512" y="278"/>
                      <a:pt x="514" y="277"/>
                      <a:pt x="515" y="275"/>
                    </a:cubicBezTo>
                    <a:cubicBezTo>
                      <a:pt x="517" y="274"/>
                      <a:pt x="517" y="271"/>
                      <a:pt x="517" y="269"/>
                    </a:cubicBezTo>
                    <a:cubicBezTo>
                      <a:pt x="517" y="269"/>
                      <a:pt x="517" y="269"/>
                      <a:pt x="517" y="269"/>
                    </a:cubicBezTo>
                    <a:cubicBezTo>
                      <a:pt x="516" y="242"/>
                      <a:pt x="516" y="242"/>
                      <a:pt x="516" y="242"/>
                    </a:cubicBezTo>
                    <a:cubicBezTo>
                      <a:pt x="516" y="240"/>
                      <a:pt x="515" y="237"/>
                      <a:pt x="515" y="235"/>
                    </a:cubicBezTo>
                    <a:cubicBezTo>
                      <a:pt x="514" y="233"/>
                      <a:pt x="513" y="231"/>
                      <a:pt x="511" y="230"/>
                    </a:cubicBezTo>
                    <a:cubicBezTo>
                      <a:pt x="496" y="214"/>
                      <a:pt x="496" y="214"/>
                      <a:pt x="496" y="214"/>
                    </a:cubicBezTo>
                    <a:cubicBezTo>
                      <a:pt x="494" y="212"/>
                      <a:pt x="491" y="208"/>
                      <a:pt x="490" y="205"/>
                    </a:cubicBezTo>
                    <a:cubicBezTo>
                      <a:pt x="490" y="202"/>
                      <a:pt x="490" y="202"/>
                      <a:pt x="490" y="202"/>
                    </a:cubicBezTo>
                    <a:cubicBezTo>
                      <a:pt x="489" y="200"/>
                      <a:pt x="488" y="198"/>
                      <a:pt x="487" y="197"/>
                    </a:cubicBezTo>
                    <a:cubicBezTo>
                      <a:pt x="485" y="196"/>
                      <a:pt x="484" y="195"/>
                      <a:pt x="482" y="195"/>
                    </a:cubicBezTo>
                    <a:cubicBezTo>
                      <a:pt x="481" y="195"/>
                      <a:pt x="481" y="195"/>
                      <a:pt x="481" y="195"/>
                    </a:cubicBezTo>
                    <a:cubicBezTo>
                      <a:pt x="480" y="195"/>
                      <a:pt x="480" y="195"/>
                      <a:pt x="480" y="195"/>
                    </a:cubicBezTo>
                    <a:cubicBezTo>
                      <a:pt x="479" y="195"/>
                      <a:pt x="479" y="195"/>
                      <a:pt x="478" y="195"/>
                    </a:cubicBezTo>
                    <a:cubicBezTo>
                      <a:pt x="477" y="194"/>
                      <a:pt x="476" y="193"/>
                      <a:pt x="475" y="192"/>
                    </a:cubicBezTo>
                    <a:cubicBezTo>
                      <a:pt x="474" y="191"/>
                      <a:pt x="474" y="191"/>
                      <a:pt x="474" y="191"/>
                    </a:cubicBezTo>
                    <a:cubicBezTo>
                      <a:pt x="473" y="189"/>
                      <a:pt x="473" y="186"/>
                      <a:pt x="473" y="184"/>
                    </a:cubicBezTo>
                    <a:cubicBezTo>
                      <a:pt x="473" y="183"/>
                      <a:pt x="473" y="182"/>
                      <a:pt x="473" y="181"/>
                    </a:cubicBezTo>
                    <a:cubicBezTo>
                      <a:pt x="473" y="181"/>
                      <a:pt x="473" y="180"/>
                      <a:pt x="474" y="180"/>
                    </a:cubicBezTo>
                    <a:cubicBezTo>
                      <a:pt x="475" y="179"/>
                      <a:pt x="475" y="179"/>
                      <a:pt x="475" y="179"/>
                    </a:cubicBezTo>
                    <a:cubicBezTo>
                      <a:pt x="475" y="179"/>
                      <a:pt x="475" y="179"/>
                      <a:pt x="476" y="180"/>
                    </a:cubicBezTo>
                    <a:cubicBezTo>
                      <a:pt x="483" y="184"/>
                      <a:pt x="483" y="184"/>
                      <a:pt x="483" y="184"/>
                    </a:cubicBezTo>
                    <a:cubicBezTo>
                      <a:pt x="485" y="185"/>
                      <a:pt x="489" y="188"/>
                      <a:pt x="491" y="190"/>
                    </a:cubicBezTo>
                    <a:cubicBezTo>
                      <a:pt x="512" y="214"/>
                      <a:pt x="512" y="214"/>
                      <a:pt x="512" y="214"/>
                    </a:cubicBezTo>
                    <a:cubicBezTo>
                      <a:pt x="513" y="215"/>
                      <a:pt x="515" y="216"/>
                      <a:pt x="517" y="216"/>
                    </a:cubicBezTo>
                    <a:cubicBezTo>
                      <a:pt x="519" y="216"/>
                      <a:pt x="521" y="215"/>
                      <a:pt x="521" y="213"/>
                    </a:cubicBezTo>
                    <a:cubicBezTo>
                      <a:pt x="522" y="212"/>
                      <a:pt x="522" y="211"/>
                      <a:pt x="522" y="210"/>
                    </a:cubicBezTo>
                    <a:cubicBezTo>
                      <a:pt x="522" y="207"/>
                      <a:pt x="521" y="204"/>
                      <a:pt x="520" y="202"/>
                    </a:cubicBezTo>
                    <a:cubicBezTo>
                      <a:pt x="505" y="185"/>
                      <a:pt x="505" y="185"/>
                      <a:pt x="505" y="185"/>
                    </a:cubicBezTo>
                    <a:cubicBezTo>
                      <a:pt x="504" y="184"/>
                      <a:pt x="503" y="182"/>
                      <a:pt x="503" y="180"/>
                    </a:cubicBezTo>
                    <a:cubicBezTo>
                      <a:pt x="503" y="179"/>
                      <a:pt x="503" y="178"/>
                      <a:pt x="504" y="177"/>
                    </a:cubicBezTo>
                    <a:cubicBezTo>
                      <a:pt x="508" y="167"/>
                      <a:pt x="508" y="167"/>
                      <a:pt x="508" y="167"/>
                    </a:cubicBezTo>
                    <a:cubicBezTo>
                      <a:pt x="509" y="165"/>
                      <a:pt x="509" y="161"/>
                      <a:pt x="509" y="158"/>
                    </a:cubicBezTo>
                    <a:cubicBezTo>
                      <a:pt x="509" y="157"/>
                      <a:pt x="509" y="155"/>
                      <a:pt x="509" y="154"/>
                    </a:cubicBezTo>
                    <a:cubicBezTo>
                      <a:pt x="504" y="129"/>
                      <a:pt x="504" y="129"/>
                      <a:pt x="504" y="129"/>
                    </a:cubicBezTo>
                    <a:cubicBezTo>
                      <a:pt x="503" y="127"/>
                      <a:pt x="502" y="125"/>
                      <a:pt x="501" y="123"/>
                    </a:cubicBezTo>
                    <a:cubicBezTo>
                      <a:pt x="499" y="121"/>
                      <a:pt x="497" y="120"/>
                      <a:pt x="495" y="120"/>
                    </a:cubicBezTo>
                    <a:cubicBezTo>
                      <a:pt x="485" y="118"/>
                      <a:pt x="485" y="118"/>
                      <a:pt x="485" y="118"/>
                    </a:cubicBezTo>
                    <a:cubicBezTo>
                      <a:pt x="484" y="118"/>
                      <a:pt x="483" y="117"/>
                      <a:pt x="482" y="116"/>
                    </a:cubicBezTo>
                    <a:cubicBezTo>
                      <a:pt x="481" y="115"/>
                      <a:pt x="480" y="114"/>
                      <a:pt x="479" y="112"/>
                    </a:cubicBezTo>
                    <a:cubicBezTo>
                      <a:pt x="474" y="96"/>
                      <a:pt x="474" y="96"/>
                      <a:pt x="474" y="96"/>
                    </a:cubicBezTo>
                    <a:cubicBezTo>
                      <a:pt x="474" y="96"/>
                      <a:pt x="474" y="95"/>
                      <a:pt x="474" y="94"/>
                    </a:cubicBezTo>
                    <a:cubicBezTo>
                      <a:pt x="474" y="92"/>
                      <a:pt x="475" y="91"/>
                      <a:pt x="476" y="90"/>
                    </a:cubicBezTo>
                    <a:cubicBezTo>
                      <a:pt x="495" y="79"/>
                      <a:pt x="495" y="79"/>
                      <a:pt x="495" y="79"/>
                    </a:cubicBezTo>
                    <a:cubicBezTo>
                      <a:pt x="496" y="79"/>
                      <a:pt x="496" y="79"/>
                      <a:pt x="496" y="79"/>
                    </a:cubicBezTo>
                    <a:cubicBezTo>
                      <a:pt x="498" y="78"/>
                      <a:pt x="499" y="79"/>
                      <a:pt x="500" y="81"/>
                    </a:cubicBezTo>
                    <a:cubicBezTo>
                      <a:pt x="533" y="131"/>
                      <a:pt x="533" y="131"/>
                      <a:pt x="533" y="131"/>
                    </a:cubicBezTo>
                    <a:cubicBezTo>
                      <a:pt x="534" y="133"/>
                      <a:pt x="536" y="134"/>
                      <a:pt x="538" y="134"/>
                    </a:cubicBezTo>
                    <a:cubicBezTo>
                      <a:pt x="539" y="134"/>
                      <a:pt x="540" y="133"/>
                      <a:pt x="541" y="133"/>
                    </a:cubicBezTo>
                    <a:cubicBezTo>
                      <a:pt x="541" y="132"/>
                      <a:pt x="542" y="131"/>
                      <a:pt x="543" y="130"/>
                    </a:cubicBezTo>
                    <a:cubicBezTo>
                      <a:pt x="544" y="129"/>
                      <a:pt x="544" y="127"/>
                      <a:pt x="544" y="125"/>
                    </a:cubicBezTo>
                    <a:cubicBezTo>
                      <a:pt x="544" y="122"/>
                      <a:pt x="543" y="120"/>
                      <a:pt x="542" y="118"/>
                    </a:cubicBezTo>
                    <a:cubicBezTo>
                      <a:pt x="522" y="84"/>
                      <a:pt x="522" y="84"/>
                      <a:pt x="522" y="84"/>
                    </a:cubicBezTo>
                    <a:cubicBezTo>
                      <a:pt x="522" y="84"/>
                      <a:pt x="522" y="83"/>
                      <a:pt x="522" y="82"/>
                    </a:cubicBezTo>
                    <a:cubicBezTo>
                      <a:pt x="522" y="81"/>
                      <a:pt x="522" y="80"/>
                      <a:pt x="523" y="80"/>
                    </a:cubicBezTo>
                    <a:cubicBezTo>
                      <a:pt x="526" y="78"/>
                      <a:pt x="526" y="78"/>
                      <a:pt x="526" y="78"/>
                    </a:cubicBezTo>
                    <a:cubicBezTo>
                      <a:pt x="528" y="78"/>
                      <a:pt x="530" y="76"/>
                      <a:pt x="529" y="73"/>
                    </a:cubicBezTo>
                    <a:cubicBezTo>
                      <a:pt x="529" y="72"/>
                      <a:pt x="529" y="70"/>
                      <a:pt x="527" y="69"/>
                    </a:cubicBezTo>
                    <a:cubicBezTo>
                      <a:pt x="514" y="55"/>
                      <a:pt x="514" y="55"/>
                      <a:pt x="514" y="55"/>
                    </a:cubicBezTo>
                    <a:cubicBezTo>
                      <a:pt x="513" y="54"/>
                      <a:pt x="511" y="53"/>
                      <a:pt x="509" y="52"/>
                    </a:cubicBezTo>
                    <a:cubicBezTo>
                      <a:pt x="508" y="51"/>
                      <a:pt x="506" y="50"/>
                      <a:pt x="504" y="49"/>
                    </a:cubicBezTo>
                    <a:cubicBezTo>
                      <a:pt x="393" y="22"/>
                      <a:pt x="393" y="22"/>
                      <a:pt x="393" y="22"/>
                    </a:cubicBezTo>
                    <a:cubicBezTo>
                      <a:pt x="392" y="22"/>
                      <a:pt x="391" y="21"/>
                      <a:pt x="390" y="21"/>
                    </a:cubicBezTo>
                    <a:cubicBezTo>
                      <a:pt x="389" y="21"/>
                      <a:pt x="387" y="22"/>
                      <a:pt x="386" y="22"/>
                    </a:cubicBezTo>
                    <a:cubicBezTo>
                      <a:pt x="385" y="23"/>
                      <a:pt x="383" y="24"/>
                      <a:pt x="383" y="25"/>
                    </a:cubicBezTo>
                    <a:cubicBezTo>
                      <a:pt x="382" y="26"/>
                      <a:pt x="381" y="26"/>
                      <a:pt x="379" y="26"/>
                    </a:cubicBezTo>
                    <a:cubicBezTo>
                      <a:pt x="378" y="26"/>
                      <a:pt x="378" y="26"/>
                      <a:pt x="377" y="26"/>
                    </a:cubicBezTo>
                    <a:cubicBezTo>
                      <a:pt x="299" y="0"/>
                      <a:pt x="299" y="0"/>
                      <a:pt x="299" y="0"/>
                    </a:cubicBezTo>
                    <a:cubicBezTo>
                      <a:pt x="298" y="0"/>
                      <a:pt x="297" y="0"/>
                      <a:pt x="296" y="0"/>
                    </a:cubicBezTo>
                    <a:cubicBezTo>
                      <a:pt x="295" y="0"/>
                      <a:pt x="294" y="0"/>
                      <a:pt x="293" y="1"/>
                    </a:cubicBezTo>
                    <a:cubicBezTo>
                      <a:pt x="292" y="2"/>
                      <a:pt x="291" y="4"/>
                      <a:pt x="291" y="5"/>
                    </a:cubicBezTo>
                    <a:cubicBezTo>
                      <a:pt x="291" y="6"/>
                      <a:pt x="291" y="8"/>
                      <a:pt x="290" y="10"/>
                    </a:cubicBezTo>
                    <a:cubicBezTo>
                      <a:pt x="290" y="11"/>
                      <a:pt x="289" y="13"/>
                      <a:pt x="288" y="15"/>
                    </a:cubicBezTo>
                    <a:cubicBezTo>
                      <a:pt x="282" y="28"/>
                      <a:pt x="282" y="28"/>
                      <a:pt x="282" y="28"/>
                    </a:cubicBezTo>
                    <a:cubicBezTo>
                      <a:pt x="281" y="31"/>
                      <a:pt x="277" y="34"/>
                      <a:pt x="275" y="36"/>
                    </a:cubicBezTo>
                    <a:cubicBezTo>
                      <a:pt x="265" y="42"/>
                      <a:pt x="265" y="42"/>
                      <a:pt x="265" y="42"/>
                    </a:cubicBezTo>
                    <a:cubicBezTo>
                      <a:pt x="264" y="43"/>
                      <a:pt x="262" y="44"/>
                      <a:pt x="260" y="44"/>
                    </a:cubicBezTo>
                    <a:cubicBezTo>
                      <a:pt x="259" y="45"/>
                      <a:pt x="257" y="45"/>
                      <a:pt x="256" y="45"/>
                    </a:cubicBezTo>
                    <a:cubicBezTo>
                      <a:pt x="221" y="45"/>
                      <a:pt x="221" y="45"/>
                      <a:pt x="221" y="45"/>
                    </a:cubicBezTo>
                    <a:cubicBezTo>
                      <a:pt x="219" y="45"/>
                      <a:pt x="217" y="46"/>
                      <a:pt x="215" y="47"/>
                    </a:cubicBezTo>
                    <a:cubicBezTo>
                      <a:pt x="214" y="48"/>
                      <a:pt x="212" y="50"/>
                      <a:pt x="212" y="52"/>
                    </a:cubicBezTo>
                    <a:cubicBezTo>
                      <a:pt x="211" y="53"/>
                      <a:pt x="210" y="54"/>
                      <a:pt x="209" y="54"/>
                    </a:cubicBezTo>
                    <a:cubicBezTo>
                      <a:pt x="209" y="54"/>
                      <a:pt x="209" y="54"/>
                      <a:pt x="208" y="54"/>
                    </a:cubicBezTo>
                    <a:cubicBezTo>
                      <a:pt x="199" y="48"/>
                      <a:pt x="199" y="48"/>
                      <a:pt x="199" y="48"/>
                    </a:cubicBezTo>
                    <a:cubicBezTo>
                      <a:pt x="198" y="48"/>
                      <a:pt x="198" y="47"/>
                      <a:pt x="198" y="47"/>
                    </a:cubicBezTo>
                    <a:cubicBezTo>
                      <a:pt x="198" y="47"/>
                      <a:pt x="198" y="47"/>
                      <a:pt x="198" y="47"/>
                    </a:cubicBezTo>
                    <a:cubicBezTo>
                      <a:pt x="197" y="48"/>
                      <a:pt x="197" y="48"/>
                      <a:pt x="197" y="48"/>
                    </a:cubicBezTo>
                    <a:cubicBezTo>
                      <a:pt x="198" y="48"/>
                      <a:pt x="198" y="48"/>
                      <a:pt x="198" y="48"/>
                    </a:cubicBezTo>
                    <a:cubicBezTo>
                      <a:pt x="198" y="47"/>
                      <a:pt x="198" y="47"/>
                      <a:pt x="198" y="47"/>
                    </a:cubicBezTo>
                    <a:cubicBezTo>
                      <a:pt x="197" y="48"/>
                      <a:pt x="197" y="48"/>
                      <a:pt x="197" y="48"/>
                    </a:cubicBezTo>
                    <a:cubicBezTo>
                      <a:pt x="198" y="48"/>
                      <a:pt x="198" y="48"/>
                      <a:pt x="198" y="48"/>
                    </a:cubicBezTo>
                    <a:cubicBezTo>
                      <a:pt x="197" y="48"/>
                      <a:pt x="197" y="48"/>
                      <a:pt x="197" y="48"/>
                    </a:cubicBezTo>
                    <a:cubicBezTo>
                      <a:pt x="198" y="49"/>
                      <a:pt x="198" y="49"/>
                      <a:pt x="198" y="49"/>
                    </a:cubicBezTo>
                    <a:cubicBezTo>
                      <a:pt x="198" y="48"/>
                      <a:pt x="198" y="48"/>
                      <a:pt x="198" y="48"/>
                    </a:cubicBezTo>
                    <a:cubicBezTo>
                      <a:pt x="197" y="48"/>
                      <a:pt x="197" y="48"/>
                      <a:pt x="197" y="48"/>
                    </a:cubicBezTo>
                    <a:cubicBezTo>
                      <a:pt x="198" y="49"/>
                      <a:pt x="198" y="49"/>
                      <a:pt x="198" y="49"/>
                    </a:cubicBezTo>
                    <a:cubicBezTo>
                      <a:pt x="197" y="48"/>
                      <a:pt x="197" y="48"/>
                      <a:pt x="197" y="48"/>
                    </a:cubicBezTo>
                    <a:cubicBezTo>
                      <a:pt x="197" y="49"/>
                      <a:pt x="197" y="49"/>
                      <a:pt x="197" y="49"/>
                    </a:cubicBezTo>
                    <a:cubicBezTo>
                      <a:pt x="198" y="49"/>
                      <a:pt x="198" y="49"/>
                      <a:pt x="198" y="49"/>
                    </a:cubicBezTo>
                    <a:cubicBezTo>
                      <a:pt x="197" y="48"/>
                      <a:pt x="197" y="48"/>
                      <a:pt x="197" y="48"/>
                    </a:cubicBezTo>
                    <a:cubicBezTo>
                      <a:pt x="197" y="49"/>
                      <a:pt x="197" y="49"/>
                      <a:pt x="197" y="49"/>
                    </a:cubicBezTo>
                    <a:cubicBezTo>
                      <a:pt x="197" y="49"/>
                      <a:pt x="197" y="49"/>
                      <a:pt x="197" y="49"/>
                    </a:cubicBezTo>
                    <a:cubicBezTo>
                      <a:pt x="197" y="50"/>
                      <a:pt x="197" y="50"/>
                      <a:pt x="197" y="50"/>
                    </a:cubicBezTo>
                    <a:cubicBezTo>
                      <a:pt x="197" y="49"/>
                      <a:pt x="197" y="49"/>
                      <a:pt x="197" y="49"/>
                    </a:cubicBezTo>
                    <a:cubicBezTo>
                      <a:pt x="197" y="49"/>
                      <a:pt x="197" y="49"/>
                      <a:pt x="197" y="49"/>
                    </a:cubicBezTo>
                    <a:cubicBezTo>
                      <a:pt x="197" y="50"/>
                      <a:pt x="197" y="50"/>
                      <a:pt x="197" y="50"/>
                    </a:cubicBezTo>
                    <a:cubicBezTo>
                      <a:pt x="197" y="50"/>
                      <a:pt x="197" y="50"/>
                      <a:pt x="197" y="50"/>
                    </a:cubicBezTo>
                    <a:cubicBezTo>
                      <a:pt x="198" y="50"/>
                      <a:pt x="198" y="50"/>
                      <a:pt x="198" y="50"/>
                    </a:cubicBezTo>
                    <a:cubicBezTo>
                      <a:pt x="198" y="50"/>
                      <a:pt x="198" y="50"/>
                      <a:pt x="198" y="50"/>
                    </a:cubicBezTo>
                    <a:cubicBezTo>
                      <a:pt x="201" y="50"/>
                      <a:pt x="201" y="50"/>
                      <a:pt x="201" y="50"/>
                    </a:cubicBezTo>
                    <a:cubicBezTo>
                      <a:pt x="201" y="50"/>
                      <a:pt x="201" y="50"/>
                      <a:pt x="201" y="50"/>
                    </a:cubicBezTo>
                    <a:cubicBezTo>
                      <a:pt x="203" y="50"/>
                      <a:pt x="205" y="49"/>
                      <a:pt x="206" y="49"/>
                    </a:cubicBezTo>
                    <a:cubicBezTo>
                      <a:pt x="208" y="48"/>
                      <a:pt x="209" y="47"/>
                      <a:pt x="210" y="46"/>
                    </a:cubicBezTo>
                    <a:cubicBezTo>
                      <a:pt x="210" y="45"/>
                      <a:pt x="211" y="44"/>
                      <a:pt x="211" y="43"/>
                    </a:cubicBezTo>
                    <a:cubicBezTo>
                      <a:pt x="211" y="42"/>
                      <a:pt x="210" y="41"/>
                      <a:pt x="209" y="40"/>
                    </a:cubicBezTo>
                    <a:cubicBezTo>
                      <a:pt x="208" y="39"/>
                      <a:pt x="207" y="38"/>
                      <a:pt x="206" y="38"/>
                    </a:cubicBezTo>
                    <a:cubicBezTo>
                      <a:pt x="197" y="35"/>
                      <a:pt x="197" y="35"/>
                      <a:pt x="197" y="35"/>
                    </a:cubicBezTo>
                    <a:cubicBezTo>
                      <a:pt x="195" y="35"/>
                      <a:pt x="190" y="33"/>
                      <a:pt x="188" y="31"/>
                    </a:cubicBezTo>
                    <a:cubicBezTo>
                      <a:pt x="183" y="28"/>
                      <a:pt x="183" y="28"/>
                      <a:pt x="183" y="28"/>
                    </a:cubicBezTo>
                    <a:cubicBezTo>
                      <a:pt x="181" y="27"/>
                      <a:pt x="180" y="26"/>
                      <a:pt x="178" y="26"/>
                    </a:cubicBezTo>
                    <a:cubicBezTo>
                      <a:pt x="176" y="26"/>
                      <a:pt x="173" y="27"/>
                      <a:pt x="171" y="29"/>
                    </a:cubicBezTo>
                    <a:cubicBezTo>
                      <a:pt x="136" y="64"/>
                      <a:pt x="136" y="64"/>
                      <a:pt x="136" y="64"/>
                    </a:cubicBezTo>
                    <a:cubicBezTo>
                      <a:pt x="133" y="66"/>
                      <a:pt x="131" y="71"/>
                      <a:pt x="130" y="75"/>
                    </a:cubicBezTo>
                    <a:cubicBezTo>
                      <a:pt x="130" y="76"/>
                      <a:pt x="130" y="76"/>
                      <a:pt x="130" y="76"/>
                    </a:cubicBezTo>
                    <a:cubicBezTo>
                      <a:pt x="130" y="76"/>
                      <a:pt x="130" y="77"/>
                      <a:pt x="130" y="78"/>
                    </a:cubicBezTo>
                    <a:cubicBezTo>
                      <a:pt x="130" y="79"/>
                      <a:pt x="130" y="81"/>
                      <a:pt x="131" y="82"/>
                    </a:cubicBezTo>
                    <a:cubicBezTo>
                      <a:pt x="132" y="83"/>
                      <a:pt x="133" y="84"/>
                      <a:pt x="135" y="84"/>
                    </a:cubicBezTo>
                    <a:cubicBezTo>
                      <a:pt x="136" y="84"/>
                      <a:pt x="136" y="84"/>
                      <a:pt x="136" y="84"/>
                    </a:cubicBezTo>
                    <a:cubicBezTo>
                      <a:pt x="136" y="84"/>
                      <a:pt x="136" y="84"/>
                      <a:pt x="136" y="84"/>
                    </a:cubicBezTo>
                    <a:cubicBezTo>
                      <a:pt x="136" y="84"/>
                      <a:pt x="136" y="84"/>
                      <a:pt x="136" y="84"/>
                    </a:cubicBezTo>
                    <a:cubicBezTo>
                      <a:pt x="136" y="84"/>
                      <a:pt x="136" y="84"/>
                      <a:pt x="136" y="84"/>
                    </a:cubicBezTo>
                    <a:cubicBezTo>
                      <a:pt x="137" y="84"/>
                      <a:pt x="138" y="84"/>
                      <a:pt x="138" y="85"/>
                    </a:cubicBezTo>
                    <a:cubicBezTo>
                      <a:pt x="139" y="86"/>
                      <a:pt x="140" y="87"/>
                      <a:pt x="140" y="88"/>
                    </a:cubicBezTo>
                    <a:cubicBezTo>
                      <a:pt x="141" y="91"/>
                      <a:pt x="141" y="91"/>
                      <a:pt x="141" y="91"/>
                    </a:cubicBezTo>
                    <a:cubicBezTo>
                      <a:pt x="142" y="92"/>
                      <a:pt x="143" y="93"/>
                      <a:pt x="143" y="94"/>
                    </a:cubicBezTo>
                    <a:cubicBezTo>
                      <a:pt x="144" y="95"/>
                      <a:pt x="145" y="95"/>
                      <a:pt x="147" y="95"/>
                    </a:cubicBezTo>
                    <a:cubicBezTo>
                      <a:pt x="148" y="95"/>
                      <a:pt x="150" y="94"/>
                      <a:pt x="151" y="93"/>
                    </a:cubicBezTo>
                    <a:cubicBezTo>
                      <a:pt x="156" y="86"/>
                      <a:pt x="156" y="86"/>
                      <a:pt x="156" y="86"/>
                    </a:cubicBezTo>
                    <a:cubicBezTo>
                      <a:pt x="158" y="83"/>
                      <a:pt x="160" y="78"/>
                      <a:pt x="160" y="74"/>
                    </a:cubicBezTo>
                    <a:cubicBezTo>
                      <a:pt x="161" y="71"/>
                      <a:pt x="163" y="66"/>
                      <a:pt x="164" y="64"/>
                    </a:cubicBezTo>
                    <a:cubicBezTo>
                      <a:pt x="167" y="60"/>
                      <a:pt x="167" y="60"/>
                      <a:pt x="167" y="60"/>
                    </a:cubicBezTo>
                    <a:cubicBezTo>
                      <a:pt x="167" y="59"/>
                      <a:pt x="168" y="59"/>
                      <a:pt x="169" y="58"/>
                    </a:cubicBezTo>
                    <a:cubicBezTo>
                      <a:pt x="170" y="58"/>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8"/>
                      <a:pt x="170" y="59"/>
                      <a:pt x="169" y="60"/>
                    </a:cubicBezTo>
                    <a:cubicBezTo>
                      <a:pt x="168" y="62"/>
                      <a:pt x="167" y="65"/>
                      <a:pt x="167" y="67"/>
                    </a:cubicBezTo>
                    <a:cubicBezTo>
                      <a:pt x="167" y="69"/>
                      <a:pt x="168" y="70"/>
                      <a:pt x="168" y="71"/>
                    </a:cubicBezTo>
                    <a:cubicBezTo>
                      <a:pt x="169" y="74"/>
                      <a:pt x="172" y="75"/>
                      <a:pt x="175" y="75"/>
                    </a:cubicBezTo>
                    <a:cubicBezTo>
                      <a:pt x="176" y="75"/>
                      <a:pt x="177" y="75"/>
                      <a:pt x="178" y="75"/>
                    </a:cubicBezTo>
                    <a:cubicBezTo>
                      <a:pt x="179" y="75"/>
                      <a:pt x="179" y="75"/>
                      <a:pt x="179" y="75"/>
                    </a:cubicBezTo>
                    <a:cubicBezTo>
                      <a:pt x="180" y="74"/>
                      <a:pt x="180" y="74"/>
                      <a:pt x="181"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5"/>
                      <a:pt x="181" y="76"/>
                    </a:cubicBezTo>
                    <a:cubicBezTo>
                      <a:pt x="181" y="76"/>
                      <a:pt x="180" y="77"/>
                      <a:pt x="179" y="78"/>
                    </a:cubicBezTo>
                    <a:cubicBezTo>
                      <a:pt x="176" y="80"/>
                      <a:pt x="176" y="80"/>
                      <a:pt x="176" y="80"/>
                    </a:cubicBezTo>
                    <a:cubicBezTo>
                      <a:pt x="173" y="82"/>
                      <a:pt x="170" y="85"/>
                      <a:pt x="167" y="88"/>
                    </a:cubicBezTo>
                    <a:cubicBezTo>
                      <a:pt x="152" y="104"/>
                      <a:pt x="152" y="104"/>
                      <a:pt x="152" y="104"/>
                    </a:cubicBezTo>
                    <a:cubicBezTo>
                      <a:pt x="150" y="105"/>
                      <a:pt x="148" y="106"/>
                      <a:pt x="146" y="106"/>
                    </a:cubicBezTo>
                    <a:cubicBezTo>
                      <a:pt x="145" y="106"/>
                      <a:pt x="145" y="106"/>
                      <a:pt x="145" y="106"/>
                    </a:cubicBezTo>
                    <a:cubicBezTo>
                      <a:pt x="144" y="108"/>
                      <a:pt x="144" y="108"/>
                      <a:pt x="144" y="108"/>
                    </a:cubicBezTo>
                    <a:cubicBezTo>
                      <a:pt x="145" y="106"/>
                      <a:pt x="145" y="106"/>
                      <a:pt x="145" y="106"/>
                    </a:cubicBezTo>
                    <a:cubicBezTo>
                      <a:pt x="145" y="106"/>
                      <a:pt x="145" y="106"/>
                      <a:pt x="145" y="106"/>
                    </a:cubicBezTo>
                    <a:cubicBezTo>
                      <a:pt x="145" y="106"/>
                      <a:pt x="145" y="106"/>
                      <a:pt x="145" y="106"/>
                    </a:cubicBezTo>
                    <a:cubicBezTo>
                      <a:pt x="145" y="106"/>
                      <a:pt x="145" y="106"/>
                      <a:pt x="145" y="106"/>
                    </a:cubicBezTo>
                    <a:cubicBezTo>
                      <a:pt x="144" y="106"/>
                      <a:pt x="143" y="105"/>
                      <a:pt x="142" y="104"/>
                    </a:cubicBezTo>
                    <a:cubicBezTo>
                      <a:pt x="141" y="103"/>
                      <a:pt x="140" y="102"/>
                      <a:pt x="140" y="100"/>
                    </a:cubicBezTo>
                    <a:cubicBezTo>
                      <a:pt x="139" y="96"/>
                      <a:pt x="139" y="96"/>
                      <a:pt x="139" y="96"/>
                    </a:cubicBezTo>
                    <a:cubicBezTo>
                      <a:pt x="139" y="95"/>
                      <a:pt x="138" y="94"/>
                      <a:pt x="138" y="94"/>
                    </a:cubicBezTo>
                    <a:cubicBezTo>
                      <a:pt x="138" y="93"/>
                      <a:pt x="137" y="93"/>
                      <a:pt x="137" y="93"/>
                    </a:cubicBezTo>
                    <a:cubicBezTo>
                      <a:pt x="136" y="92"/>
                      <a:pt x="136" y="92"/>
                      <a:pt x="135" y="92"/>
                    </a:cubicBezTo>
                    <a:cubicBezTo>
                      <a:pt x="134" y="92"/>
                      <a:pt x="133" y="93"/>
                      <a:pt x="132" y="93"/>
                    </a:cubicBezTo>
                    <a:cubicBezTo>
                      <a:pt x="132" y="94"/>
                      <a:pt x="131" y="95"/>
                      <a:pt x="131" y="96"/>
                    </a:cubicBezTo>
                    <a:cubicBezTo>
                      <a:pt x="129" y="101"/>
                      <a:pt x="129" y="101"/>
                      <a:pt x="129" y="101"/>
                    </a:cubicBezTo>
                    <a:cubicBezTo>
                      <a:pt x="128" y="103"/>
                      <a:pt x="127" y="104"/>
                      <a:pt x="126" y="105"/>
                    </a:cubicBezTo>
                    <a:cubicBezTo>
                      <a:pt x="126" y="105"/>
                      <a:pt x="126" y="105"/>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4" y="106"/>
                      <a:pt x="124" y="106"/>
                      <a:pt x="123" y="106"/>
                    </a:cubicBezTo>
                    <a:cubicBezTo>
                      <a:pt x="121" y="107"/>
                      <a:pt x="119" y="109"/>
                      <a:pt x="117" y="111"/>
                    </a:cubicBezTo>
                    <a:cubicBezTo>
                      <a:pt x="114" y="115"/>
                      <a:pt x="114" y="115"/>
                      <a:pt x="114" y="115"/>
                    </a:cubicBezTo>
                    <a:cubicBezTo>
                      <a:pt x="113" y="117"/>
                      <a:pt x="109" y="121"/>
                      <a:pt x="107" y="122"/>
                    </a:cubicBezTo>
                    <a:cubicBezTo>
                      <a:pt x="89" y="133"/>
                      <a:pt x="89" y="133"/>
                      <a:pt x="89" y="133"/>
                    </a:cubicBezTo>
                    <a:cubicBezTo>
                      <a:pt x="86" y="134"/>
                      <a:pt x="85" y="136"/>
                      <a:pt x="85" y="138"/>
                    </a:cubicBezTo>
                    <a:cubicBezTo>
                      <a:pt x="85" y="140"/>
                      <a:pt x="85" y="141"/>
                      <a:pt x="86" y="142"/>
                    </a:cubicBezTo>
                    <a:cubicBezTo>
                      <a:pt x="87" y="143"/>
                      <a:pt x="87" y="145"/>
                      <a:pt x="87" y="147"/>
                    </a:cubicBezTo>
                    <a:cubicBezTo>
                      <a:pt x="87" y="148"/>
                      <a:pt x="87" y="149"/>
                      <a:pt x="87" y="150"/>
                    </a:cubicBezTo>
                    <a:cubicBezTo>
                      <a:pt x="86" y="152"/>
                      <a:pt x="86" y="152"/>
                      <a:pt x="86" y="152"/>
                    </a:cubicBezTo>
                    <a:cubicBezTo>
                      <a:pt x="86" y="153"/>
                      <a:pt x="85" y="154"/>
                      <a:pt x="84" y="155"/>
                    </a:cubicBezTo>
                    <a:cubicBezTo>
                      <a:pt x="83" y="156"/>
                      <a:pt x="82" y="157"/>
                      <a:pt x="81" y="157"/>
                    </a:cubicBezTo>
                    <a:cubicBezTo>
                      <a:pt x="68" y="160"/>
                      <a:pt x="68" y="160"/>
                      <a:pt x="68" y="160"/>
                    </a:cubicBezTo>
                    <a:cubicBezTo>
                      <a:pt x="66" y="160"/>
                      <a:pt x="65" y="162"/>
                      <a:pt x="63" y="163"/>
                    </a:cubicBezTo>
                    <a:cubicBezTo>
                      <a:pt x="62" y="165"/>
                      <a:pt x="61" y="167"/>
                      <a:pt x="60" y="169"/>
                    </a:cubicBezTo>
                    <a:cubicBezTo>
                      <a:pt x="56" y="188"/>
                      <a:pt x="56" y="188"/>
                      <a:pt x="56" y="188"/>
                    </a:cubicBezTo>
                    <a:cubicBezTo>
                      <a:pt x="56" y="189"/>
                      <a:pt x="56" y="189"/>
                      <a:pt x="56" y="190"/>
                    </a:cubicBezTo>
                    <a:cubicBezTo>
                      <a:pt x="56" y="192"/>
                      <a:pt x="56" y="193"/>
                      <a:pt x="57" y="195"/>
                    </a:cubicBezTo>
                    <a:cubicBezTo>
                      <a:pt x="58" y="196"/>
                      <a:pt x="60" y="197"/>
                      <a:pt x="61" y="197"/>
                    </a:cubicBezTo>
                    <a:cubicBezTo>
                      <a:pt x="62" y="197"/>
                      <a:pt x="62" y="197"/>
                      <a:pt x="62" y="197"/>
                    </a:cubicBezTo>
                    <a:cubicBezTo>
                      <a:pt x="79" y="196"/>
                      <a:pt x="79" y="196"/>
                      <a:pt x="79" y="196"/>
                    </a:cubicBezTo>
                    <a:cubicBezTo>
                      <a:pt x="81" y="195"/>
                      <a:pt x="83" y="195"/>
                      <a:pt x="85" y="194"/>
                    </a:cubicBezTo>
                    <a:cubicBezTo>
                      <a:pt x="87" y="193"/>
                      <a:pt x="88" y="191"/>
                      <a:pt x="90" y="189"/>
                    </a:cubicBezTo>
                    <a:cubicBezTo>
                      <a:pt x="99" y="176"/>
                      <a:pt x="99" y="176"/>
                      <a:pt x="99" y="176"/>
                    </a:cubicBezTo>
                    <a:cubicBezTo>
                      <a:pt x="101" y="173"/>
                      <a:pt x="105" y="170"/>
                      <a:pt x="107" y="169"/>
                    </a:cubicBezTo>
                    <a:cubicBezTo>
                      <a:pt x="120" y="163"/>
                      <a:pt x="120" y="163"/>
                      <a:pt x="120" y="163"/>
                    </a:cubicBezTo>
                    <a:cubicBezTo>
                      <a:pt x="120" y="162"/>
                      <a:pt x="121" y="162"/>
                      <a:pt x="121" y="162"/>
                    </a:cubicBezTo>
                    <a:cubicBezTo>
                      <a:pt x="122" y="162"/>
                      <a:pt x="124" y="163"/>
                      <a:pt x="125" y="165"/>
                    </a:cubicBezTo>
                    <a:cubicBezTo>
                      <a:pt x="134" y="185"/>
                      <a:pt x="134" y="185"/>
                      <a:pt x="134" y="185"/>
                    </a:cubicBezTo>
                    <a:cubicBezTo>
                      <a:pt x="134" y="186"/>
                      <a:pt x="135" y="187"/>
                      <a:pt x="136" y="188"/>
                    </a:cubicBezTo>
                    <a:cubicBezTo>
                      <a:pt x="137" y="188"/>
                      <a:pt x="138" y="189"/>
                      <a:pt x="139" y="189"/>
                    </a:cubicBezTo>
                    <a:cubicBezTo>
                      <a:pt x="141" y="189"/>
                      <a:pt x="143" y="188"/>
                      <a:pt x="144" y="186"/>
                    </a:cubicBezTo>
                    <a:cubicBezTo>
                      <a:pt x="144" y="185"/>
                      <a:pt x="144" y="185"/>
                      <a:pt x="144" y="185"/>
                    </a:cubicBezTo>
                    <a:cubicBezTo>
                      <a:pt x="144" y="185"/>
                      <a:pt x="144" y="185"/>
                      <a:pt x="144" y="185"/>
                    </a:cubicBezTo>
                    <a:cubicBezTo>
                      <a:pt x="144" y="185"/>
                      <a:pt x="144" y="185"/>
                      <a:pt x="144" y="185"/>
                    </a:cubicBezTo>
                    <a:cubicBezTo>
                      <a:pt x="145" y="183"/>
                      <a:pt x="146" y="181"/>
                      <a:pt x="146" y="179"/>
                    </a:cubicBezTo>
                    <a:cubicBezTo>
                      <a:pt x="146" y="176"/>
                      <a:pt x="146" y="174"/>
                      <a:pt x="144" y="172"/>
                    </a:cubicBezTo>
                    <a:cubicBezTo>
                      <a:pt x="140" y="164"/>
                      <a:pt x="140" y="164"/>
                      <a:pt x="140" y="164"/>
                    </a:cubicBezTo>
                    <a:cubicBezTo>
                      <a:pt x="139" y="163"/>
                      <a:pt x="138" y="160"/>
                      <a:pt x="138" y="159"/>
                    </a:cubicBezTo>
                    <a:cubicBezTo>
                      <a:pt x="138" y="158"/>
                      <a:pt x="138" y="157"/>
                      <a:pt x="139" y="157"/>
                    </a:cubicBezTo>
                    <a:cubicBezTo>
                      <a:pt x="139" y="157"/>
                      <a:pt x="139" y="157"/>
                      <a:pt x="139" y="157"/>
                    </a:cubicBezTo>
                    <a:cubicBezTo>
                      <a:pt x="139" y="157"/>
                      <a:pt x="139" y="157"/>
                      <a:pt x="139" y="157"/>
                    </a:cubicBezTo>
                    <a:cubicBezTo>
                      <a:pt x="138" y="156"/>
                      <a:pt x="138" y="156"/>
                      <a:pt x="138" y="156"/>
                    </a:cubicBezTo>
                    <a:cubicBezTo>
                      <a:pt x="138" y="157"/>
                      <a:pt x="138" y="157"/>
                      <a:pt x="138" y="157"/>
                    </a:cubicBezTo>
                    <a:cubicBezTo>
                      <a:pt x="139" y="157"/>
                      <a:pt x="139" y="157"/>
                      <a:pt x="139" y="157"/>
                    </a:cubicBezTo>
                    <a:cubicBezTo>
                      <a:pt x="138" y="156"/>
                      <a:pt x="138" y="156"/>
                      <a:pt x="138" y="156"/>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9" y="157"/>
                      <a:pt x="139" y="157"/>
                      <a:pt x="139" y="157"/>
                    </a:cubicBezTo>
                    <a:cubicBezTo>
                      <a:pt x="139" y="157"/>
                      <a:pt x="139" y="158"/>
                      <a:pt x="140" y="158"/>
                    </a:cubicBezTo>
                    <a:cubicBezTo>
                      <a:pt x="157" y="187"/>
                      <a:pt x="157" y="187"/>
                      <a:pt x="157" y="187"/>
                    </a:cubicBezTo>
                    <a:cubicBezTo>
                      <a:pt x="159" y="189"/>
                      <a:pt x="160" y="191"/>
                      <a:pt x="163" y="191"/>
                    </a:cubicBezTo>
                    <a:cubicBezTo>
                      <a:pt x="165" y="191"/>
                      <a:pt x="166" y="189"/>
                      <a:pt x="168" y="187"/>
                    </a:cubicBezTo>
                    <a:cubicBezTo>
                      <a:pt x="171" y="182"/>
                      <a:pt x="171" y="182"/>
                      <a:pt x="171" y="182"/>
                    </a:cubicBezTo>
                    <a:cubicBezTo>
                      <a:pt x="171" y="181"/>
                      <a:pt x="171" y="181"/>
                      <a:pt x="171" y="181"/>
                    </a:cubicBezTo>
                    <a:cubicBezTo>
                      <a:pt x="172" y="181"/>
                      <a:pt x="172" y="181"/>
                      <a:pt x="172" y="181"/>
                    </a:cubicBezTo>
                    <a:cubicBezTo>
                      <a:pt x="171" y="181"/>
                      <a:pt x="171" y="181"/>
                      <a:pt x="171" y="181"/>
                    </a:cubicBezTo>
                    <a:cubicBezTo>
                      <a:pt x="171" y="181"/>
                      <a:pt x="171" y="181"/>
                      <a:pt x="171" y="181"/>
                    </a:cubicBezTo>
                    <a:cubicBezTo>
                      <a:pt x="172" y="181"/>
                      <a:pt x="172" y="181"/>
                      <a:pt x="172"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2" y="182"/>
                      <a:pt x="172" y="183"/>
                    </a:cubicBezTo>
                    <a:cubicBezTo>
                      <a:pt x="173" y="187"/>
                      <a:pt x="173" y="187"/>
                      <a:pt x="173" y="187"/>
                    </a:cubicBezTo>
                    <a:cubicBezTo>
                      <a:pt x="174" y="189"/>
                      <a:pt x="175" y="191"/>
                      <a:pt x="176" y="193"/>
                    </a:cubicBezTo>
                    <a:cubicBezTo>
                      <a:pt x="178" y="195"/>
                      <a:pt x="179" y="196"/>
                      <a:pt x="181" y="197"/>
                    </a:cubicBezTo>
                    <a:cubicBezTo>
                      <a:pt x="194" y="200"/>
                      <a:pt x="194" y="200"/>
                      <a:pt x="194" y="200"/>
                    </a:cubicBezTo>
                    <a:cubicBezTo>
                      <a:pt x="195" y="200"/>
                      <a:pt x="196" y="201"/>
                      <a:pt x="197" y="202"/>
                    </a:cubicBezTo>
                    <a:cubicBezTo>
                      <a:pt x="197" y="203"/>
                      <a:pt x="198" y="205"/>
                      <a:pt x="198" y="206"/>
                    </a:cubicBezTo>
                    <a:cubicBezTo>
                      <a:pt x="198" y="229"/>
                      <a:pt x="198" y="229"/>
                      <a:pt x="198" y="229"/>
                    </a:cubicBezTo>
                    <a:cubicBezTo>
                      <a:pt x="198" y="230"/>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5" y="229"/>
                      <a:pt x="195" y="229"/>
                      <a:pt x="195" y="229"/>
                    </a:cubicBezTo>
                    <a:cubicBezTo>
                      <a:pt x="193" y="228"/>
                      <a:pt x="191" y="227"/>
                      <a:pt x="188" y="227"/>
                    </a:cubicBezTo>
                    <a:cubicBezTo>
                      <a:pt x="187" y="227"/>
                      <a:pt x="185" y="228"/>
                      <a:pt x="183" y="229"/>
                    </a:cubicBezTo>
                    <a:cubicBezTo>
                      <a:pt x="182" y="230"/>
                      <a:pt x="182" y="230"/>
                      <a:pt x="182" y="230"/>
                    </a:cubicBezTo>
                    <a:cubicBezTo>
                      <a:pt x="181" y="230"/>
                      <a:pt x="180" y="230"/>
                      <a:pt x="179" y="230"/>
                    </a:cubicBezTo>
                    <a:cubicBezTo>
                      <a:pt x="177" y="230"/>
                      <a:pt x="176" y="230"/>
                      <a:pt x="175" y="229"/>
                    </a:cubicBezTo>
                    <a:cubicBezTo>
                      <a:pt x="168" y="225"/>
                      <a:pt x="168" y="225"/>
                      <a:pt x="168" y="225"/>
                    </a:cubicBezTo>
                    <a:cubicBezTo>
                      <a:pt x="167" y="223"/>
                      <a:pt x="165" y="223"/>
                      <a:pt x="163" y="223"/>
                    </a:cubicBezTo>
                    <a:cubicBezTo>
                      <a:pt x="161" y="223"/>
                      <a:pt x="159" y="224"/>
                      <a:pt x="157" y="225"/>
                    </a:cubicBezTo>
                    <a:cubicBezTo>
                      <a:pt x="154" y="227"/>
                      <a:pt x="154" y="227"/>
                      <a:pt x="154" y="227"/>
                    </a:cubicBezTo>
                    <a:cubicBezTo>
                      <a:pt x="153" y="228"/>
                      <a:pt x="151" y="229"/>
                      <a:pt x="149" y="229"/>
                    </a:cubicBezTo>
                    <a:cubicBezTo>
                      <a:pt x="148" y="229"/>
                      <a:pt x="147" y="229"/>
                      <a:pt x="147" y="228"/>
                    </a:cubicBezTo>
                    <a:cubicBezTo>
                      <a:pt x="129" y="219"/>
                      <a:pt x="129" y="219"/>
                      <a:pt x="129" y="219"/>
                    </a:cubicBezTo>
                    <a:cubicBezTo>
                      <a:pt x="128" y="219"/>
                      <a:pt x="127" y="217"/>
                      <a:pt x="126" y="216"/>
                    </a:cubicBezTo>
                    <a:cubicBezTo>
                      <a:pt x="125" y="215"/>
                      <a:pt x="125" y="213"/>
                      <a:pt x="125" y="212"/>
                    </a:cubicBezTo>
                    <a:cubicBezTo>
                      <a:pt x="124" y="201"/>
                      <a:pt x="124" y="201"/>
                      <a:pt x="124" y="201"/>
                    </a:cubicBezTo>
                    <a:cubicBezTo>
                      <a:pt x="124" y="199"/>
                      <a:pt x="123" y="197"/>
                      <a:pt x="122" y="196"/>
                    </a:cubicBezTo>
                    <a:cubicBezTo>
                      <a:pt x="121" y="195"/>
                      <a:pt x="119" y="194"/>
                      <a:pt x="118" y="194"/>
                    </a:cubicBezTo>
                    <a:cubicBezTo>
                      <a:pt x="117" y="194"/>
                      <a:pt x="117" y="194"/>
                      <a:pt x="116" y="194"/>
                    </a:cubicBezTo>
                    <a:cubicBezTo>
                      <a:pt x="51" y="210"/>
                      <a:pt x="51" y="210"/>
                      <a:pt x="51" y="210"/>
                    </a:cubicBezTo>
                    <a:cubicBezTo>
                      <a:pt x="50" y="211"/>
                      <a:pt x="48" y="212"/>
                      <a:pt x="46" y="213"/>
                    </a:cubicBezTo>
                    <a:cubicBezTo>
                      <a:pt x="45" y="215"/>
                      <a:pt x="43" y="216"/>
                      <a:pt x="42" y="218"/>
                    </a:cubicBezTo>
                    <a:cubicBezTo>
                      <a:pt x="2" y="299"/>
                      <a:pt x="2" y="299"/>
                      <a:pt x="2" y="299"/>
                    </a:cubicBezTo>
                    <a:cubicBezTo>
                      <a:pt x="1" y="301"/>
                      <a:pt x="0" y="305"/>
                      <a:pt x="0" y="308"/>
                    </a:cubicBezTo>
                    <a:cubicBezTo>
                      <a:pt x="0" y="310"/>
                      <a:pt x="0" y="311"/>
                      <a:pt x="0" y="312"/>
                    </a:cubicBezTo>
                    <a:lnTo>
                      <a:pt x="3" y="31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9" name="Freeform 284"/>
              <p:cNvSpPr>
                <a:spLocks/>
              </p:cNvSpPr>
              <p:nvPr/>
            </p:nvSpPr>
            <p:spPr bwMode="auto">
              <a:xfrm>
                <a:off x="-3751262" y="2446334"/>
                <a:ext cx="508000" cy="323850"/>
              </a:xfrm>
              <a:custGeom>
                <a:avLst/>
                <a:gdLst/>
                <a:ahLst/>
                <a:cxnLst>
                  <a:cxn ang="0">
                    <a:pos x="6" y="86"/>
                  </a:cxn>
                  <a:cxn ang="0">
                    <a:pos x="11" y="85"/>
                  </a:cxn>
                  <a:cxn ang="0">
                    <a:pos x="10" y="84"/>
                  </a:cxn>
                  <a:cxn ang="0">
                    <a:pos x="10" y="84"/>
                  </a:cxn>
                  <a:cxn ang="0">
                    <a:pos x="10" y="84"/>
                  </a:cxn>
                  <a:cxn ang="0">
                    <a:pos x="11" y="86"/>
                  </a:cxn>
                  <a:cxn ang="0">
                    <a:pos x="19" y="83"/>
                  </a:cxn>
                  <a:cxn ang="0">
                    <a:pos x="34" y="70"/>
                  </a:cxn>
                  <a:cxn ang="0">
                    <a:pos x="69" y="53"/>
                  </a:cxn>
                  <a:cxn ang="0">
                    <a:pos x="84" y="55"/>
                  </a:cxn>
                  <a:cxn ang="0">
                    <a:pos x="87" y="47"/>
                  </a:cxn>
                  <a:cxn ang="0">
                    <a:pos x="84" y="42"/>
                  </a:cxn>
                  <a:cxn ang="0">
                    <a:pos x="84" y="42"/>
                  </a:cxn>
                  <a:cxn ang="0">
                    <a:pos x="84" y="41"/>
                  </a:cxn>
                  <a:cxn ang="0">
                    <a:pos x="84" y="41"/>
                  </a:cxn>
                  <a:cxn ang="0">
                    <a:pos x="88" y="41"/>
                  </a:cxn>
                  <a:cxn ang="0">
                    <a:pos x="93" y="40"/>
                  </a:cxn>
                  <a:cxn ang="0">
                    <a:pos x="134" y="12"/>
                  </a:cxn>
                  <a:cxn ang="0">
                    <a:pos x="131" y="5"/>
                  </a:cxn>
                  <a:cxn ang="0">
                    <a:pos x="130" y="9"/>
                  </a:cxn>
                  <a:cxn ang="0">
                    <a:pos x="131" y="10"/>
                  </a:cxn>
                  <a:cxn ang="0">
                    <a:pos x="131" y="10"/>
                  </a:cxn>
                  <a:cxn ang="0">
                    <a:pos x="131" y="10"/>
                  </a:cxn>
                  <a:cxn ang="0">
                    <a:pos x="131" y="9"/>
                  </a:cxn>
                  <a:cxn ang="0">
                    <a:pos x="131" y="9"/>
                  </a:cxn>
                  <a:cxn ang="0">
                    <a:pos x="130" y="10"/>
                  </a:cxn>
                  <a:cxn ang="0">
                    <a:pos x="89" y="37"/>
                  </a:cxn>
                  <a:cxn ang="0">
                    <a:pos x="84" y="37"/>
                  </a:cxn>
                  <a:cxn ang="0">
                    <a:pos x="82" y="48"/>
                  </a:cxn>
                  <a:cxn ang="0">
                    <a:pos x="84" y="51"/>
                  </a:cxn>
                  <a:cxn ang="0">
                    <a:pos x="84" y="51"/>
                  </a:cxn>
                  <a:cxn ang="0">
                    <a:pos x="84" y="51"/>
                  </a:cxn>
                  <a:cxn ang="0">
                    <a:pos x="84" y="51"/>
                  </a:cxn>
                  <a:cxn ang="0">
                    <a:pos x="84" y="51"/>
                  </a:cxn>
                  <a:cxn ang="0">
                    <a:pos x="84" y="51"/>
                  </a:cxn>
                  <a:cxn ang="0">
                    <a:pos x="69" y="49"/>
                  </a:cxn>
                  <a:cxn ang="0">
                    <a:pos x="31" y="66"/>
                  </a:cxn>
                  <a:cxn ang="0">
                    <a:pos x="16" y="80"/>
                  </a:cxn>
                  <a:cxn ang="0">
                    <a:pos x="13" y="82"/>
                  </a:cxn>
                  <a:cxn ang="0">
                    <a:pos x="13" y="82"/>
                  </a:cxn>
                  <a:cxn ang="0">
                    <a:pos x="13" y="82"/>
                  </a:cxn>
                  <a:cxn ang="0">
                    <a:pos x="13" y="82"/>
                  </a:cxn>
                  <a:cxn ang="0">
                    <a:pos x="13" y="83"/>
                  </a:cxn>
                  <a:cxn ang="0">
                    <a:pos x="13" y="83"/>
                  </a:cxn>
                  <a:cxn ang="0">
                    <a:pos x="11" y="80"/>
                  </a:cxn>
                  <a:cxn ang="0">
                    <a:pos x="5" y="82"/>
                  </a:cxn>
                </a:cxnLst>
                <a:rect l="0" t="0" r="r" b="b"/>
                <a:pathLst>
                  <a:path w="135" h="86">
                    <a:moveTo>
                      <a:pt x="0" y="83"/>
                    </a:moveTo>
                    <a:cubicBezTo>
                      <a:pt x="0" y="83"/>
                      <a:pt x="1" y="84"/>
                      <a:pt x="2" y="85"/>
                    </a:cubicBezTo>
                    <a:cubicBezTo>
                      <a:pt x="3" y="86"/>
                      <a:pt x="5" y="86"/>
                      <a:pt x="6" y="86"/>
                    </a:cubicBezTo>
                    <a:cubicBezTo>
                      <a:pt x="7" y="86"/>
                      <a:pt x="9" y="86"/>
                      <a:pt x="10" y="85"/>
                    </a:cubicBezTo>
                    <a:cubicBezTo>
                      <a:pt x="11" y="85"/>
                      <a:pt x="11" y="85"/>
                      <a:pt x="11" y="85"/>
                    </a:cubicBezTo>
                    <a:cubicBezTo>
                      <a:pt x="11" y="85"/>
                      <a:pt x="11" y="85"/>
                      <a:pt x="11" y="85"/>
                    </a:cubicBezTo>
                    <a:cubicBezTo>
                      <a:pt x="11" y="85"/>
                      <a:pt x="11" y="85"/>
                      <a:pt x="11" y="85"/>
                    </a:cubicBezTo>
                    <a:cubicBezTo>
                      <a:pt x="11" y="84"/>
                      <a:pt x="11" y="84"/>
                      <a:pt x="11" y="84"/>
                    </a:cubicBezTo>
                    <a:cubicBezTo>
                      <a:pt x="10" y="84"/>
                      <a:pt x="10" y="84"/>
                      <a:pt x="10" y="84"/>
                    </a:cubicBezTo>
                    <a:cubicBezTo>
                      <a:pt x="11" y="85"/>
                      <a:pt x="11" y="85"/>
                      <a:pt x="11" y="85"/>
                    </a:cubicBezTo>
                    <a:cubicBezTo>
                      <a:pt x="11" y="84"/>
                      <a:pt x="11" y="84"/>
                      <a:pt x="11" y="84"/>
                    </a:cubicBezTo>
                    <a:cubicBezTo>
                      <a:pt x="10" y="84"/>
                      <a:pt x="10" y="84"/>
                      <a:pt x="10" y="84"/>
                    </a:cubicBezTo>
                    <a:cubicBezTo>
                      <a:pt x="11" y="84"/>
                      <a:pt x="11" y="84"/>
                      <a:pt x="11" y="84"/>
                    </a:cubicBezTo>
                    <a:cubicBezTo>
                      <a:pt x="10" y="84"/>
                      <a:pt x="10" y="84"/>
                      <a:pt x="10" y="84"/>
                    </a:cubicBezTo>
                    <a:cubicBezTo>
                      <a:pt x="10" y="84"/>
                      <a:pt x="10" y="84"/>
                      <a:pt x="10" y="84"/>
                    </a:cubicBezTo>
                    <a:cubicBezTo>
                      <a:pt x="11" y="84"/>
                      <a:pt x="11" y="84"/>
                      <a:pt x="11" y="84"/>
                    </a:cubicBezTo>
                    <a:cubicBezTo>
                      <a:pt x="10" y="84"/>
                      <a:pt x="10" y="84"/>
                      <a:pt x="10" y="84"/>
                    </a:cubicBezTo>
                    <a:cubicBezTo>
                      <a:pt x="10" y="85"/>
                      <a:pt x="11" y="85"/>
                      <a:pt x="11" y="86"/>
                    </a:cubicBezTo>
                    <a:cubicBezTo>
                      <a:pt x="12" y="86"/>
                      <a:pt x="13" y="86"/>
                      <a:pt x="13" y="86"/>
                    </a:cubicBezTo>
                    <a:cubicBezTo>
                      <a:pt x="14" y="86"/>
                      <a:pt x="15" y="86"/>
                      <a:pt x="16" y="85"/>
                    </a:cubicBezTo>
                    <a:cubicBezTo>
                      <a:pt x="17" y="85"/>
                      <a:pt x="18" y="84"/>
                      <a:pt x="19" y="83"/>
                    </a:cubicBezTo>
                    <a:cubicBezTo>
                      <a:pt x="20" y="82"/>
                      <a:pt x="20" y="82"/>
                      <a:pt x="20" y="82"/>
                    </a:cubicBezTo>
                    <a:cubicBezTo>
                      <a:pt x="22" y="80"/>
                      <a:pt x="26" y="76"/>
                      <a:pt x="28" y="75"/>
                    </a:cubicBezTo>
                    <a:cubicBezTo>
                      <a:pt x="34" y="70"/>
                      <a:pt x="34" y="70"/>
                      <a:pt x="34" y="70"/>
                    </a:cubicBezTo>
                    <a:cubicBezTo>
                      <a:pt x="36" y="68"/>
                      <a:pt x="40" y="65"/>
                      <a:pt x="43" y="64"/>
                    </a:cubicBezTo>
                    <a:cubicBezTo>
                      <a:pt x="62" y="54"/>
                      <a:pt x="62" y="54"/>
                      <a:pt x="62" y="54"/>
                    </a:cubicBezTo>
                    <a:cubicBezTo>
                      <a:pt x="64" y="54"/>
                      <a:pt x="67" y="53"/>
                      <a:pt x="69" y="53"/>
                    </a:cubicBezTo>
                    <a:cubicBezTo>
                      <a:pt x="70" y="53"/>
                      <a:pt x="70" y="53"/>
                      <a:pt x="71" y="53"/>
                    </a:cubicBezTo>
                    <a:cubicBezTo>
                      <a:pt x="83" y="55"/>
                      <a:pt x="83" y="55"/>
                      <a:pt x="83" y="55"/>
                    </a:cubicBezTo>
                    <a:cubicBezTo>
                      <a:pt x="84" y="55"/>
                      <a:pt x="84" y="55"/>
                      <a:pt x="84" y="55"/>
                    </a:cubicBezTo>
                    <a:cubicBezTo>
                      <a:pt x="85" y="55"/>
                      <a:pt x="86" y="55"/>
                      <a:pt x="87" y="54"/>
                    </a:cubicBezTo>
                    <a:cubicBezTo>
                      <a:pt x="88" y="53"/>
                      <a:pt x="88" y="52"/>
                      <a:pt x="88" y="51"/>
                    </a:cubicBezTo>
                    <a:cubicBezTo>
                      <a:pt x="88" y="50"/>
                      <a:pt x="87" y="48"/>
                      <a:pt x="87" y="47"/>
                    </a:cubicBezTo>
                    <a:cubicBezTo>
                      <a:pt x="86" y="46"/>
                      <a:pt x="86" y="46"/>
                      <a:pt x="86" y="46"/>
                    </a:cubicBezTo>
                    <a:cubicBezTo>
                      <a:pt x="85" y="45"/>
                      <a:pt x="84" y="43"/>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1"/>
                      <a:pt x="84" y="41"/>
                      <a:pt x="84" y="41"/>
                    </a:cubicBezTo>
                    <a:cubicBezTo>
                      <a:pt x="84" y="42"/>
                      <a:pt x="84" y="42"/>
                      <a:pt x="84" y="42"/>
                    </a:cubicBezTo>
                    <a:cubicBezTo>
                      <a:pt x="84" y="42"/>
                      <a:pt x="84" y="42"/>
                      <a:pt x="84" y="42"/>
                    </a:cubicBezTo>
                    <a:cubicBezTo>
                      <a:pt x="84" y="41"/>
                      <a:pt x="84" y="41"/>
                      <a:pt x="84" y="41"/>
                    </a:cubicBezTo>
                    <a:cubicBezTo>
                      <a:pt x="84" y="42"/>
                      <a:pt x="84" y="42"/>
                      <a:pt x="84" y="42"/>
                    </a:cubicBezTo>
                    <a:cubicBezTo>
                      <a:pt x="85" y="41"/>
                      <a:pt x="85" y="41"/>
                      <a:pt x="85" y="41"/>
                    </a:cubicBezTo>
                    <a:cubicBezTo>
                      <a:pt x="86" y="41"/>
                      <a:pt x="87" y="41"/>
                      <a:pt x="88" y="41"/>
                    </a:cubicBezTo>
                    <a:cubicBezTo>
                      <a:pt x="88" y="41"/>
                      <a:pt x="88" y="41"/>
                      <a:pt x="88" y="41"/>
                    </a:cubicBezTo>
                    <a:cubicBezTo>
                      <a:pt x="89" y="41"/>
                      <a:pt x="89" y="41"/>
                      <a:pt x="89" y="41"/>
                    </a:cubicBezTo>
                    <a:cubicBezTo>
                      <a:pt x="90" y="41"/>
                      <a:pt x="92" y="41"/>
                      <a:pt x="93" y="40"/>
                    </a:cubicBezTo>
                    <a:cubicBezTo>
                      <a:pt x="95" y="39"/>
                      <a:pt x="96" y="39"/>
                      <a:pt x="98" y="38"/>
                    </a:cubicBezTo>
                    <a:cubicBezTo>
                      <a:pt x="133" y="13"/>
                      <a:pt x="133" y="13"/>
                      <a:pt x="133" y="13"/>
                    </a:cubicBezTo>
                    <a:cubicBezTo>
                      <a:pt x="134" y="12"/>
                      <a:pt x="134" y="12"/>
                      <a:pt x="134" y="12"/>
                    </a:cubicBezTo>
                    <a:cubicBezTo>
                      <a:pt x="135" y="11"/>
                      <a:pt x="135" y="10"/>
                      <a:pt x="135" y="9"/>
                    </a:cubicBezTo>
                    <a:cubicBezTo>
                      <a:pt x="135" y="8"/>
                      <a:pt x="135" y="7"/>
                      <a:pt x="134" y="6"/>
                    </a:cubicBezTo>
                    <a:cubicBezTo>
                      <a:pt x="133" y="6"/>
                      <a:pt x="132" y="5"/>
                      <a:pt x="131" y="5"/>
                    </a:cubicBezTo>
                    <a:cubicBezTo>
                      <a:pt x="105" y="0"/>
                      <a:pt x="105" y="0"/>
                      <a:pt x="105" y="0"/>
                    </a:cubicBezTo>
                    <a:cubicBezTo>
                      <a:pt x="104" y="4"/>
                      <a:pt x="104" y="4"/>
                      <a:pt x="104" y="4"/>
                    </a:cubicBezTo>
                    <a:cubicBezTo>
                      <a:pt x="130" y="9"/>
                      <a:pt x="130" y="9"/>
                      <a:pt x="130" y="9"/>
                    </a:cubicBezTo>
                    <a:cubicBezTo>
                      <a:pt x="131" y="10"/>
                      <a:pt x="131" y="10"/>
                      <a:pt x="131" y="10"/>
                    </a:cubicBezTo>
                    <a:cubicBezTo>
                      <a:pt x="131" y="9"/>
                      <a:pt x="131" y="9"/>
                      <a:pt x="131" y="9"/>
                    </a:cubicBezTo>
                    <a:cubicBezTo>
                      <a:pt x="131" y="10"/>
                      <a:pt x="131" y="10"/>
                      <a:pt x="131" y="10"/>
                    </a:cubicBezTo>
                    <a:cubicBezTo>
                      <a:pt x="131" y="10"/>
                      <a:pt x="131" y="10"/>
                      <a:pt x="131" y="10"/>
                    </a:cubicBezTo>
                    <a:cubicBezTo>
                      <a:pt x="131" y="9"/>
                      <a:pt x="131" y="9"/>
                      <a:pt x="131" y="9"/>
                    </a:cubicBezTo>
                    <a:cubicBezTo>
                      <a:pt x="131" y="10"/>
                      <a:pt x="131" y="10"/>
                      <a:pt x="131" y="10"/>
                    </a:cubicBezTo>
                    <a:cubicBezTo>
                      <a:pt x="132" y="9"/>
                      <a:pt x="132" y="9"/>
                      <a:pt x="132" y="9"/>
                    </a:cubicBezTo>
                    <a:cubicBezTo>
                      <a:pt x="131" y="9"/>
                      <a:pt x="131" y="9"/>
                      <a:pt x="131" y="9"/>
                    </a:cubicBezTo>
                    <a:cubicBezTo>
                      <a:pt x="131" y="10"/>
                      <a:pt x="131" y="10"/>
                      <a:pt x="131" y="10"/>
                    </a:cubicBezTo>
                    <a:cubicBezTo>
                      <a:pt x="132" y="9"/>
                      <a:pt x="132" y="9"/>
                      <a:pt x="132"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0" y="10"/>
                    </a:cubicBezTo>
                    <a:cubicBezTo>
                      <a:pt x="95" y="34"/>
                      <a:pt x="95" y="34"/>
                      <a:pt x="95" y="34"/>
                    </a:cubicBezTo>
                    <a:cubicBezTo>
                      <a:pt x="94" y="35"/>
                      <a:pt x="93" y="36"/>
                      <a:pt x="92" y="36"/>
                    </a:cubicBezTo>
                    <a:cubicBezTo>
                      <a:pt x="91" y="36"/>
                      <a:pt x="89" y="37"/>
                      <a:pt x="89" y="37"/>
                    </a:cubicBezTo>
                    <a:cubicBezTo>
                      <a:pt x="89" y="37"/>
                      <a:pt x="89" y="37"/>
                      <a:pt x="89" y="37"/>
                    </a:cubicBezTo>
                    <a:cubicBezTo>
                      <a:pt x="88" y="37"/>
                      <a:pt x="88" y="37"/>
                      <a:pt x="88" y="37"/>
                    </a:cubicBezTo>
                    <a:cubicBezTo>
                      <a:pt x="86" y="37"/>
                      <a:pt x="85" y="37"/>
                      <a:pt x="84" y="37"/>
                    </a:cubicBezTo>
                    <a:cubicBezTo>
                      <a:pt x="83" y="37"/>
                      <a:pt x="82" y="38"/>
                      <a:pt x="81" y="39"/>
                    </a:cubicBezTo>
                    <a:cubicBezTo>
                      <a:pt x="80" y="40"/>
                      <a:pt x="80" y="41"/>
                      <a:pt x="80" y="42"/>
                    </a:cubicBezTo>
                    <a:cubicBezTo>
                      <a:pt x="80" y="44"/>
                      <a:pt x="81" y="46"/>
                      <a:pt x="82" y="48"/>
                    </a:cubicBezTo>
                    <a:cubicBezTo>
                      <a:pt x="83" y="50"/>
                      <a:pt x="83" y="50"/>
                      <a:pt x="83" y="50"/>
                    </a:cubicBezTo>
                    <a:cubicBezTo>
                      <a:pt x="84" y="50"/>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71" y="49"/>
                      <a:pt x="71" y="49"/>
                      <a:pt x="71" y="49"/>
                    </a:cubicBezTo>
                    <a:cubicBezTo>
                      <a:pt x="71" y="49"/>
                      <a:pt x="70" y="49"/>
                      <a:pt x="69" y="49"/>
                    </a:cubicBezTo>
                    <a:cubicBezTo>
                      <a:pt x="66" y="49"/>
                      <a:pt x="63" y="49"/>
                      <a:pt x="60" y="51"/>
                    </a:cubicBezTo>
                    <a:cubicBezTo>
                      <a:pt x="41" y="60"/>
                      <a:pt x="41" y="60"/>
                      <a:pt x="41" y="60"/>
                    </a:cubicBezTo>
                    <a:cubicBezTo>
                      <a:pt x="38" y="62"/>
                      <a:pt x="34" y="64"/>
                      <a:pt x="31" y="66"/>
                    </a:cubicBezTo>
                    <a:cubicBezTo>
                      <a:pt x="25" y="71"/>
                      <a:pt x="25" y="71"/>
                      <a:pt x="25" y="71"/>
                    </a:cubicBezTo>
                    <a:cubicBezTo>
                      <a:pt x="23" y="73"/>
                      <a:pt x="19" y="77"/>
                      <a:pt x="17" y="79"/>
                    </a:cubicBezTo>
                    <a:cubicBezTo>
                      <a:pt x="16" y="80"/>
                      <a:pt x="16" y="80"/>
                      <a:pt x="16" y="80"/>
                    </a:cubicBezTo>
                    <a:cubicBezTo>
                      <a:pt x="15" y="81"/>
                      <a:pt x="14" y="81"/>
                      <a:pt x="14"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3"/>
                      <a:pt x="13" y="83"/>
                      <a:pt x="13" y="83"/>
                    </a:cubicBezTo>
                    <a:cubicBezTo>
                      <a:pt x="14" y="82"/>
                      <a:pt x="14" y="82"/>
                      <a:pt x="14" y="82"/>
                    </a:cubicBezTo>
                    <a:cubicBezTo>
                      <a:pt x="13" y="82"/>
                      <a:pt x="13" y="82"/>
                      <a:pt x="13" y="82"/>
                    </a:cubicBezTo>
                    <a:cubicBezTo>
                      <a:pt x="13" y="83"/>
                      <a:pt x="13" y="83"/>
                      <a:pt x="13" y="83"/>
                    </a:cubicBezTo>
                    <a:cubicBezTo>
                      <a:pt x="14" y="82"/>
                      <a:pt x="14" y="82"/>
                      <a:pt x="14" y="82"/>
                    </a:cubicBezTo>
                    <a:cubicBezTo>
                      <a:pt x="13" y="83"/>
                      <a:pt x="13" y="83"/>
                      <a:pt x="13" y="83"/>
                    </a:cubicBezTo>
                    <a:cubicBezTo>
                      <a:pt x="14" y="83"/>
                      <a:pt x="14" y="83"/>
                      <a:pt x="14" y="83"/>
                    </a:cubicBezTo>
                    <a:cubicBezTo>
                      <a:pt x="14" y="82"/>
                      <a:pt x="14" y="82"/>
                      <a:pt x="14" y="82"/>
                    </a:cubicBezTo>
                    <a:cubicBezTo>
                      <a:pt x="13" y="83"/>
                      <a:pt x="13" y="83"/>
                      <a:pt x="13" y="83"/>
                    </a:cubicBezTo>
                    <a:cubicBezTo>
                      <a:pt x="14" y="83"/>
                      <a:pt x="14" y="83"/>
                      <a:pt x="14" y="83"/>
                    </a:cubicBezTo>
                    <a:cubicBezTo>
                      <a:pt x="14" y="82"/>
                      <a:pt x="13" y="81"/>
                      <a:pt x="13" y="81"/>
                    </a:cubicBezTo>
                    <a:cubicBezTo>
                      <a:pt x="12" y="80"/>
                      <a:pt x="11" y="80"/>
                      <a:pt x="11" y="80"/>
                    </a:cubicBezTo>
                    <a:cubicBezTo>
                      <a:pt x="9" y="80"/>
                      <a:pt x="8" y="81"/>
                      <a:pt x="7" y="82"/>
                    </a:cubicBezTo>
                    <a:cubicBezTo>
                      <a:pt x="6" y="82"/>
                      <a:pt x="6" y="82"/>
                      <a:pt x="6" y="82"/>
                    </a:cubicBezTo>
                    <a:cubicBezTo>
                      <a:pt x="5" y="82"/>
                      <a:pt x="5" y="82"/>
                      <a:pt x="5" y="82"/>
                    </a:cubicBezTo>
                    <a:cubicBezTo>
                      <a:pt x="4" y="81"/>
                      <a:pt x="3" y="79"/>
                      <a:pt x="3" y="79"/>
                    </a:cubicBezTo>
                    <a:lnTo>
                      <a:pt x="0" y="83"/>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0" name="Freeform 285"/>
              <p:cNvSpPr>
                <a:spLocks/>
              </p:cNvSpPr>
              <p:nvPr/>
            </p:nvSpPr>
            <p:spPr bwMode="auto">
              <a:xfrm>
                <a:off x="-1827212" y="3863971"/>
                <a:ext cx="150813" cy="225425"/>
              </a:xfrm>
              <a:custGeom>
                <a:avLst/>
                <a:gdLst/>
                <a:ahLst/>
                <a:cxnLst>
                  <a:cxn ang="0">
                    <a:pos x="4" y="37"/>
                  </a:cxn>
                  <a:cxn ang="0">
                    <a:pos x="6" y="36"/>
                  </a:cxn>
                  <a:cxn ang="0">
                    <a:pos x="4" y="33"/>
                  </a:cxn>
                  <a:cxn ang="0">
                    <a:pos x="5" y="30"/>
                  </a:cxn>
                  <a:cxn ang="0">
                    <a:pos x="25" y="6"/>
                  </a:cxn>
                  <a:cxn ang="0">
                    <a:pos x="28" y="5"/>
                  </a:cxn>
                  <a:cxn ang="0">
                    <a:pos x="30" y="5"/>
                  </a:cxn>
                  <a:cxn ang="0">
                    <a:pos x="33" y="8"/>
                  </a:cxn>
                  <a:cxn ang="0">
                    <a:pos x="35" y="10"/>
                  </a:cxn>
                  <a:cxn ang="0">
                    <a:pos x="35" y="14"/>
                  </a:cxn>
                  <a:cxn ang="0">
                    <a:pos x="35" y="15"/>
                  </a:cxn>
                  <a:cxn ang="0">
                    <a:pos x="26" y="54"/>
                  </a:cxn>
                  <a:cxn ang="0">
                    <a:pos x="26" y="55"/>
                  </a:cxn>
                  <a:cxn ang="0">
                    <a:pos x="25" y="55"/>
                  </a:cxn>
                  <a:cxn ang="0">
                    <a:pos x="24" y="55"/>
                  </a:cxn>
                  <a:cxn ang="0">
                    <a:pos x="6" y="36"/>
                  </a:cxn>
                  <a:cxn ang="0">
                    <a:pos x="4" y="37"/>
                  </a:cxn>
                  <a:cxn ang="0">
                    <a:pos x="2" y="39"/>
                  </a:cxn>
                  <a:cxn ang="0">
                    <a:pos x="21" y="58"/>
                  </a:cxn>
                  <a:cxn ang="0">
                    <a:pos x="25" y="60"/>
                  </a:cxn>
                  <a:cxn ang="0">
                    <a:pos x="29" y="58"/>
                  </a:cxn>
                  <a:cxn ang="0">
                    <a:pos x="31" y="55"/>
                  </a:cxn>
                  <a:cxn ang="0">
                    <a:pos x="39" y="16"/>
                  </a:cxn>
                  <a:cxn ang="0">
                    <a:pos x="40" y="14"/>
                  </a:cxn>
                  <a:cxn ang="0">
                    <a:pos x="39" y="9"/>
                  </a:cxn>
                  <a:cxn ang="0">
                    <a:pos x="36" y="4"/>
                  </a:cxn>
                  <a:cxn ang="0">
                    <a:pos x="33" y="2"/>
                  </a:cxn>
                  <a:cxn ang="0">
                    <a:pos x="28" y="0"/>
                  </a:cxn>
                  <a:cxn ang="0">
                    <a:pos x="22" y="3"/>
                  </a:cxn>
                  <a:cxn ang="0">
                    <a:pos x="2" y="27"/>
                  </a:cxn>
                  <a:cxn ang="0">
                    <a:pos x="0" y="33"/>
                  </a:cxn>
                  <a:cxn ang="0">
                    <a:pos x="2" y="39"/>
                  </a:cxn>
                  <a:cxn ang="0">
                    <a:pos x="4" y="37"/>
                  </a:cxn>
                </a:cxnLst>
                <a:rect l="0" t="0" r="r" b="b"/>
                <a:pathLst>
                  <a:path w="40" h="60">
                    <a:moveTo>
                      <a:pt x="4" y="37"/>
                    </a:moveTo>
                    <a:cubicBezTo>
                      <a:pt x="6" y="36"/>
                      <a:pt x="6" y="36"/>
                      <a:pt x="6" y="36"/>
                    </a:cubicBezTo>
                    <a:cubicBezTo>
                      <a:pt x="5" y="35"/>
                      <a:pt x="4" y="34"/>
                      <a:pt x="4" y="33"/>
                    </a:cubicBezTo>
                    <a:cubicBezTo>
                      <a:pt x="4" y="32"/>
                      <a:pt x="5" y="31"/>
                      <a:pt x="5" y="30"/>
                    </a:cubicBezTo>
                    <a:cubicBezTo>
                      <a:pt x="25" y="6"/>
                      <a:pt x="25" y="6"/>
                      <a:pt x="25" y="6"/>
                    </a:cubicBezTo>
                    <a:cubicBezTo>
                      <a:pt x="26" y="5"/>
                      <a:pt x="27" y="5"/>
                      <a:pt x="28" y="5"/>
                    </a:cubicBezTo>
                    <a:cubicBezTo>
                      <a:pt x="29" y="5"/>
                      <a:pt x="29" y="5"/>
                      <a:pt x="30" y="5"/>
                    </a:cubicBezTo>
                    <a:cubicBezTo>
                      <a:pt x="33" y="8"/>
                      <a:pt x="33" y="8"/>
                      <a:pt x="33" y="8"/>
                    </a:cubicBezTo>
                    <a:cubicBezTo>
                      <a:pt x="34" y="8"/>
                      <a:pt x="34" y="9"/>
                      <a:pt x="35" y="10"/>
                    </a:cubicBezTo>
                    <a:cubicBezTo>
                      <a:pt x="35" y="11"/>
                      <a:pt x="35" y="13"/>
                      <a:pt x="35" y="14"/>
                    </a:cubicBezTo>
                    <a:cubicBezTo>
                      <a:pt x="35" y="15"/>
                      <a:pt x="35" y="15"/>
                      <a:pt x="35" y="15"/>
                    </a:cubicBezTo>
                    <a:cubicBezTo>
                      <a:pt x="26" y="54"/>
                      <a:pt x="26" y="54"/>
                      <a:pt x="26" y="54"/>
                    </a:cubicBezTo>
                    <a:cubicBezTo>
                      <a:pt x="26" y="55"/>
                      <a:pt x="26" y="55"/>
                      <a:pt x="26" y="55"/>
                    </a:cubicBezTo>
                    <a:cubicBezTo>
                      <a:pt x="25" y="55"/>
                      <a:pt x="25" y="55"/>
                      <a:pt x="25" y="55"/>
                    </a:cubicBezTo>
                    <a:cubicBezTo>
                      <a:pt x="25" y="55"/>
                      <a:pt x="25" y="55"/>
                      <a:pt x="24" y="55"/>
                    </a:cubicBezTo>
                    <a:cubicBezTo>
                      <a:pt x="6" y="36"/>
                      <a:pt x="6" y="36"/>
                      <a:pt x="6" y="36"/>
                    </a:cubicBezTo>
                    <a:cubicBezTo>
                      <a:pt x="4" y="37"/>
                      <a:pt x="4" y="37"/>
                      <a:pt x="4" y="37"/>
                    </a:cubicBezTo>
                    <a:cubicBezTo>
                      <a:pt x="2" y="39"/>
                      <a:pt x="2" y="39"/>
                      <a:pt x="2" y="39"/>
                    </a:cubicBezTo>
                    <a:cubicBezTo>
                      <a:pt x="21" y="58"/>
                      <a:pt x="21" y="58"/>
                      <a:pt x="21" y="58"/>
                    </a:cubicBezTo>
                    <a:cubicBezTo>
                      <a:pt x="23" y="59"/>
                      <a:pt x="24" y="60"/>
                      <a:pt x="25" y="60"/>
                    </a:cubicBezTo>
                    <a:cubicBezTo>
                      <a:pt x="27" y="60"/>
                      <a:pt x="28" y="59"/>
                      <a:pt x="29" y="58"/>
                    </a:cubicBezTo>
                    <a:cubicBezTo>
                      <a:pt x="30" y="57"/>
                      <a:pt x="30" y="56"/>
                      <a:pt x="31" y="55"/>
                    </a:cubicBezTo>
                    <a:cubicBezTo>
                      <a:pt x="39" y="16"/>
                      <a:pt x="39" y="16"/>
                      <a:pt x="39" y="16"/>
                    </a:cubicBezTo>
                    <a:cubicBezTo>
                      <a:pt x="40" y="16"/>
                      <a:pt x="40" y="15"/>
                      <a:pt x="40" y="14"/>
                    </a:cubicBezTo>
                    <a:cubicBezTo>
                      <a:pt x="40" y="12"/>
                      <a:pt x="39" y="10"/>
                      <a:pt x="39" y="9"/>
                    </a:cubicBezTo>
                    <a:cubicBezTo>
                      <a:pt x="38" y="7"/>
                      <a:pt x="37" y="5"/>
                      <a:pt x="36" y="4"/>
                    </a:cubicBezTo>
                    <a:cubicBezTo>
                      <a:pt x="33" y="2"/>
                      <a:pt x="33" y="2"/>
                      <a:pt x="33" y="2"/>
                    </a:cubicBezTo>
                    <a:cubicBezTo>
                      <a:pt x="31" y="1"/>
                      <a:pt x="30" y="0"/>
                      <a:pt x="28" y="0"/>
                    </a:cubicBezTo>
                    <a:cubicBezTo>
                      <a:pt x="26" y="0"/>
                      <a:pt x="23" y="1"/>
                      <a:pt x="22" y="3"/>
                    </a:cubicBezTo>
                    <a:cubicBezTo>
                      <a:pt x="2" y="27"/>
                      <a:pt x="2" y="27"/>
                      <a:pt x="2" y="27"/>
                    </a:cubicBezTo>
                    <a:cubicBezTo>
                      <a:pt x="1" y="29"/>
                      <a:pt x="0" y="31"/>
                      <a:pt x="0" y="33"/>
                    </a:cubicBezTo>
                    <a:cubicBezTo>
                      <a:pt x="0" y="35"/>
                      <a:pt x="1" y="37"/>
                      <a:pt x="2" y="39"/>
                    </a:cubicBezTo>
                    <a:lnTo>
                      <a:pt x="4" y="37"/>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1" name="Freeform 286"/>
              <p:cNvSpPr>
                <a:spLocks/>
              </p:cNvSpPr>
              <p:nvPr/>
            </p:nvSpPr>
            <p:spPr bwMode="auto">
              <a:xfrm>
                <a:off x="-2038349" y="3898895"/>
                <a:ext cx="180975" cy="250825"/>
              </a:xfrm>
              <a:custGeom>
                <a:avLst/>
                <a:gdLst/>
                <a:ahLst/>
                <a:cxnLst>
                  <a:cxn ang="0">
                    <a:pos x="5" y="4"/>
                  </a:cxn>
                  <a:cxn ang="0">
                    <a:pos x="5" y="3"/>
                  </a:cxn>
                  <a:cxn ang="0">
                    <a:pos x="4" y="3"/>
                  </a:cxn>
                  <a:cxn ang="0">
                    <a:pos x="4" y="3"/>
                  </a:cxn>
                  <a:cxn ang="0">
                    <a:pos x="4" y="3"/>
                  </a:cxn>
                  <a:cxn ang="0">
                    <a:pos x="4" y="4"/>
                  </a:cxn>
                  <a:cxn ang="0">
                    <a:pos x="3" y="3"/>
                  </a:cxn>
                  <a:cxn ang="0">
                    <a:pos x="3" y="3"/>
                  </a:cxn>
                  <a:cxn ang="0">
                    <a:pos x="4" y="4"/>
                  </a:cxn>
                  <a:cxn ang="0">
                    <a:pos x="4" y="4"/>
                  </a:cxn>
                  <a:cxn ang="0">
                    <a:pos x="4" y="4"/>
                  </a:cxn>
                  <a:cxn ang="0">
                    <a:pos x="4" y="3"/>
                  </a:cxn>
                  <a:cxn ang="0">
                    <a:pos x="4" y="4"/>
                  </a:cxn>
                  <a:cxn ang="0">
                    <a:pos x="4" y="4"/>
                  </a:cxn>
                  <a:cxn ang="0">
                    <a:pos x="4" y="4"/>
                  </a:cxn>
                  <a:cxn ang="0">
                    <a:pos x="5" y="5"/>
                  </a:cxn>
                  <a:cxn ang="0">
                    <a:pos x="13" y="10"/>
                  </a:cxn>
                  <a:cxn ang="0">
                    <a:pos x="44" y="61"/>
                  </a:cxn>
                  <a:cxn ang="0">
                    <a:pos x="44" y="63"/>
                  </a:cxn>
                  <a:cxn ang="0">
                    <a:pos x="45" y="64"/>
                  </a:cxn>
                  <a:cxn ang="0">
                    <a:pos x="44" y="63"/>
                  </a:cxn>
                  <a:cxn ang="0">
                    <a:pos x="45" y="63"/>
                  </a:cxn>
                  <a:cxn ang="0">
                    <a:pos x="45" y="63"/>
                  </a:cxn>
                  <a:cxn ang="0">
                    <a:pos x="45" y="64"/>
                  </a:cxn>
                  <a:cxn ang="0">
                    <a:pos x="45" y="63"/>
                  </a:cxn>
                  <a:cxn ang="0">
                    <a:pos x="45" y="63"/>
                  </a:cxn>
                  <a:cxn ang="0">
                    <a:pos x="45" y="63"/>
                  </a:cxn>
                  <a:cxn ang="0">
                    <a:pos x="44" y="62"/>
                  </a:cxn>
                  <a:cxn ang="0">
                    <a:pos x="3" y="6"/>
                  </a:cxn>
                  <a:cxn ang="0">
                    <a:pos x="41" y="64"/>
                  </a:cxn>
                  <a:cxn ang="0">
                    <a:pos x="45" y="67"/>
                  </a:cxn>
                  <a:cxn ang="0">
                    <a:pos x="48" y="64"/>
                  </a:cxn>
                  <a:cxn ang="0">
                    <a:pos x="48" y="61"/>
                  </a:cxn>
                  <a:cxn ang="0">
                    <a:pos x="16" y="8"/>
                  </a:cxn>
                  <a:cxn ang="0">
                    <a:pos x="7" y="0"/>
                  </a:cxn>
                  <a:cxn ang="0">
                    <a:pos x="4" y="0"/>
                  </a:cxn>
                  <a:cxn ang="0">
                    <a:pos x="0" y="3"/>
                  </a:cxn>
                  <a:cxn ang="0">
                    <a:pos x="3" y="6"/>
                  </a:cxn>
                </a:cxnLst>
                <a:rect l="0" t="0" r="r" b="b"/>
                <a:pathLst>
                  <a:path w="48" h="67">
                    <a:moveTo>
                      <a:pt x="3" y="6"/>
                    </a:moveTo>
                    <a:cubicBezTo>
                      <a:pt x="5" y="4"/>
                      <a:pt x="5" y="4"/>
                      <a:pt x="5" y="4"/>
                    </a:cubicBezTo>
                    <a:cubicBezTo>
                      <a:pt x="5" y="4"/>
                      <a:pt x="5" y="4"/>
                      <a:pt x="5" y="3"/>
                    </a:cubicBezTo>
                    <a:cubicBezTo>
                      <a:pt x="5" y="3"/>
                      <a:pt x="5" y="3"/>
                      <a:pt x="5"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3" y="3"/>
                      <a:pt x="3" y="3"/>
                      <a:pt x="3" y="3"/>
                    </a:cubicBezTo>
                    <a:cubicBezTo>
                      <a:pt x="4" y="4"/>
                      <a:pt x="4" y="4"/>
                      <a:pt x="4" y="4"/>
                    </a:cubicBezTo>
                    <a:cubicBezTo>
                      <a:pt x="4" y="3"/>
                      <a:pt x="4" y="3"/>
                      <a:pt x="4" y="3"/>
                    </a:cubicBezTo>
                    <a:cubicBezTo>
                      <a:pt x="3" y="3"/>
                      <a:pt x="3" y="3"/>
                      <a:pt x="3" y="3"/>
                    </a:cubicBezTo>
                    <a:cubicBezTo>
                      <a:pt x="4" y="4"/>
                      <a:pt x="4" y="4"/>
                      <a:pt x="4" y="4"/>
                    </a:cubicBezTo>
                    <a:cubicBezTo>
                      <a:pt x="3" y="3"/>
                      <a:pt x="3" y="3"/>
                      <a:pt x="3" y="3"/>
                    </a:cubicBezTo>
                    <a:cubicBezTo>
                      <a:pt x="4" y="4"/>
                      <a:pt x="4" y="4"/>
                      <a:pt x="4" y="4"/>
                    </a:cubicBezTo>
                    <a:cubicBezTo>
                      <a:pt x="4" y="4"/>
                      <a:pt x="4" y="4"/>
                      <a:pt x="4" y="4"/>
                    </a:cubicBezTo>
                    <a:cubicBezTo>
                      <a:pt x="3" y="3"/>
                      <a:pt x="3" y="3"/>
                      <a:pt x="3" y="3"/>
                    </a:cubicBezTo>
                    <a:cubicBezTo>
                      <a:pt x="4" y="4"/>
                      <a:pt x="4" y="4"/>
                      <a:pt x="4" y="4"/>
                    </a:cubicBezTo>
                    <a:cubicBezTo>
                      <a:pt x="4" y="3"/>
                      <a:pt x="4" y="3"/>
                      <a:pt x="4" y="3"/>
                    </a:cubicBezTo>
                    <a:cubicBezTo>
                      <a:pt x="4" y="4"/>
                      <a:pt x="4" y="4"/>
                      <a:pt x="4" y="4"/>
                    </a:cubicBezTo>
                    <a:cubicBezTo>
                      <a:pt x="4" y="4"/>
                      <a:pt x="4" y="4"/>
                      <a:pt x="4" y="4"/>
                    </a:cubicBezTo>
                    <a:cubicBezTo>
                      <a:pt x="4" y="3"/>
                      <a:pt x="4" y="3"/>
                      <a:pt x="4" y="3"/>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5" y="5"/>
                      <a:pt x="5" y="5"/>
                      <a:pt x="5" y="5"/>
                    </a:cubicBezTo>
                    <a:cubicBezTo>
                      <a:pt x="6" y="5"/>
                      <a:pt x="8" y="6"/>
                      <a:pt x="9" y="7"/>
                    </a:cubicBezTo>
                    <a:cubicBezTo>
                      <a:pt x="10" y="8"/>
                      <a:pt x="12" y="9"/>
                      <a:pt x="13" y="10"/>
                    </a:cubicBezTo>
                    <a:cubicBezTo>
                      <a:pt x="41" y="50"/>
                      <a:pt x="41" y="50"/>
                      <a:pt x="41" y="50"/>
                    </a:cubicBezTo>
                    <a:cubicBezTo>
                      <a:pt x="42" y="52"/>
                      <a:pt x="44" y="57"/>
                      <a:pt x="44" y="61"/>
                    </a:cubicBezTo>
                    <a:cubicBezTo>
                      <a:pt x="44" y="61"/>
                      <a:pt x="44" y="61"/>
                      <a:pt x="44" y="61"/>
                    </a:cubicBezTo>
                    <a:cubicBezTo>
                      <a:pt x="44" y="62"/>
                      <a:pt x="44" y="63"/>
                      <a:pt x="44" y="63"/>
                    </a:cubicBezTo>
                    <a:cubicBezTo>
                      <a:pt x="44" y="63"/>
                      <a:pt x="44" y="63"/>
                      <a:pt x="44" y="63"/>
                    </a:cubicBezTo>
                    <a:cubicBezTo>
                      <a:pt x="45" y="64"/>
                      <a:pt x="45" y="64"/>
                      <a:pt x="45" y="64"/>
                    </a:cubicBezTo>
                    <a:cubicBezTo>
                      <a:pt x="45" y="63"/>
                      <a:pt x="45" y="63"/>
                      <a:pt x="45" y="63"/>
                    </a:cubicBezTo>
                    <a:cubicBezTo>
                      <a:pt x="44" y="63"/>
                      <a:pt x="44" y="63"/>
                      <a:pt x="44" y="63"/>
                    </a:cubicBezTo>
                    <a:cubicBezTo>
                      <a:pt x="45" y="64"/>
                      <a:pt x="45" y="64"/>
                      <a:pt x="45" y="64"/>
                    </a:cubicBezTo>
                    <a:cubicBezTo>
                      <a:pt x="45" y="63"/>
                      <a:pt x="45" y="63"/>
                      <a:pt x="45" y="63"/>
                    </a:cubicBezTo>
                    <a:cubicBezTo>
                      <a:pt x="45" y="64"/>
                      <a:pt x="45" y="64"/>
                      <a:pt x="45" y="64"/>
                    </a:cubicBezTo>
                    <a:cubicBezTo>
                      <a:pt x="45" y="63"/>
                      <a:pt x="45" y="63"/>
                      <a:pt x="45" y="63"/>
                    </a:cubicBezTo>
                    <a:cubicBezTo>
                      <a:pt x="45" y="63"/>
                      <a:pt x="45" y="63"/>
                      <a:pt x="45" y="63"/>
                    </a:cubicBezTo>
                    <a:cubicBezTo>
                      <a:pt x="45" y="64"/>
                      <a:pt x="45" y="64"/>
                      <a:pt x="45" y="64"/>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2"/>
                      <a:pt x="44" y="62"/>
                    </a:cubicBezTo>
                    <a:cubicBezTo>
                      <a:pt x="5" y="4"/>
                      <a:pt x="5" y="4"/>
                      <a:pt x="5" y="4"/>
                    </a:cubicBezTo>
                    <a:cubicBezTo>
                      <a:pt x="3" y="6"/>
                      <a:pt x="3" y="6"/>
                      <a:pt x="3" y="6"/>
                    </a:cubicBezTo>
                    <a:cubicBezTo>
                      <a:pt x="2" y="7"/>
                      <a:pt x="2" y="7"/>
                      <a:pt x="2" y="7"/>
                    </a:cubicBezTo>
                    <a:cubicBezTo>
                      <a:pt x="41" y="64"/>
                      <a:pt x="41" y="64"/>
                      <a:pt x="41" y="64"/>
                    </a:cubicBezTo>
                    <a:cubicBezTo>
                      <a:pt x="41" y="65"/>
                      <a:pt x="42" y="65"/>
                      <a:pt x="42" y="66"/>
                    </a:cubicBezTo>
                    <a:cubicBezTo>
                      <a:pt x="43" y="66"/>
                      <a:pt x="44" y="67"/>
                      <a:pt x="45" y="67"/>
                    </a:cubicBezTo>
                    <a:cubicBezTo>
                      <a:pt x="45" y="67"/>
                      <a:pt x="46" y="67"/>
                      <a:pt x="47" y="66"/>
                    </a:cubicBezTo>
                    <a:cubicBezTo>
                      <a:pt x="47" y="65"/>
                      <a:pt x="48" y="65"/>
                      <a:pt x="48" y="64"/>
                    </a:cubicBezTo>
                    <a:cubicBezTo>
                      <a:pt x="48" y="63"/>
                      <a:pt x="48" y="62"/>
                      <a:pt x="48" y="61"/>
                    </a:cubicBezTo>
                    <a:cubicBezTo>
                      <a:pt x="48" y="61"/>
                      <a:pt x="48" y="61"/>
                      <a:pt x="48" y="61"/>
                    </a:cubicBezTo>
                    <a:cubicBezTo>
                      <a:pt x="48" y="56"/>
                      <a:pt x="47" y="51"/>
                      <a:pt x="44" y="48"/>
                    </a:cubicBezTo>
                    <a:cubicBezTo>
                      <a:pt x="16" y="8"/>
                      <a:pt x="16" y="8"/>
                      <a:pt x="16" y="8"/>
                    </a:cubicBezTo>
                    <a:cubicBezTo>
                      <a:pt x="15" y="6"/>
                      <a:pt x="13" y="5"/>
                      <a:pt x="12" y="3"/>
                    </a:cubicBezTo>
                    <a:cubicBezTo>
                      <a:pt x="10" y="2"/>
                      <a:pt x="8" y="1"/>
                      <a:pt x="7" y="0"/>
                    </a:cubicBezTo>
                    <a:cubicBezTo>
                      <a:pt x="6" y="0"/>
                      <a:pt x="6" y="0"/>
                      <a:pt x="6" y="0"/>
                    </a:cubicBezTo>
                    <a:cubicBezTo>
                      <a:pt x="5" y="0"/>
                      <a:pt x="4" y="0"/>
                      <a:pt x="4" y="0"/>
                    </a:cubicBezTo>
                    <a:cubicBezTo>
                      <a:pt x="3" y="0"/>
                      <a:pt x="2" y="0"/>
                      <a:pt x="1" y="1"/>
                    </a:cubicBezTo>
                    <a:cubicBezTo>
                      <a:pt x="0" y="1"/>
                      <a:pt x="0" y="2"/>
                      <a:pt x="0" y="3"/>
                    </a:cubicBezTo>
                    <a:cubicBezTo>
                      <a:pt x="0" y="4"/>
                      <a:pt x="1" y="5"/>
                      <a:pt x="2" y="7"/>
                    </a:cubicBezTo>
                    <a:lnTo>
                      <a:pt x="3"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2" name="Freeform 287"/>
              <p:cNvSpPr>
                <a:spLocks/>
              </p:cNvSpPr>
              <p:nvPr/>
            </p:nvSpPr>
            <p:spPr bwMode="auto">
              <a:xfrm>
                <a:off x="-1485900" y="4025896"/>
                <a:ext cx="304799" cy="200025"/>
              </a:xfrm>
              <a:custGeom>
                <a:avLst/>
                <a:gdLst/>
                <a:ahLst/>
                <a:cxnLst>
                  <a:cxn ang="0">
                    <a:pos x="4" y="8"/>
                  </a:cxn>
                  <a:cxn ang="0">
                    <a:pos x="5" y="5"/>
                  </a:cxn>
                  <a:cxn ang="0">
                    <a:pos x="9" y="4"/>
                  </a:cxn>
                  <a:cxn ang="0">
                    <a:pos x="16" y="8"/>
                  </a:cxn>
                  <a:cxn ang="0">
                    <a:pos x="27" y="9"/>
                  </a:cxn>
                  <a:cxn ang="0">
                    <a:pos x="32" y="7"/>
                  </a:cxn>
                  <a:cxn ang="0">
                    <a:pos x="66" y="27"/>
                  </a:cxn>
                  <a:cxn ang="0">
                    <a:pos x="69" y="33"/>
                  </a:cxn>
                  <a:cxn ang="0">
                    <a:pos x="69" y="33"/>
                  </a:cxn>
                  <a:cxn ang="0">
                    <a:pos x="69" y="34"/>
                  </a:cxn>
                  <a:cxn ang="0">
                    <a:pos x="76" y="50"/>
                  </a:cxn>
                  <a:cxn ang="0">
                    <a:pos x="77" y="51"/>
                  </a:cxn>
                  <a:cxn ang="0">
                    <a:pos x="77" y="51"/>
                  </a:cxn>
                  <a:cxn ang="0">
                    <a:pos x="78" y="51"/>
                  </a:cxn>
                  <a:cxn ang="0">
                    <a:pos x="79" y="51"/>
                  </a:cxn>
                  <a:cxn ang="0">
                    <a:pos x="77" y="51"/>
                  </a:cxn>
                  <a:cxn ang="0">
                    <a:pos x="77" y="49"/>
                  </a:cxn>
                  <a:cxn ang="0">
                    <a:pos x="78" y="49"/>
                  </a:cxn>
                  <a:cxn ang="0">
                    <a:pos x="78" y="51"/>
                  </a:cxn>
                  <a:cxn ang="0">
                    <a:pos x="78" y="49"/>
                  </a:cxn>
                  <a:cxn ang="0">
                    <a:pos x="78" y="49"/>
                  </a:cxn>
                  <a:cxn ang="0">
                    <a:pos x="79" y="49"/>
                  </a:cxn>
                  <a:cxn ang="0">
                    <a:pos x="61" y="39"/>
                  </a:cxn>
                  <a:cxn ang="0">
                    <a:pos x="49" y="39"/>
                  </a:cxn>
                  <a:cxn ang="0">
                    <a:pos x="42" y="43"/>
                  </a:cxn>
                  <a:cxn ang="0">
                    <a:pos x="26" y="23"/>
                  </a:cxn>
                  <a:cxn ang="0">
                    <a:pos x="16" y="16"/>
                  </a:cxn>
                  <a:cxn ang="0">
                    <a:pos x="6" y="15"/>
                  </a:cxn>
                  <a:cxn ang="0">
                    <a:pos x="4" y="8"/>
                  </a:cxn>
                  <a:cxn ang="0">
                    <a:pos x="0" y="9"/>
                  </a:cxn>
                  <a:cxn ang="0">
                    <a:pos x="3" y="18"/>
                  </a:cxn>
                  <a:cxn ang="0">
                    <a:pos x="16" y="21"/>
                  </a:cxn>
                  <a:cxn ang="0">
                    <a:pos x="22" y="25"/>
                  </a:cxn>
                  <a:cxn ang="0">
                    <a:pos x="42" y="47"/>
                  </a:cxn>
                  <a:cxn ang="0">
                    <a:pos x="51" y="43"/>
                  </a:cxn>
                  <a:cxn ang="0">
                    <a:pos x="59" y="43"/>
                  </a:cxn>
                  <a:cxn ang="0">
                    <a:pos x="78" y="53"/>
                  </a:cxn>
                  <a:cxn ang="0">
                    <a:pos x="81" y="51"/>
                  </a:cxn>
                  <a:cxn ang="0">
                    <a:pos x="79" y="47"/>
                  </a:cxn>
                  <a:cxn ang="0">
                    <a:pos x="73" y="34"/>
                  </a:cxn>
                  <a:cxn ang="0">
                    <a:pos x="73" y="34"/>
                  </a:cxn>
                  <a:cxn ang="0">
                    <a:pos x="73" y="33"/>
                  </a:cxn>
                  <a:cxn ang="0">
                    <a:pos x="68" y="23"/>
                  </a:cxn>
                  <a:cxn ang="0">
                    <a:pos x="32" y="3"/>
                  </a:cxn>
                  <a:cxn ang="0">
                    <a:pos x="24" y="6"/>
                  </a:cxn>
                  <a:cxn ang="0">
                    <a:pos x="19" y="5"/>
                  </a:cxn>
                  <a:cxn ang="0">
                    <a:pos x="9" y="0"/>
                  </a:cxn>
                  <a:cxn ang="0">
                    <a:pos x="1" y="2"/>
                  </a:cxn>
                  <a:cxn ang="0">
                    <a:pos x="0" y="9"/>
                  </a:cxn>
                </a:cxnLst>
                <a:rect l="0" t="0" r="r" b="b"/>
                <a:pathLst>
                  <a:path w="81" h="53">
                    <a:moveTo>
                      <a:pt x="2" y="9"/>
                    </a:moveTo>
                    <a:cubicBezTo>
                      <a:pt x="4" y="8"/>
                      <a:pt x="4" y="8"/>
                      <a:pt x="4" y="8"/>
                    </a:cubicBezTo>
                    <a:cubicBezTo>
                      <a:pt x="4" y="8"/>
                      <a:pt x="4" y="8"/>
                      <a:pt x="4" y="8"/>
                    </a:cubicBezTo>
                    <a:cubicBezTo>
                      <a:pt x="4" y="7"/>
                      <a:pt x="4" y="6"/>
                      <a:pt x="5" y="5"/>
                    </a:cubicBezTo>
                    <a:cubicBezTo>
                      <a:pt x="5" y="4"/>
                      <a:pt x="6" y="4"/>
                      <a:pt x="6" y="4"/>
                    </a:cubicBezTo>
                    <a:cubicBezTo>
                      <a:pt x="9" y="4"/>
                      <a:pt x="9" y="4"/>
                      <a:pt x="9" y="4"/>
                    </a:cubicBezTo>
                    <a:cubicBezTo>
                      <a:pt x="10" y="4"/>
                      <a:pt x="12" y="5"/>
                      <a:pt x="13" y="5"/>
                    </a:cubicBezTo>
                    <a:cubicBezTo>
                      <a:pt x="14" y="6"/>
                      <a:pt x="15" y="7"/>
                      <a:pt x="16" y="8"/>
                    </a:cubicBezTo>
                    <a:cubicBezTo>
                      <a:pt x="18" y="9"/>
                      <a:pt x="20" y="10"/>
                      <a:pt x="22" y="10"/>
                    </a:cubicBezTo>
                    <a:cubicBezTo>
                      <a:pt x="24" y="10"/>
                      <a:pt x="25" y="10"/>
                      <a:pt x="27" y="9"/>
                    </a:cubicBezTo>
                    <a:cubicBezTo>
                      <a:pt x="28" y="8"/>
                      <a:pt x="28" y="8"/>
                      <a:pt x="28" y="8"/>
                    </a:cubicBezTo>
                    <a:cubicBezTo>
                      <a:pt x="29" y="7"/>
                      <a:pt x="31" y="7"/>
                      <a:pt x="32" y="7"/>
                    </a:cubicBezTo>
                    <a:cubicBezTo>
                      <a:pt x="33" y="7"/>
                      <a:pt x="34" y="7"/>
                      <a:pt x="35" y="8"/>
                    </a:cubicBezTo>
                    <a:cubicBezTo>
                      <a:pt x="66" y="27"/>
                      <a:pt x="66" y="27"/>
                      <a:pt x="66" y="27"/>
                    </a:cubicBezTo>
                    <a:cubicBezTo>
                      <a:pt x="66" y="28"/>
                      <a:pt x="67" y="28"/>
                      <a:pt x="68" y="30"/>
                    </a:cubicBezTo>
                    <a:cubicBezTo>
                      <a:pt x="69" y="31"/>
                      <a:pt x="69" y="32"/>
                      <a:pt x="69" y="33"/>
                    </a:cubicBezTo>
                    <a:cubicBezTo>
                      <a:pt x="69" y="33"/>
                      <a:pt x="69" y="33"/>
                      <a:pt x="69" y="33"/>
                    </a:cubicBezTo>
                    <a:cubicBezTo>
                      <a:pt x="69" y="33"/>
                      <a:pt x="69" y="33"/>
                      <a:pt x="69" y="33"/>
                    </a:cubicBezTo>
                    <a:cubicBezTo>
                      <a:pt x="69" y="33"/>
                      <a:pt x="69" y="33"/>
                      <a:pt x="69" y="33"/>
                    </a:cubicBezTo>
                    <a:cubicBezTo>
                      <a:pt x="69" y="34"/>
                      <a:pt x="69" y="34"/>
                      <a:pt x="69" y="34"/>
                    </a:cubicBezTo>
                    <a:cubicBezTo>
                      <a:pt x="69" y="38"/>
                      <a:pt x="70" y="42"/>
                      <a:pt x="72" y="45"/>
                    </a:cubicBezTo>
                    <a:cubicBezTo>
                      <a:pt x="76" y="50"/>
                      <a:pt x="76" y="50"/>
                      <a:pt x="76" y="50"/>
                    </a:cubicBezTo>
                    <a:cubicBezTo>
                      <a:pt x="76" y="50"/>
                      <a:pt x="77" y="50"/>
                      <a:pt x="77" y="51"/>
                    </a:cubicBezTo>
                    <a:cubicBezTo>
                      <a:pt x="77" y="51"/>
                      <a:pt x="77" y="51"/>
                      <a:pt x="77" y="51"/>
                    </a:cubicBezTo>
                    <a:cubicBezTo>
                      <a:pt x="78" y="51"/>
                      <a:pt x="78" y="51"/>
                      <a:pt x="78" y="51"/>
                    </a:cubicBezTo>
                    <a:cubicBezTo>
                      <a:pt x="77" y="51"/>
                      <a:pt x="77" y="51"/>
                      <a:pt x="77" y="51"/>
                    </a:cubicBezTo>
                    <a:cubicBezTo>
                      <a:pt x="77" y="51"/>
                      <a:pt x="77" y="51"/>
                      <a:pt x="77" y="51"/>
                    </a:cubicBezTo>
                    <a:cubicBezTo>
                      <a:pt x="78" y="51"/>
                      <a:pt x="78" y="51"/>
                      <a:pt x="78" y="51"/>
                    </a:cubicBezTo>
                    <a:cubicBezTo>
                      <a:pt x="77" y="51"/>
                      <a:pt x="77" y="51"/>
                      <a:pt x="77" y="51"/>
                    </a:cubicBezTo>
                    <a:cubicBezTo>
                      <a:pt x="79" y="51"/>
                      <a:pt x="79" y="51"/>
                      <a:pt x="79" y="51"/>
                    </a:cubicBezTo>
                    <a:cubicBezTo>
                      <a:pt x="77" y="49"/>
                      <a:pt x="77" y="49"/>
                      <a:pt x="77" y="49"/>
                    </a:cubicBezTo>
                    <a:cubicBezTo>
                      <a:pt x="77" y="50"/>
                      <a:pt x="77" y="50"/>
                      <a:pt x="77" y="51"/>
                    </a:cubicBezTo>
                    <a:cubicBezTo>
                      <a:pt x="79" y="51"/>
                      <a:pt x="79" y="51"/>
                      <a:pt x="79" y="51"/>
                    </a:cubicBezTo>
                    <a:cubicBezTo>
                      <a:pt x="77" y="49"/>
                      <a:pt x="77" y="49"/>
                      <a:pt x="77" y="49"/>
                    </a:cubicBezTo>
                    <a:cubicBezTo>
                      <a:pt x="78" y="51"/>
                      <a:pt x="78" y="51"/>
                      <a:pt x="78" y="51"/>
                    </a:cubicBezTo>
                    <a:cubicBezTo>
                      <a:pt x="78" y="49"/>
                      <a:pt x="78" y="49"/>
                      <a:pt x="78" y="49"/>
                    </a:cubicBezTo>
                    <a:cubicBezTo>
                      <a:pt x="78" y="49"/>
                      <a:pt x="78" y="49"/>
                      <a:pt x="77" y="49"/>
                    </a:cubicBezTo>
                    <a:cubicBezTo>
                      <a:pt x="78" y="51"/>
                      <a:pt x="78" y="51"/>
                      <a:pt x="78" y="51"/>
                    </a:cubicBezTo>
                    <a:cubicBezTo>
                      <a:pt x="78" y="49"/>
                      <a:pt x="78" y="49"/>
                      <a:pt x="78" y="49"/>
                    </a:cubicBezTo>
                    <a:cubicBezTo>
                      <a:pt x="78" y="49"/>
                      <a:pt x="78" y="49"/>
                      <a:pt x="78" y="49"/>
                    </a:cubicBezTo>
                    <a:cubicBezTo>
                      <a:pt x="79" y="49"/>
                      <a:pt x="79" y="49"/>
                      <a:pt x="79" y="49"/>
                    </a:cubicBezTo>
                    <a:cubicBezTo>
                      <a:pt x="78" y="49"/>
                      <a:pt x="78" y="49"/>
                      <a:pt x="78" y="49"/>
                    </a:cubicBezTo>
                    <a:cubicBezTo>
                      <a:pt x="78" y="49"/>
                      <a:pt x="78" y="49"/>
                      <a:pt x="78" y="49"/>
                    </a:cubicBezTo>
                    <a:cubicBezTo>
                      <a:pt x="79" y="49"/>
                      <a:pt x="79" y="49"/>
                      <a:pt x="79" y="49"/>
                    </a:cubicBezTo>
                    <a:cubicBezTo>
                      <a:pt x="78" y="49"/>
                      <a:pt x="78" y="49"/>
                      <a:pt x="78" y="49"/>
                    </a:cubicBezTo>
                    <a:cubicBezTo>
                      <a:pt x="61" y="39"/>
                      <a:pt x="61" y="39"/>
                      <a:pt x="61" y="39"/>
                    </a:cubicBezTo>
                    <a:cubicBezTo>
                      <a:pt x="59" y="39"/>
                      <a:pt x="57" y="38"/>
                      <a:pt x="55" y="38"/>
                    </a:cubicBezTo>
                    <a:cubicBezTo>
                      <a:pt x="53" y="38"/>
                      <a:pt x="51" y="39"/>
                      <a:pt x="49" y="39"/>
                    </a:cubicBezTo>
                    <a:cubicBezTo>
                      <a:pt x="44" y="43"/>
                      <a:pt x="44" y="43"/>
                      <a:pt x="44" y="43"/>
                    </a:cubicBezTo>
                    <a:cubicBezTo>
                      <a:pt x="43" y="43"/>
                      <a:pt x="43" y="43"/>
                      <a:pt x="42" y="43"/>
                    </a:cubicBezTo>
                    <a:cubicBezTo>
                      <a:pt x="41" y="43"/>
                      <a:pt x="39" y="42"/>
                      <a:pt x="38" y="41"/>
                    </a:cubicBezTo>
                    <a:cubicBezTo>
                      <a:pt x="26" y="23"/>
                      <a:pt x="26" y="23"/>
                      <a:pt x="26" y="23"/>
                    </a:cubicBezTo>
                    <a:cubicBezTo>
                      <a:pt x="25" y="21"/>
                      <a:pt x="23" y="19"/>
                      <a:pt x="21" y="18"/>
                    </a:cubicBezTo>
                    <a:cubicBezTo>
                      <a:pt x="20" y="17"/>
                      <a:pt x="18" y="17"/>
                      <a:pt x="16" y="16"/>
                    </a:cubicBezTo>
                    <a:cubicBezTo>
                      <a:pt x="8" y="16"/>
                      <a:pt x="8" y="16"/>
                      <a:pt x="8" y="16"/>
                    </a:cubicBezTo>
                    <a:cubicBezTo>
                      <a:pt x="7" y="17"/>
                      <a:pt x="6" y="16"/>
                      <a:pt x="6" y="15"/>
                    </a:cubicBezTo>
                    <a:cubicBezTo>
                      <a:pt x="5" y="14"/>
                      <a:pt x="4" y="13"/>
                      <a:pt x="4" y="12"/>
                    </a:cubicBezTo>
                    <a:cubicBezTo>
                      <a:pt x="4" y="8"/>
                      <a:pt x="4" y="8"/>
                      <a:pt x="4" y="8"/>
                    </a:cubicBezTo>
                    <a:cubicBezTo>
                      <a:pt x="2" y="9"/>
                      <a:pt x="2" y="9"/>
                      <a:pt x="2" y="9"/>
                    </a:cubicBezTo>
                    <a:cubicBezTo>
                      <a:pt x="0" y="9"/>
                      <a:pt x="0" y="9"/>
                      <a:pt x="0" y="9"/>
                    </a:cubicBezTo>
                    <a:cubicBezTo>
                      <a:pt x="0" y="12"/>
                      <a:pt x="0" y="12"/>
                      <a:pt x="0" y="12"/>
                    </a:cubicBezTo>
                    <a:cubicBezTo>
                      <a:pt x="0" y="14"/>
                      <a:pt x="1" y="17"/>
                      <a:pt x="3" y="18"/>
                    </a:cubicBezTo>
                    <a:cubicBezTo>
                      <a:pt x="4" y="20"/>
                      <a:pt x="6" y="21"/>
                      <a:pt x="8" y="21"/>
                    </a:cubicBezTo>
                    <a:cubicBezTo>
                      <a:pt x="16" y="21"/>
                      <a:pt x="16" y="21"/>
                      <a:pt x="16" y="21"/>
                    </a:cubicBezTo>
                    <a:cubicBezTo>
                      <a:pt x="17" y="21"/>
                      <a:pt x="18" y="21"/>
                      <a:pt x="19" y="22"/>
                    </a:cubicBezTo>
                    <a:cubicBezTo>
                      <a:pt x="21" y="23"/>
                      <a:pt x="22" y="24"/>
                      <a:pt x="22" y="25"/>
                    </a:cubicBezTo>
                    <a:cubicBezTo>
                      <a:pt x="35" y="43"/>
                      <a:pt x="35" y="43"/>
                      <a:pt x="35" y="43"/>
                    </a:cubicBezTo>
                    <a:cubicBezTo>
                      <a:pt x="36" y="46"/>
                      <a:pt x="39" y="47"/>
                      <a:pt x="42" y="47"/>
                    </a:cubicBezTo>
                    <a:cubicBezTo>
                      <a:pt x="43" y="47"/>
                      <a:pt x="44" y="47"/>
                      <a:pt x="46" y="46"/>
                    </a:cubicBezTo>
                    <a:cubicBezTo>
                      <a:pt x="51" y="43"/>
                      <a:pt x="51" y="43"/>
                      <a:pt x="51" y="43"/>
                    </a:cubicBezTo>
                    <a:cubicBezTo>
                      <a:pt x="52" y="43"/>
                      <a:pt x="54" y="42"/>
                      <a:pt x="55" y="42"/>
                    </a:cubicBezTo>
                    <a:cubicBezTo>
                      <a:pt x="57" y="42"/>
                      <a:pt x="58" y="43"/>
                      <a:pt x="59" y="43"/>
                    </a:cubicBezTo>
                    <a:cubicBezTo>
                      <a:pt x="76" y="52"/>
                      <a:pt x="76" y="52"/>
                      <a:pt x="76" y="52"/>
                    </a:cubicBezTo>
                    <a:cubicBezTo>
                      <a:pt x="77" y="53"/>
                      <a:pt x="77" y="53"/>
                      <a:pt x="78" y="53"/>
                    </a:cubicBezTo>
                    <a:cubicBezTo>
                      <a:pt x="79" y="53"/>
                      <a:pt x="80" y="53"/>
                      <a:pt x="80" y="53"/>
                    </a:cubicBezTo>
                    <a:cubicBezTo>
                      <a:pt x="81" y="52"/>
                      <a:pt x="81" y="51"/>
                      <a:pt x="81" y="51"/>
                    </a:cubicBezTo>
                    <a:cubicBezTo>
                      <a:pt x="81" y="50"/>
                      <a:pt x="81" y="49"/>
                      <a:pt x="81" y="49"/>
                    </a:cubicBezTo>
                    <a:cubicBezTo>
                      <a:pt x="80" y="48"/>
                      <a:pt x="80" y="48"/>
                      <a:pt x="79" y="47"/>
                    </a:cubicBezTo>
                    <a:cubicBezTo>
                      <a:pt x="76" y="42"/>
                      <a:pt x="76" y="42"/>
                      <a:pt x="76" y="42"/>
                    </a:cubicBezTo>
                    <a:cubicBezTo>
                      <a:pt x="74" y="40"/>
                      <a:pt x="73" y="36"/>
                      <a:pt x="73" y="34"/>
                    </a:cubicBezTo>
                    <a:cubicBezTo>
                      <a:pt x="73" y="34"/>
                      <a:pt x="73" y="34"/>
                      <a:pt x="73" y="34"/>
                    </a:cubicBezTo>
                    <a:cubicBezTo>
                      <a:pt x="73" y="34"/>
                      <a:pt x="73" y="34"/>
                      <a:pt x="73" y="34"/>
                    </a:cubicBezTo>
                    <a:cubicBezTo>
                      <a:pt x="73" y="34"/>
                      <a:pt x="73" y="34"/>
                      <a:pt x="73" y="34"/>
                    </a:cubicBezTo>
                    <a:cubicBezTo>
                      <a:pt x="73" y="33"/>
                      <a:pt x="73" y="33"/>
                      <a:pt x="73" y="33"/>
                    </a:cubicBezTo>
                    <a:cubicBezTo>
                      <a:pt x="73" y="31"/>
                      <a:pt x="73" y="29"/>
                      <a:pt x="72" y="28"/>
                    </a:cubicBezTo>
                    <a:cubicBezTo>
                      <a:pt x="71" y="26"/>
                      <a:pt x="70" y="24"/>
                      <a:pt x="68" y="23"/>
                    </a:cubicBezTo>
                    <a:cubicBezTo>
                      <a:pt x="37" y="4"/>
                      <a:pt x="37" y="4"/>
                      <a:pt x="37" y="4"/>
                    </a:cubicBezTo>
                    <a:cubicBezTo>
                      <a:pt x="36" y="3"/>
                      <a:pt x="34" y="3"/>
                      <a:pt x="32" y="3"/>
                    </a:cubicBezTo>
                    <a:cubicBezTo>
                      <a:pt x="30" y="3"/>
                      <a:pt x="28" y="3"/>
                      <a:pt x="26" y="4"/>
                    </a:cubicBezTo>
                    <a:cubicBezTo>
                      <a:pt x="24" y="6"/>
                      <a:pt x="24" y="6"/>
                      <a:pt x="24" y="6"/>
                    </a:cubicBezTo>
                    <a:cubicBezTo>
                      <a:pt x="24" y="6"/>
                      <a:pt x="23" y="6"/>
                      <a:pt x="22" y="6"/>
                    </a:cubicBezTo>
                    <a:cubicBezTo>
                      <a:pt x="21" y="6"/>
                      <a:pt x="20" y="6"/>
                      <a:pt x="19" y="5"/>
                    </a:cubicBezTo>
                    <a:cubicBezTo>
                      <a:pt x="18" y="3"/>
                      <a:pt x="17" y="2"/>
                      <a:pt x="15" y="1"/>
                    </a:cubicBezTo>
                    <a:cubicBezTo>
                      <a:pt x="13" y="0"/>
                      <a:pt x="11" y="0"/>
                      <a:pt x="9" y="0"/>
                    </a:cubicBezTo>
                    <a:cubicBezTo>
                      <a:pt x="6" y="0"/>
                      <a:pt x="6" y="0"/>
                      <a:pt x="6" y="0"/>
                    </a:cubicBezTo>
                    <a:cubicBezTo>
                      <a:pt x="4" y="0"/>
                      <a:pt x="2" y="1"/>
                      <a:pt x="1" y="2"/>
                    </a:cubicBezTo>
                    <a:cubicBezTo>
                      <a:pt x="0" y="4"/>
                      <a:pt x="0" y="6"/>
                      <a:pt x="0" y="8"/>
                    </a:cubicBezTo>
                    <a:cubicBezTo>
                      <a:pt x="0" y="9"/>
                      <a:pt x="0" y="9"/>
                      <a:pt x="0" y="9"/>
                    </a:cubicBezTo>
                    <a:lnTo>
                      <a:pt x="2" y="9"/>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3" name="Freeform 288"/>
              <p:cNvSpPr>
                <a:spLocks/>
              </p:cNvSpPr>
              <p:nvPr/>
            </p:nvSpPr>
            <p:spPr bwMode="auto">
              <a:xfrm>
                <a:off x="-1711326" y="4251321"/>
                <a:ext cx="574674" cy="568324"/>
              </a:xfrm>
              <a:custGeom>
                <a:avLst/>
                <a:gdLst/>
                <a:ahLst/>
                <a:cxnLst>
                  <a:cxn ang="0">
                    <a:pos x="5" y="60"/>
                  </a:cxn>
                  <a:cxn ang="0">
                    <a:pos x="6" y="53"/>
                  </a:cxn>
                  <a:cxn ang="0">
                    <a:pos x="45" y="21"/>
                  </a:cxn>
                  <a:cxn ang="0">
                    <a:pos x="50" y="20"/>
                  </a:cxn>
                  <a:cxn ang="0">
                    <a:pos x="59" y="12"/>
                  </a:cxn>
                  <a:cxn ang="0">
                    <a:pos x="62" y="5"/>
                  </a:cxn>
                  <a:cxn ang="0">
                    <a:pos x="65" y="4"/>
                  </a:cxn>
                  <a:cxn ang="0">
                    <a:pos x="82" y="8"/>
                  </a:cxn>
                  <a:cxn ang="0">
                    <a:pos x="83" y="14"/>
                  </a:cxn>
                  <a:cxn ang="0">
                    <a:pos x="89" y="25"/>
                  </a:cxn>
                  <a:cxn ang="0">
                    <a:pos x="99" y="32"/>
                  </a:cxn>
                  <a:cxn ang="0">
                    <a:pos x="104" y="25"/>
                  </a:cxn>
                  <a:cxn ang="0">
                    <a:pos x="104" y="4"/>
                  </a:cxn>
                  <a:cxn ang="0">
                    <a:pos x="104" y="4"/>
                  </a:cxn>
                  <a:cxn ang="0">
                    <a:pos x="104" y="4"/>
                  </a:cxn>
                  <a:cxn ang="0">
                    <a:pos x="104" y="4"/>
                  </a:cxn>
                  <a:cxn ang="0">
                    <a:pos x="103" y="4"/>
                  </a:cxn>
                  <a:cxn ang="0">
                    <a:pos x="103" y="3"/>
                  </a:cxn>
                  <a:cxn ang="0">
                    <a:pos x="103" y="3"/>
                  </a:cxn>
                  <a:cxn ang="0">
                    <a:pos x="103" y="4"/>
                  </a:cxn>
                  <a:cxn ang="0">
                    <a:pos x="103" y="4"/>
                  </a:cxn>
                  <a:cxn ang="0">
                    <a:pos x="104" y="5"/>
                  </a:cxn>
                  <a:cxn ang="0">
                    <a:pos x="119" y="26"/>
                  </a:cxn>
                  <a:cxn ang="0">
                    <a:pos x="120" y="37"/>
                  </a:cxn>
                  <a:cxn ang="0">
                    <a:pos x="124" y="50"/>
                  </a:cxn>
                  <a:cxn ang="0">
                    <a:pos x="147" y="83"/>
                  </a:cxn>
                  <a:cxn ang="0">
                    <a:pos x="148" y="108"/>
                  </a:cxn>
                  <a:cxn ang="0">
                    <a:pos x="127" y="145"/>
                  </a:cxn>
                  <a:cxn ang="0">
                    <a:pos x="122" y="147"/>
                  </a:cxn>
                  <a:cxn ang="0">
                    <a:pos x="72" y="111"/>
                  </a:cxn>
                  <a:cxn ang="0">
                    <a:pos x="31" y="125"/>
                  </a:cxn>
                  <a:cxn ang="0">
                    <a:pos x="27" y="122"/>
                  </a:cxn>
                  <a:cxn ang="0">
                    <a:pos x="3" y="61"/>
                  </a:cxn>
                  <a:cxn ang="0">
                    <a:pos x="23" y="124"/>
                  </a:cxn>
                  <a:cxn ang="0">
                    <a:pos x="32" y="129"/>
                  </a:cxn>
                  <a:cxn ang="0">
                    <a:pos x="72" y="115"/>
                  </a:cxn>
                  <a:cxn ang="0">
                    <a:pos x="119" y="150"/>
                  </a:cxn>
                  <a:cxn ang="0">
                    <a:pos x="130" y="148"/>
                  </a:cxn>
                  <a:cxn ang="0">
                    <a:pos x="153" y="108"/>
                  </a:cxn>
                  <a:cxn ang="0">
                    <a:pos x="151" y="82"/>
                  </a:cxn>
                  <a:cxn ang="0">
                    <a:pos x="128" y="47"/>
                  </a:cxn>
                  <a:cxn ang="0">
                    <a:pos x="125" y="37"/>
                  </a:cxn>
                  <a:cxn ang="0">
                    <a:pos x="123" y="25"/>
                  </a:cxn>
                  <a:cxn ang="0">
                    <a:pos x="107" y="2"/>
                  </a:cxn>
                  <a:cxn ang="0">
                    <a:pos x="103" y="0"/>
                  </a:cxn>
                  <a:cxn ang="0">
                    <a:pos x="100" y="3"/>
                  </a:cxn>
                  <a:cxn ang="0">
                    <a:pos x="100" y="25"/>
                  </a:cxn>
                  <a:cxn ang="0">
                    <a:pos x="99" y="27"/>
                  </a:cxn>
                  <a:cxn ang="0">
                    <a:pos x="99" y="28"/>
                  </a:cxn>
                  <a:cxn ang="0">
                    <a:pos x="99" y="27"/>
                  </a:cxn>
                  <a:cxn ang="0">
                    <a:pos x="99" y="27"/>
                  </a:cxn>
                  <a:cxn ang="0">
                    <a:pos x="91" y="22"/>
                  </a:cxn>
                  <a:cxn ang="0">
                    <a:pos x="88" y="14"/>
                  </a:cxn>
                  <a:cxn ang="0">
                    <a:pos x="86" y="5"/>
                  </a:cxn>
                  <a:cxn ang="0">
                    <a:pos x="66" y="0"/>
                  </a:cxn>
                  <a:cxn ang="0">
                    <a:pos x="59" y="2"/>
                  </a:cxn>
                  <a:cxn ang="0">
                    <a:pos x="55" y="11"/>
                  </a:cxn>
                  <a:cxn ang="0">
                    <a:pos x="50" y="16"/>
                  </a:cxn>
                  <a:cxn ang="0">
                    <a:pos x="43" y="17"/>
                  </a:cxn>
                  <a:cxn ang="0">
                    <a:pos x="3" y="49"/>
                  </a:cxn>
                  <a:cxn ang="0">
                    <a:pos x="1" y="61"/>
                  </a:cxn>
                </a:cxnLst>
                <a:rect l="0" t="0" r="r" b="b"/>
                <a:pathLst>
                  <a:path w="153" h="151">
                    <a:moveTo>
                      <a:pt x="3" y="61"/>
                    </a:moveTo>
                    <a:cubicBezTo>
                      <a:pt x="5" y="60"/>
                      <a:pt x="5" y="60"/>
                      <a:pt x="5" y="60"/>
                    </a:cubicBezTo>
                    <a:cubicBezTo>
                      <a:pt x="4" y="59"/>
                      <a:pt x="4" y="58"/>
                      <a:pt x="4" y="58"/>
                    </a:cubicBezTo>
                    <a:cubicBezTo>
                      <a:pt x="4" y="55"/>
                      <a:pt x="5" y="53"/>
                      <a:pt x="6" y="53"/>
                    </a:cubicBezTo>
                    <a:cubicBezTo>
                      <a:pt x="41" y="23"/>
                      <a:pt x="41" y="23"/>
                      <a:pt x="41" y="23"/>
                    </a:cubicBezTo>
                    <a:cubicBezTo>
                      <a:pt x="42" y="22"/>
                      <a:pt x="43" y="22"/>
                      <a:pt x="45" y="21"/>
                    </a:cubicBezTo>
                    <a:cubicBezTo>
                      <a:pt x="46" y="20"/>
                      <a:pt x="48" y="20"/>
                      <a:pt x="49" y="20"/>
                    </a:cubicBezTo>
                    <a:cubicBezTo>
                      <a:pt x="50" y="20"/>
                      <a:pt x="50" y="20"/>
                      <a:pt x="50" y="20"/>
                    </a:cubicBezTo>
                    <a:cubicBezTo>
                      <a:pt x="52" y="20"/>
                      <a:pt x="54" y="19"/>
                      <a:pt x="55" y="18"/>
                    </a:cubicBezTo>
                    <a:cubicBezTo>
                      <a:pt x="57" y="16"/>
                      <a:pt x="58" y="14"/>
                      <a:pt x="59" y="12"/>
                    </a:cubicBezTo>
                    <a:cubicBezTo>
                      <a:pt x="60" y="8"/>
                      <a:pt x="60" y="8"/>
                      <a:pt x="60" y="8"/>
                    </a:cubicBezTo>
                    <a:cubicBezTo>
                      <a:pt x="61" y="7"/>
                      <a:pt x="61" y="6"/>
                      <a:pt x="62" y="5"/>
                    </a:cubicBezTo>
                    <a:cubicBezTo>
                      <a:pt x="63" y="4"/>
                      <a:pt x="64" y="4"/>
                      <a:pt x="65" y="4"/>
                    </a:cubicBezTo>
                    <a:cubicBezTo>
                      <a:pt x="65" y="4"/>
                      <a:pt x="65" y="4"/>
                      <a:pt x="65" y="4"/>
                    </a:cubicBezTo>
                    <a:cubicBezTo>
                      <a:pt x="80" y="6"/>
                      <a:pt x="80" y="6"/>
                      <a:pt x="80" y="6"/>
                    </a:cubicBezTo>
                    <a:cubicBezTo>
                      <a:pt x="81" y="6"/>
                      <a:pt x="81" y="7"/>
                      <a:pt x="82" y="8"/>
                    </a:cubicBezTo>
                    <a:cubicBezTo>
                      <a:pt x="83" y="9"/>
                      <a:pt x="83" y="10"/>
                      <a:pt x="83" y="12"/>
                    </a:cubicBezTo>
                    <a:cubicBezTo>
                      <a:pt x="83" y="14"/>
                      <a:pt x="83" y="14"/>
                      <a:pt x="83" y="14"/>
                    </a:cubicBezTo>
                    <a:cubicBezTo>
                      <a:pt x="83" y="16"/>
                      <a:pt x="84" y="18"/>
                      <a:pt x="85" y="20"/>
                    </a:cubicBezTo>
                    <a:cubicBezTo>
                      <a:pt x="86" y="22"/>
                      <a:pt x="87" y="24"/>
                      <a:pt x="89" y="25"/>
                    </a:cubicBezTo>
                    <a:cubicBezTo>
                      <a:pt x="96" y="31"/>
                      <a:pt x="96" y="31"/>
                      <a:pt x="96" y="31"/>
                    </a:cubicBezTo>
                    <a:cubicBezTo>
                      <a:pt x="97" y="31"/>
                      <a:pt x="98" y="32"/>
                      <a:pt x="99" y="32"/>
                    </a:cubicBezTo>
                    <a:cubicBezTo>
                      <a:pt x="101" y="32"/>
                      <a:pt x="102" y="31"/>
                      <a:pt x="103" y="30"/>
                    </a:cubicBezTo>
                    <a:cubicBezTo>
                      <a:pt x="104" y="28"/>
                      <a:pt x="104" y="27"/>
                      <a:pt x="104" y="25"/>
                    </a:cubicBezTo>
                    <a:cubicBezTo>
                      <a:pt x="104" y="6"/>
                      <a:pt x="104" y="6"/>
                      <a:pt x="104" y="6"/>
                    </a:cubicBezTo>
                    <a:cubicBezTo>
                      <a:pt x="104" y="5"/>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3" y="3"/>
                      <a:pt x="103" y="3"/>
                      <a:pt x="103" y="3"/>
                    </a:cubicBezTo>
                    <a:cubicBezTo>
                      <a:pt x="103" y="4"/>
                      <a:pt x="103" y="4"/>
                      <a:pt x="103" y="4"/>
                    </a:cubicBezTo>
                    <a:cubicBezTo>
                      <a:pt x="104" y="4"/>
                      <a:pt x="104" y="4"/>
                      <a:pt x="104" y="4"/>
                    </a:cubicBezTo>
                    <a:cubicBezTo>
                      <a:pt x="103" y="3"/>
                      <a:pt x="103" y="3"/>
                      <a:pt x="103" y="3"/>
                    </a:cubicBezTo>
                    <a:cubicBezTo>
                      <a:pt x="103" y="4"/>
                      <a:pt x="103" y="4"/>
                      <a:pt x="103" y="4"/>
                    </a:cubicBezTo>
                    <a:cubicBezTo>
                      <a:pt x="103" y="3"/>
                      <a:pt x="103" y="3"/>
                      <a:pt x="103" y="3"/>
                    </a:cubicBezTo>
                    <a:cubicBezTo>
                      <a:pt x="103" y="4"/>
                      <a:pt x="103" y="4"/>
                      <a:pt x="103" y="4"/>
                    </a:cubicBezTo>
                    <a:cubicBezTo>
                      <a:pt x="103" y="4"/>
                      <a:pt x="103" y="4"/>
                      <a:pt x="103" y="4"/>
                    </a:cubicBezTo>
                    <a:cubicBezTo>
                      <a:pt x="103" y="3"/>
                      <a:pt x="103" y="3"/>
                      <a:pt x="103" y="3"/>
                    </a:cubicBezTo>
                    <a:cubicBezTo>
                      <a:pt x="103" y="4"/>
                      <a:pt x="103" y="4"/>
                      <a:pt x="103" y="4"/>
                    </a:cubicBezTo>
                    <a:cubicBezTo>
                      <a:pt x="103" y="4"/>
                      <a:pt x="103" y="4"/>
                      <a:pt x="103" y="4"/>
                    </a:cubicBezTo>
                    <a:cubicBezTo>
                      <a:pt x="103" y="4"/>
                      <a:pt x="103" y="4"/>
                      <a:pt x="104" y="5"/>
                    </a:cubicBezTo>
                    <a:cubicBezTo>
                      <a:pt x="117" y="22"/>
                      <a:pt x="117" y="22"/>
                      <a:pt x="117" y="22"/>
                    </a:cubicBezTo>
                    <a:cubicBezTo>
                      <a:pt x="118" y="23"/>
                      <a:pt x="119" y="24"/>
                      <a:pt x="119" y="26"/>
                    </a:cubicBezTo>
                    <a:cubicBezTo>
                      <a:pt x="120" y="28"/>
                      <a:pt x="120" y="30"/>
                      <a:pt x="120" y="32"/>
                    </a:cubicBezTo>
                    <a:cubicBezTo>
                      <a:pt x="120" y="37"/>
                      <a:pt x="120" y="37"/>
                      <a:pt x="120" y="37"/>
                    </a:cubicBezTo>
                    <a:cubicBezTo>
                      <a:pt x="120" y="39"/>
                      <a:pt x="121" y="42"/>
                      <a:pt x="121" y="44"/>
                    </a:cubicBezTo>
                    <a:cubicBezTo>
                      <a:pt x="122" y="46"/>
                      <a:pt x="123" y="48"/>
                      <a:pt x="124" y="50"/>
                    </a:cubicBezTo>
                    <a:cubicBezTo>
                      <a:pt x="145" y="78"/>
                      <a:pt x="145" y="78"/>
                      <a:pt x="145" y="78"/>
                    </a:cubicBezTo>
                    <a:cubicBezTo>
                      <a:pt x="146" y="79"/>
                      <a:pt x="147" y="81"/>
                      <a:pt x="147" y="83"/>
                    </a:cubicBezTo>
                    <a:cubicBezTo>
                      <a:pt x="148" y="85"/>
                      <a:pt x="148" y="87"/>
                      <a:pt x="148" y="89"/>
                    </a:cubicBezTo>
                    <a:cubicBezTo>
                      <a:pt x="148" y="108"/>
                      <a:pt x="148" y="108"/>
                      <a:pt x="148" y="108"/>
                    </a:cubicBezTo>
                    <a:cubicBezTo>
                      <a:pt x="148" y="111"/>
                      <a:pt x="147" y="117"/>
                      <a:pt x="145" y="119"/>
                    </a:cubicBezTo>
                    <a:cubicBezTo>
                      <a:pt x="127" y="145"/>
                      <a:pt x="127" y="145"/>
                      <a:pt x="127" y="145"/>
                    </a:cubicBezTo>
                    <a:cubicBezTo>
                      <a:pt x="126" y="147"/>
                      <a:pt x="125" y="147"/>
                      <a:pt x="124" y="147"/>
                    </a:cubicBezTo>
                    <a:cubicBezTo>
                      <a:pt x="123" y="147"/>
                      <a:pt x="123" y="147"/>
                      <a:pt x="122" y="147"/>
                    </a:cubicBezTo>
                    <a:cubicBezTo>
                      <a:pt x="79" y="113"/>
                      <a:pt x="79" y="113"/>
                      <a:pt x="79" y="113"/>
                    </a:cubicBezTo>
                    <a:cubicBezTo>
                      <a:pt x="77" y="111"/>
                      <a:pt x="74" y="111"/>
                      <a:pt x="72" y="111"/>
                    </a:cubicBezTo>
                    <a:cubicBezTo>
                      <a:pt x="70" y="111"/>
                      <a:pt x="69" y="111"/>
                      <a:pt x="68" y="111"/>
                    </a:cubicBezTo>
                    <a:cubicBezTo>
                      <a:pt x="31" y="125"/>
                      <a:pt x="31" y="125"/>
                      <a:pt x="31" y="125"/>
                    </a:cubicBezTo>
                    <a:cubicBezTo>
                      <a:pt x="30" y="125"/>
                      <a:pt x="30" y="125"/>
                      <a:pt x="30" y="125"/>
                    </a:cubicBezTo>
                    <a:cubicBezTo>
                      <a:pt x="29" y="125"/>
                      <a:pt x="27" y="124"/>
                      <a:pt x="27" y="122"/>
                    </a:cubicBezTo>
                    <a:cubicBezTo>
                      <a:pt x="5" y="60"/>
                      <a:pt x="5" y="60"/>
                      <a:pt x="5" y="60"/>
                    </a:cubicBezTo>
                    <a:cubicBezTo>
                      <a:pt x="3" y="61"/>
                      <a:pt x="3" y="61"/>
                      <a:pt x="3" y="61"/>
                    </a:cubicBezTo>
                    <a:cubicBezTo>
                      <a:pt x="1" y="61"/>
                      <a:pt x="1" y="61"/>
                      <a:pt x="1" y="61"/>
                    </a:cubicBezTo>
                    <a:cubicBezTo>
                      <a:pt x="23" y="124"/>
                      <a:pt x="23" y="124"/>
                      <a:pt x="23" y="124"/>
                    </a:cubicBezTo>
                    <a:cubicBezTo>
                      <a:pt x="24" y="127"/>
                      <a:pt x="27" y="130"/>
                      <a:pt x="30" y="130"/>
                    </a:cubicBezTo>
                    <a:cubicBezTo>
                      <a:pt x="31" y="130"/>
                      <a:pt x="32" y="130"/>
                      <a:pt x="32" y="129"/>
                    </a:cubicBezTo>
                    <a:cubicBezTo>
                      <a:pt x="70" y="115"/>
                      <a:pt x="70" y="115"/>
                      <a:pt x="70" y="115"/>
                    </a:cubicBezTo>
                    <a:cubicBezTo>
                      <a:pt x="70" y="115"/>
                      <a:pt x="71" y="115"/>
                      <a:pt x="72" y="115"/>
                    </a:cubicBezTo>
                    <a:cubicBezTo>
                      <a:pt x="73" y="115"/>
                      <a:pt x="76" y="116"/>
                      <a:pt x="77" y="117"/>
                    </a:cubicBezTo>
                    <a:cubicBezTo>
                      <a:pt x="119" y="150"/>
                      <a:pt x="119" y="150"/>
                      <a:pt x="119" y="150"/>
                    </a:cubicBezTo>
                    <a:cubicBezTo>
                      <a:pt x="121" y="151"/>
                      <a:pt x="122" y="151"/>
                      <a:pt x="124" y="151"/>
                    </a:cubicBezTo>
                    <a:cubicBezTo>
                      <a:pt x="126" y="151"/>
                      <a:pt x="129" y="150"/>
                      <a:pt x="130" y="148"/>
                    </a:cubicBezTo>
                    <a:cubicBezTo>
                      <a:pt x="149" y="121"/>
                      <a:pt x="149" y="121"/>
                      <a:pt x="149" y="121"/>
                    </a:cubicBezTo>
                    <a:cubicBezTo>
                      <a:pt x="151" y="118"/>
                      <a:pt x="152" y="113"/>
                      <a:pt x="153" y="108"/>
                    </a:cubicBezTo>
                    <a:cubicBezTo>
                      <a:pt x="153" y="89"/>
                      <a:pt x="153" y="89"/>
                      <a:pt x="153" y="89"/>
                    </a:cubicBezTo>
                    <a:cubicBezTo>
                      <a:pt x="153" y="86"/>
                      <a:pt x="152" y="84"/>
                      <a:pt x="151" y="82"/>
                    </a:cubicBezTo>
                    <a:cubicBezTo>
                      <a:pt x="151" y="79"/>
                      <a:pt x="150" y="77"/>
                      <a:pt x="149" y="76"/>
                    </a:cubicBezTo>
                    <a:cubicBezTo>
                      <a:pt x="128" y="47"/>
                      <a:pt x="128" y="47"/>
                      <a:pt x="128" y="47"/>
                    </a:cubicBezTo>
                    <a:cubicBezTo>
                      <a:pt x="127" y="46"/>
                      <a:pt x="126" y="45"/>
                      <a:pt x="126" y="43"/>
                    </a:cubicBezTo>
                    <a:cubicBezTo>
                      <a:pt x="125" y="41"/>
                      <a:pt x="125" y="39"/>
                      <a:pt x="125" y="37"/>
                    </a:cubicBezTo>
                    <a:cubicBezTo>
                      <a:pt x="125" y="32"/>
                      <a:pt x="125" y="32"/>
                      <a:pt x="125" y="32"/>
                    </a:cubicBezTo>
                    <a:cubicBezTo>
                      <a:pt x="125" y="30"/>
                      <a:pt x="124" y="27"/>
                      <a:pt x="123" y="25"/>
                    </a:cubicBezTo>
                    <a:cubicBezTo>
                      <a:pt x="123" y="23"/>
                      <a:pt x="122" y="21"/>
                      <a:pt x="120" y="19"/>
                    </a:cubicBezTo>
                    <a:cubicBezTo>
                      <a:pt x="107" y="2"/>
                      <a:pt x="107" y="2"/>
                      <a:pt x="107" y="2"/>
                    </a:cubicBezTo>
                    <a:cubicBezTo>
                      <a:pt x="107" y="2"/>
                      <a:pt x="106" y="1"/>
                      <a:pt x="105" y="1"/>
                    </a:cubicBezTo>
                    <a:cubicBezTo>
                      <a:pt x="105" y="0"/>
                      <a:pt x="104" y="0"/>
                      <a:pt x="103" y="0"/>
                    </a:cubicBezTo>
                    <a:cubicBezTo>
                      <a:pt x="103" y="0"/>
                      <a:pt x="102" y="0"/>
                      <a:pt x="101" y="1"/>
                    </a:cubicBezTo>
                    <a:cubicBezTo>
                      <a:pt x="100" y="1"/>
                      <a:pt x="100" y="2"/>
                      <a:pt x="100" y="3"/>
                    </a:cubicBezTo>
                    <a:cubicBezTo>
                      <a:pt x="100" y="4"/>
                      <a:pt x="100" y="5"/>
                      <a:pt x="100" y="6"/>
                    </a:cubicBezTo>
                    <a:cubicBezTo>
                      <a:pt x="100" y="25"/>
                      <a:pt x="100" y="25"/>
                      <a:pt x="100" y="25"/>
                    </a:cubicBezTo>
                    <a:cubicBezTo>
                      <a:pt x="100" y="26"/>
                      <a:pt x="99" y="27"/>
                      <a:pt x="99" y="27"/>
                    </a:cubicBezTo>
                    <a:cubicBezTo>
                      <a:pt x="99" y="27"/>
                      <a:pt x="99" y="27"/>
                      <a:pt x="99" y="27"/>
                    </a:cubicBezTo>
                    <a:cubicBezTo>
                      <a:pt x="99" y="27"/>
                      <a:pt x="99" y="27"/>
                      <a:pt x="99" y="27"/>
                    </a:cubicBezTo>
                    <a:cubicBezTo>
                      <a:pt x="99" y="28"/>
                      <a:pt x="99" y="28"/>
                      <a:pt x="99" y="28"/>
                    </a:cubicBezTo>
                    <a:cubicBezTo>
                      <a:pt x="99" y="27"/>
                      <a:pt x="99" y="27"/>
                      <a:pt x="99" y="27"/>
                    </a:cubicBezTo>
                    <a:cubicBezTo>
                      <a:pt x="99" y="27"/>
                      <a:pt x="99" y="27"/>
                      <a:pt x="99" y="27"/>
                    </a:cubicBezTo>
                    <a:cubicBezTo>
                      <a:pt x="99" y="28"/>
                      <a:pt x="99" y="28"/>
                      <a:pt x="99" y="28"/>
                    </a:cubicBezTo>
                    <a:cubicBezTo>
                      <a:pt x="99" y="27"/>
                      <a:pt x="99" y="27"/>
                      <a:pt x="99" y="27"/>
                    </a:cubicBezTo>
                    <a:cubicBezTo>
                      <a:pt x="99" y="27"/>
                      <a:pt x="99" y="27"/>
                      <a:pt x="98" y="27"/>
                    </a:cubicBezTo>
                    <a:cubicBezTo>
                      <a:pt x="91" y="22"/>
                      <a:pt x="91" y="22"/>
                      <a:pt x="91" y="22"/>
                    </a:cubicBezTo>
                    <a:cubicBezTo>
                      <a:pt x="90" y="21"/>
                      <a:pt x="89" y="20"/>
                      <a:pt x="89" y="18"/>
                    </a:cubicBezTo>
                    <a:cubicBezTo>
                      <a:pt x="88" y="17"/>
                      <a:pt x="88" y="15"/>
                      <a:pt x="88" y="14"/>
                    </a:cubicBezTo>
                    <a:cubicBezTo>
                      <a:pt x="88" y="12"/>
                      <a:pt x="88" y="12"/>
                      <a:pt x="88" y="12"/>
                    </a:cubicBezTo>
                    <a:cubicBezTo>
                      <a:pt x="88" y="9"/>
                      <a:pt x="87" y="7"/>
                      <a:pt x="86" y="5"/>
                    </a:cubicBezTo>
                    <a:cubicBezTo>
                      <a:pt x="85" y="4"/>
                      <a:pt x="83" y="2"/>
                      <a:pt x="81" y="2"/>
                    </a:cubicBezTo>
                    <a:cubicBezTo>
                      <a:pt x="66" y="0"/>
                      <a:pt x="66" y="0"/>
                      <a:pt x="66" y="0"/>
                    </a:cubicBezTo>
                    <a:cubicBezTo>
                      <a:pt x="65" y="0"/>
                      <a:pt x="65" y="0"/>
                      <a:pt x="65" y="0"/>
                    </a:cubicBezTo>
                    <a:cubicBezTo>
                      <a:pt x="63" y="0"/>
                      <a:pt x="61" y="1"/>
                      <a:pt x="59" y="2"/>
                    </a:cubicBezTo>
                    <a:cubicBezTo>
                      <a:pt x="58" y="3"/>
                      <a:pt x="57" y="5"/>
                      <a:pt x="56" y="7"/>
                    </a:cubicBezTo>
                    <a:cubicBezTo>
                      <a:pt x="55" y="11"/>
                      <a:pt x="55" y="11"/>
                      <a:pt x="55" y="11"/>
                    </a:cubicBezTo>
                    <a:cubicBezTo>
                      <a:pt x="54" y="12"/>
                      <a:pt x="53" y="14"/>
                      <a:pt x="52" y="14"/>
                    </a:cubicBezTo>
                    <a:cubicBezTo>
                      <a:pt x="51" y="15"/>
                      <a:pt x="50" y="16"/>
                      <a:pt x="50" y="16"/>
                    </a:cubicBezTo>
                    <a:cubicBezTo>
                      <a:pt x="49" y="16"/>
                      <a:pt x="49" y="16"/>
                      <a:pt x="49" y="16"/>
                    </a:cubicBezTo>
                    <a:cubicBezTo>
                      <a:pt x="47" y="16"/>
                      <a:pt x="45" y="16"/>
                      <a:pt x="43" y="17"/>
                    </a:cubicBezTo>
                    <a:cubicBezTo>
                      <a:pt x="41" y="18"/>
                      <a:pt x="40" y="19"/>
                      <a:pt x="38" y="20"/>
                    </a:cubicBezTo>
                    <a:cubicBezTo>
                      <a:pt x="3" y="49"/>
                      <a:pt x="3" y="49"/>
                      <a:pt x="3" y="49"/>
                    </a:cubicBezTo>
                    <a:cubicBezTo>
                      <a:pt x="1" y="51"/>
                      <a:pt x="0" y="54"/>
                      <a:pt x="0" y="58"/>
                    </a:cubicBezTo>
                    <a:cubicBezTo>
                      <a:pt x="0" y="59"/>
                      <a:pt x="0" y="60"/>
                      <a:pt x="1" y="61"/>
                    </a:cubicBezTo>
                    <a:lnTo>
                      <a:pt x="3" y="61"/>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4" name="Freeform 289"/>
              <p:cNvSpPr>
                <a:spLocks/>
              </p:cNvSpPr>
              <p:nvPr/>
            </p:nvSpPr>
            <p:spPr bwMode="auto">
              <a:xfrm>
                <a:off x="-5230812" y="2525710"/>
                <a:ext cx="52388" cy="47625"/>
              </a:xfrm>
              <a:custGeom>
                <a:avLst/>
                <a:gdLst/>
                <a:ahLst/>
                <a:cxnLst>
                  <a:cxn ang="0">
                    <a:pos x="4" y="11"/>
                  </a:cxn>
                  <a:cxn ang="0">
                    <a:pos x="5" y="9"/>
                  </a:cxn>
                  <a:cxn ang="0">
                    <a:pos x="4" y="9"/>
                  </a:cxn>
                  <a:cxn ang="0">
                    <a:pos x="4" y="8"/>
                  </a:cxn>
                  <a:cxn ang="0">
                    <a:pos x="5" y="6"/>
                  </a:cxn>
                  <a:cxn ang="0">
                    <a:pos x="8" y="4"/>
                  </a:cxn>
                  <a:cxn ang="0">
                    <a:pos x="9" y="4"/>
                  </a:cxn>
                  <a:cxn ang="0">
                    <a:pos x="10" y="6"/>
                  </a:cxn>
                  <a:cxn ang="0">
                    <a:pos x="9" y="8"/>
                  </a:cxn>
                  <a:cxn ang="0">
                    <a:pos x="6" y="9"/>
                  </a:cxn>
                  <a:cxn ang="0">
                    <a:pos x="5" y="9"/>
                  </a:cxn>
                  <a:cxn ang="0">
                    <a:pos x="4" y="11"/>
                  </a:cxn>
                  <a:cxn ang="0">
                    <a:pos x="3" y="13"/>
                  </a:cxn>
                  <a:cxn ang="0">
                    <a:pos x="6" y="13"/>
                  </a:cxn>
                  <a:cxn ang="0">
                    <a:pos x="13" y="11"/>
                  </a:cxn>
                  <a:cxn ang="0">
                    <a:pos x="14" y="6"/>
                  </a:cxn>
                  <a:cxn ang="0">
                    <a:pos x="12" y="1"/>
                  </a:cxn>
                  <a:cxn ang="0">
                    <a:pos x="8" y="0"/>
                  </a:cxn>
                  <a:cxn ang="0">
                    <a:pos x="2" y="3"/>
                  </a:cxn>
                  <a:cxn ang="0">
                    <a:pos x="0" y="8"/>
                  </a:cxn>
                  <a:cxn ang="0">
                    <a:pos x="1" y="11"/>
                  </a:cxn>
                  <a:cxn ang="0">
                    <a:pos x="3" y="13"/>
                  </a:cxn>
                  <a:cxn ang="0">
                    <a:pos x="4" y="11"/>
                  </a:cxn>
                </a:cxnLst>
                <a:rect l="0" t="0" r="r" b="b"/>
                <a:pathLst>
                  <a:path w="14" h="13">
                    <a:moveTo>
                      <a:pt x="4" y="11"/>
                    </a:moveTo>
                    <a:cubicBezTo>
                      <a:pt x="5" y="9"/>
                      <a:pt x="5" y="9"/>
                      <a:pt x="5" y="9"/>
                    </a:cubicBezTo>
                    <a:cubicBezTo>
                      <a:pt x="4" y="9"/>
                      <a:pt x="4" y="9"/>
                      <a:pt x="4" y="9"/>
                    </a:cubicBezTo>
                    <a:cubicBezTo>
                      <a:pt x="4" y="8"/>
                      <a:pt x="4" y="8"/>
                      <a:pt x="4" y="8"/>
                    </a:cubicBezTo>
                    <a:cubicBezTo>
                      <a:pt x="4" y="7"/>
                      <a:pt x="4" y="7"/>
                      <a:pt x="5" y="6"/>
                    </a:cubicBezTo>
                    <a:cubicBezTo>
                      <a:pt x="6" y="4"/>
                      <a:pt x="7" y="4"/>
                      <a:pt x="8" y="4"/>
                    </a:cubicBezTo>
                    <a:cubicBezTo>
                      <a:pt x="9" y="4"/>
                      <a:pt x="9" y="4"/>
                      <a:pt x="9" y="4"/>
                    </a:cubicBezTo>
                    <a:cubicBezTo>
                      <a:pt x="10" y="5"/>
                      <a:pt x="10" y="5"/>
                      <a:pt x="10" y="6"/>
                    </a:cubicBezTo>
                    <a:cubicBezTo>
                      <a:pt x="10" y="7"/>
                      <a:pt x="10" y="7"/>
                      <a:pt x="9" y="8"/>
                    </a:cubicBezTo>
                    <a:cubicBezTo>
                      <a:pt x="9" y="9"/>
                      <a:pt x="7" y="9"/>
                      <a:pt x="6" y="9"/>
                    </a:cubicBezTo>
                    <a:cubicBezTo>
                      <a:pt x="5" y="9"/>
                      <a:pt x="5" y="9"/>
                      <a:pt x="5" y="9"/>
                    </a:cubicBezTo>
                    <a:cubicBezTo>
                      <a:pt x="4" y="11"/>
                      <a:pt x="4" y="11"/>
                      <a:pt x="4" y="11"/>
                    </a:cubicBezTo>
                    <a:cubicBezTo>
                      <a:pt x="3" y="13"/>
                      <a:pt x="3" y="13"/>
                      <a:pt x="3" y="13"/>
                    </a:cubicBezTo>
                    <a:cubicBezTo>
                      <a:pt x="4" y="13"/>
                      <a:pt x="5" y="13"/>
                      <a:pt x="6" y="13"/>
                    </a:cubicBezTo>
                    <a:cubicBezTo>
                      <a:pt x="8" y="13"/>
                      <a:pt x="11" y="12"/>
                      <a:pt x="13" y="11"/>
                    </a:cubicBezTo>
                    <a:cubicBezTo>
                      <a:pt x="14" y="9"/>
                      <a:pt x="14" y="8"/>
                      <a:pt x="14" y="6"/>
                    </a:cubicBezTo>
                    <a:cubicBezTo>
                      <a:pt x="14" y="4"/>
                      <a:pt x="13" y="2"/>
                      <a:pt x="12" y="1"/>
                    </a:cubicBezTo>
                    <a:cubicBezTo>
                      <a:pt x="11" y="0"/>
                      <a:pt x="9" y="0"/>
                      <a:pt x="8" y="0"/>
                    </a:cubicBezTo>
                    <a:cubicBezTo>
                      <a:pt x="6" y="0"/>
                      <a:pt x="3" y="1"/>
                      <a:pt x="2" y="3"/>
                    </a:cubicBezTo>
                    <a:cubicBezTo>
                      <a:pt x="0" y="5"/>
                      <a:pt x="0" y="6"/>
                      <a:pt x="0" y="8"/>
                    </a:cubicBezTo>
                    <a:cubicBezTo>
                      <a:pt x="0" y="9"/>
                      <a:pt x="0" y="10"/>
                      <a:pt x="1" y="11"/>
                    </a:cubicBezTo>
                    <a:cubicBezTo>
                      <a:pt x="1" y="12"/>
                      <a:pt x="2" y="12"/>
                      <a:pt x="3" y="13"/>
                    </a:cubicBezTo>
                    <a:lnTo>
                      <a:pt x="4" y="11"/>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5" name="Freeform 290"/>
              <p:cNvSpPr>
                <a:spLocks/>
              </p:cNvSpPr>
              <p:nvPr/>
            </p:nvSpPr>
            <p:spPr bwMode="auto">
              <a:xfrm>
                <a:off x="-5172075" y="2559047"/>
                <a:ext cx="87313" cy="55562"/>
              </a:xfrm>
              <a:custGeom>
                <a:avLst/>
                <a:gdLst/>
                <a:ahLst/>
                <a:cxnLst>
                  <a:cxn ang="0">
                    <a:pos x="3" y="6"/>
                  </a:cxn>
                  <a:cxn ang="0">
                    <a:pos x="5" y="6"/>
                  </a:cxn>
                  <a:cxn ang="0">
                    <a:pos x="5" y="5"/>
                  </a:cxn>
                  <a:cxn ang="0">
                    <a:pos x="7" y="4"/>
                  </a:cxn>
                  <a:cxn ang="0">
                    <a:pos x="7" y="4"/>
                  </a:cxn>
                  <a:cxn ang="0">
                    <a:pos x="8" y="5"/>
                  </a:cxn>
                  <a:cxn ang="0">
                    <a:pos x="17" y="8"/>
                  </a:cxn>
                  <a:cxn ang="0">
                    <a:pos x="19" y="10"/>
                  </a:cxn>
                  <a:cxn ang="0">
                    <a:pos x="19" y="10"/>
                  </a:cxn>
                  <a:cxn ang="0">
                    <a:pos x="17" y="11"/>
                  </a:cxn>
                  <a:cxn ang="0">
                    <a:pos x="15" y="11"/>
                  </a:cxn>
                  <a:cxn ang="0">
                    <a:pos x="13" y="11"/>
                  </a:cxn>
                  <a:cxn ang="0">
                    <a:pos x="8" y="10"/>
                  </a:cxn>
                  <a:cxn ang="0">
                    <a:pos x="6" y="8"/>
                  </a:cxn>
                  <a:cxn ang="0">
                    <a:pos x="5" y="6"/>
                  </a:cxn>
                  <a:cxn ang="0">
                    <a:pos x="3" y="6"/>
                  </a:cxn>
                  <a:cxn ang="0">
                    <a:pos x="0" y="6"/>
                  </a:cxn>
                  <a:cxn ang="0">
                    <a:pos x="2" y="11"/>
                  </a:cxn>
                  <a:cxn ang="0">
                    <a:pos x="7" y="14"/>
                  </a:cxn>
                  <a:cxn ang="0">
                    <a:pos x="12" y="15"/>
                  </a:cxn>
                  <a:cxn ang="0">
                    <a:pos x="15" y="15"/>
                  </a:cxn>
                  <a:cxn ang="0">
                    <a:pos x="19" y="15"/>
                  </a:cxn>
                  <a:cxn ang="0">
                    <a:pos x="22" y="13"/>
                  </a:cxn>
                  <a:cxn ang="0">
                    <a:pos x="23" y="10"/>
                  </a:cxn>
                  <a:cxn ang="0">
                    <a:pos x="19" y="4"/>
                  </a:cxn>
                  <a:cxn ang="0">
                    <a:pos x="9" y="0"/>
                  </a:cxn>
                  <a:cxn ang="0">
                    <a:pos x="8" y="0"/>
                  </a:cxn>
                  <a:cxn ang="0">
                    <a:pos x="7" y="0"/>
                  </a:cxn>
                  <a:cxn ang="0">
                    <a:pos x="2" y="2"/>
                  </a:cxn>
                  <a:cxn ang="0">
                    <a:pos x="0" y="6"/>
                  </a:cxn>
                  <a:cxn ang="0">
                    <a:pos x="3" y="6"/>
                  </a:cxn>
                </a:cxnLst>
                <a:rect l="0" t="0" r="r" b="b"/>
                <a:pathLst>
                  <a:path w="23" h="15">
                    <a:moveTo>
                      <a:pt x="3" y="6"/>
                    </a:moveTo>
                    <a:cubicBezTo>
                      <a:pt x="5" y="6"/>
                      <a:pt x="5" y="6"/>
                      <a:pt x="5" y="6"/>
                    </a:cubicBezTo>
                    <a:cubicBezTo>
                      <a:pt x="5" y="5"/>
                      <a:pt x="5" y="5"/>
                      <a:pt x="5" y="5"/>
                    </a:cubicBezTo>
                    <a:cubicBezTo>
                      <a:pt x="5" y="5"/>
                      <a:pt x="6" y="4"/>
                      <a:pt x="7" y="4"/>
                    </a:cubicBezTo>
                    <a:cubicBezTo>
                      <a:pt x="7" y="4"/>
                      <a:pt x="7" y="4"/>
                      <a:pt x="7" y="4"/>
                    </a:cubicBezTo>
                    <a:cubicBezTo>
                      <a:pt x="8" y="5"/>
                      <a:pt x="8" y="5"/>
                      <a:pt x="8" y="5"/>
                    </a:cubicBezTo>
                    <a:cubicBezTo>
                      <a:pt x="10" y="5"/>
                      <a:pt x="15" y="7"/>
                      <a:pt x="17" y="8"/>
                    </a:cubicBezTo>
                    <a:cubicBezTo>
                      <a:pt x="18" y="9"/>
                      <a:pt x="19" y="10"/>
                      <a:pt x="19" y="10"/>
                    </a:cubicBezTo>
                    <a:cubicBezTo>
                      <a:pt x="19" y="10"/>
                      <a:pt x="19" y="10"/>
                      <a:pt x="19" y="10"/>
                    </a:cubicBezTo>
                    <a:cubicBezTo>
                      <a:pt x="18" y="10"/>
                      <a:pt x="18" y="11"/>
                      <a:pt x="17" y="11"/>
                    </a:cubicBezTo>
                    <a:cubicBezTo>
                      <a:pt x="17" y="11"/>
                      <a:pt x="16" y="11"/>
                      <a:pt x="15" y="11"/>
                    </a:cubicBezTo>
                    <a:cubicBezTo>
                      <a:pt x="14" y="11"/>
                      <a:pt x="14" y="11"/>
                      <a:pt x="13" y="11"/>
                    </a:cubicBezTo>
                    <a:cubicBezTo>
                      <a:pt x="8" y="10"/>
                      <a:pt x="8" y="10"/>
                      <a:pt x="8" y="10"/>
                    </a:cubicBezTo>
                    <a:cubicBezTo>
                      <a:pt x="7" y="10"/>
                      <a:pt x="6" y="9"/>
                      <a:pt x="6" y="8"/>
                    </a:cubicBezTo>
                    <a:cubicBezTo>
                      <a:pt x="5" y="8"/>
                      <a:pt x="5" y="7"/>
                      <a:pt x="5" y="6"/>
                    </a:cubicBezTo>
                    <a:cubicBezTo>
                      <a:pt x="3" y="6"/>
                      <a:pt x="3" y="6"/>
                      <a:pt x="3" y="6"/>
                    </a:cubicBezTo>
                    <a:cubicBezTo>
                      <a:pt x="0" y="6"/>
                      <a:pt x="0" y="6"/>
                      <a:pt x="0" y="6"/>
                    </a:cubicBezTo>
                    <a:cubicBezTo>
                      <a:pt x="0" y="8"/>
                      <a:pt x="1" y="10"/>
                      <a:pt x="2" y="11"/>
                    </a:cubicBezTo>
                    <a:cubicBezTo>
                      <a:pt x="4" y="12"/>
                      <a:pt x="5" y="14"/>
                      <a:pt x="7" y="14"/>
                    </a:cubicBezTo>
                    <a:cubicBezTo>
                      <a:pt x="12" y="15"/>
                      <a:pt x="12" y="15"/>
                      <a:pt x="12" y="15"/>
                    </a:cubicBezTo>
                    <a:cubicBezTo>
                      <a:pt x="13" y="15"/>
                      <a:pt x="14" y="15"/>
                      <a:pt x="15" y="15"/>
                    </a:cubicBezTo>
                    <a:cubicBezTo>
                      <a:pt x="16" y="15"/>
                      <a:pt x="18" y="15"/>
                      <a:pt x="19" y="15"/>
                    </a:cubicBezTo>
                    <a:cubicBezTo>
                      <a:pt x="20" y="14"/>
                      <a:pt x="21" y="14"/>
                      <a:pt x="22" y="13"/>
                    </a:cubicBezTo>
                    <a:cubicBezTo>
                      <a:pt x="23" y="12"/>
                      <a:pt x="23" y="11"/>
                      <a:pt x="23" y="10"/>
                    </a:cubicBezTo>
                    <a:cubicBezTo>
                      <a:pt x="23" y="7"/>
                      <a:pt x="21" y="5"/>
                      <a:pt x="19" y="4"/>
                    </a:cubicBezTo>
                    <a:cubicBezTo>
                      <a:pt x="16" y="3"/>
                      <a:pt x="12" y="1"/>
                      <a:pt x="9" y="0"/>
                    </a:cubicBezTo>
                    <a:cubicBezTo>
                      <a:pt x="8" y="0"/>
                      <a:pt x="8" y="0"/>
                      <a:pt x="8" y="0"/>
                    </a:cubicBezTo>
                    <a:cubicBezTo>
                      <a:pt x="7" y="0"/>
                      <a:pt x="7" y="0"/>
                      <a:pt x="7" y="0"/>
                    </a:cubicBezTo>
                    <a:cubicBezTo>
                      <a:pt x="5" y="0"/>
                      <a:pt x="3" y="1"/>
                      <a:pt x="2" y="2"/>
                    </a:cubicBezTo>
                    <a:cubicBezTo>
                      <a:pt x="1" y="3"/>
                      <a:pt x="0" y="4"/>
                      <a:pt x="0" y="6"/>
                    </a:cubicBezTo>
                    <a:lnTo>
                      <a:pt x="3"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6" name="Freeform 291"/>
              <p:cNvSpPr>
                <a:spLocks/>
              </p:cNvSpPr>
              <p:nvPr/>
            </p:nvSpPr>
            <p:spPr bwMode="auto">
              <a:xfrm>
                <a:off x="-5029199" y="2419349"/>
                <a:ext cx="79374" cy="90487"/>
              </a:xfrm>
              <a:custGeom>
                <a:avLst/>
                <a:gdLst/>
                <a:ahLst/>
                <a:cxnLst>
                  <a:cxn ang="0">
                    <a:pos x="4" y="13"/>
                  </a:cxn>
                  <a:cxn ang="0">
                    <a:pos x="5" y="12"/>
                  </a:cxn>
                  <a:cxn ang="0">
                    <a:pos x="5" y="10"/>
                  </a:cxn>
                  <a:cxn ang="0">
                    <a:pos x="6" y="9"/>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5"/>
                  </a:cxn>
                  <a:cxn ang="0">
                    <a:pos x="16" y="6"/>
                  </a:cxn>
                  <a:cxn ang="0">
                    <a:pos x="14" y="18"/>
                  </a:cxn>
                  <a:cxn ang="0">
                    <a:pos x="13" y="20"/>
                  </a:cxn>
                  <a:cxn ang="0">
                    <a:pos x="13" y="20"/>
                  </a:cxn>
                  <a:cxn ang="0">
                    <a:pos x="13" y="20"/>
                  </a:cxn>
                  <a:cxn ang="0">
                    <a:pos x="13" y="20"/>
                  </a:cxn>
                  <a:cxn ang="0">
                    <a:pos x="13" y="20"/>
                  </a:cxn>
                  <a:cxn ang="0">
                    <a:pos x="13" y="20"/>
                  </a:cxn>
                  <a:cxn ang="0">
                    <a:pos x="13" y="20"/>
                  </a:cxn>
                  <a:cxn ang="0">
                    <a:pos x="13" y="20"/>
                  </a:cxn>
                  <a:cxn ang="0">
                    <a:pos x="12" y="19"/>
                  </a:cxn>
                  <a:cxn ang="0">
                    <a:pos x="5" y="12"/>
                  </a:cxn>
                  <a:cxn ang="0">
                    <a:pos x="4" y="13"/>
                  </a:cxn>
                  <a:cxn ang="0">
                    <a:pos x="2" y="14"/>
                  </a:cxn>
                  <a:cxn ang="0">
                    <a:pos x="9" y="22"/>
                  </a:cxn>
                  <a:cxn ang="0">
                    <a:pos x="13" y="24"/>
                  </a:cxn>
                  <a:cxn ang="0">
                    <a:pos x="16" y="23"/>
                  </a:cxn>
                  <a:cxn ang="0">
                    <a:pos x="18" y="19"/>
                  </a:cxn>
                  <a:cxn ang="0">
                    <a:pos x="20" y="7"/>
                  </a:cxn>
                  <a:cxn ang="0">
                    <a:pos x="21" y="5"/>
                  </a:cxn>
                  <a:cxn ang="0">
                    <a:pos x="20" y="2"/>
                  </a:cxn>
                  <a:cxn ang="0">
                    <a:pos x="16" y="0"/>
                  </a:cxn>
                  <a:cxn ang="0">
                    <a:pos x="14" y="0"/>
                  </a:cxn>
                  <a:cxn ang="0">
                    <a:pos x="4" y="5"/>
                  </a:cxn>
                  <a:cxn ang="0">
                    <a:pos x="0" y="10"/>
                  </a:cxn>
                  <a:cxn ang="0">
                    <a:pos x="2" y="14"/>
                  </a:cxn>
                  <a:cxn ang="0">
                    <a:pos x="4" y="13"/>
                  </a:cxn>
                </a:cxnLst>
                <a:rect l="0" t="0" r="r" b="b"/>
                <a:pathLst>
                  <a:path w="21" h="24">
                    <a:moveTo>
                      <a:pt x="4" y="13"/>
                    </a:moveTo>
                    <a:cubicBezTo>
                      <a:pt x="5" y="12"/>
                      <a:pt x="5" y="12"/>
                      <a:pt x="5" y="12"/>
                    </a:cubicBezTo>
                    <a:cubicBezTo>
                      <a:pt x="5" y="11"/>
                      <a:pt x="5" y="10"/>
                      <a:pt x="5" y="10"/>
                    </a:cubicBezTo>
                    <a:cubicBezTo>
                      <a:pt x="5" y="9"/>
                      <a:pt x="5" y="9"/>
                      <a:pt x="6" y="9"/>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5"/>
                      <a:pt x="16" y="5"/>
                      <a:pt x="16" y="5"/>
                    </a:cubicBezTo>
                    <a:cubicBezTo>
                      <a:pt x="16" y="6"/>
                      <a:pt x="16" y="6"/>
                      <a:pt x="16" y="6"/>
                    </a:cubicBezTo>
                    <a:cubicBezTo>
                      <a:pt x="14" y="18"/>
                      <a:pt x="14" y="18"/>
                      <a:pt x="14" y="18"/>
                    </a:cubicBezTo>
                    <a:cubicBezTo>
                      <a:pt x="13" y="19"/>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2" y="19"/>
                      <a:pt x="12" y="19"/>
                      <a:pt x="12" y="19"/>
                    </a:cubicBezTo>
                    <a:cubicBezTo>
                      <a:pt x="5" y="12"/>
                      <a:pt x="5" y="12"/>
                      <a:pt x="5" y="12"/>
                    </a:cubicBezTo>
                    <a:cubicBezTo>
                      <a:pt x="4" y="13"/>
                      <a:pt x="4" y="13"/>
                      <a:pt x="4" y="13"/>
                    </a:cubicBezTo>
                    <a:cubicBezTo>
                      <a:pt x="2" y="14"/>
                      <a:pt x="2" y="14"/>
                      <a:pt x="2" y="14"/>
                    </a:cubicBezTo>
                    <a:cubicBezTo>
                      <a:pt x="9" y="22"/>
                      <a:pt x="9" y="22"/>
                      <a:pt x="9" y="22"/>
                    </a:cubicBezTo>
                    <a:cubicBezTo>
                      <a:pt x="10" y="23"/>
                      <a:pt x="11" y="24"/>
                      <a:pt x="13" y="24"/>
                    </a:cubicBezTo>
                    <a:cubicBezTo>
                      <a:pt x="14" y="24"/>
                      <a:pt x="15" y="24"/>
                      <a:pt x="16" y="23"/>
                    </a:cubicBezTo>
                    <a:cubicBezTo>
                      <a:pt x="17" y="22"/>
                      <a:pt x="17" y="21"/>
                      <a:pt x="18" y="19"/>
                    </a:cubicBezTo>
                    <a:cubicBezTo>
                      <a:pt x="20" y="7"/>
                      <a:pt x="20" y="7"/>
                      <a:pt x="20" y="7"/>
                    </a:cubicBezTo>
                    <a:cubicBezTo>
                      <a:pt x="21" y="7"/>
                      <a:pt x="21" y="6"/>
                      <a:pt x="21" y="5"/>
                    </a:cubicBezTo>
                    <a:cubicBezTo>
                      <a:pt x="21" y="4"/>
                      <a:pt x="20" y="3"/>
                      <a:pt x="20" y="2"/>
                    </a:cubicBezTo>
                    <a:cubicBezTo>
                      <a:pt x="19" y="1"/>
                      <a:pt x="17" y="0"/>
                      <a:pt x="16" y="0"/>
                    </a:cubicBezTo>
                    <a:cubicBezTo>
                      <a:pt x="15" y="0"/>
                      <a:pt x="15" y="0"/>
                      <a:pt x="14" y="0"/>
                    </a:cubicBezTo>
                    <a:cubicBezTo>
                      <a:pt x="4" y="5"/>
                      <a:pt x="4" y="5"/>
                      <a:pt x="4" y="5"/>
                    </a:cubicBezTo>
                    <a:cubicBezTo>
                      <a:pt x="2" y="6"/>
                      <a:pt x="0" y="8"/>
                      <a:pt x="0" y="10"/>
                    </a:cubicBezTo>
                    <a:cubicBezTo>
                      <a:pt x="0" y="12"/>
                      <a:pt x="1" y="13"/>
                      <a:pt x="2" y="14"/>
                    </a:cubicBezTo>
                    <a:lnTo>
                      <a:pt x="4" y="13"/>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7" name="Freeform 292"/>
              <p:cNvSpPr>
                <a:spLocks/>
              </p:cNvSpPr>
              <p:nvPr/>
            </p:nvSpPr>
            <p:spPr bwMode="auto">
              <a:xfrm>
                <a:off x="-5054600" y="2554285"/>
                <a:ext cx="112712" cy="128587"/>
              </a:xfrm>
              <a:custGeom>
                <a:avLst/>
                <a:gdLst/>
                <a:ahLst/>
                <a:cxnLst>
                  <a:cxn ang="0">
                    <a:pos x="7" y="6"/>
                  </a:cxn>
                  <a:cxn ang="0">
                    <a:pos x="7" y="4"/>
                  </a:cxn>
                  <a:cxn ang="0">
                    <a:pos x="7" y="4"/>
                  </a:cxn>
                  <a:cxn ang="0">
                    <a:pos x="6" y="3"/>
                  </a:cxn>
                  <a:cxn ang="0">
                    <a:pos x="6" y="3"/>
                  </a:cxn>
                  <a:cxn ang="0">
                    <a:pos x="7" y="4"/>
                  </a:cxn>
                  <a:cxn ang="0">
                    <a:pos x="6" y="5"/>
                  </a:cxn>
                  <a:cxn ang="0">
                    <a:pos x="5" y="4"/>
                  </a:cxn>
                  <a:cxn ang="0">
                    <a:pos x="6" y="3"/>
                  </a:cxn>
                  <a:cxn ang="0">
                    <a:pos x="6" y="3"/>
                  </a:cxn>
                  <a:cxn ang="0">
                    <a:pos x="5" y="4"/>
                  </a:cxn>
                  <a:cxn ang="0">
                    <a:pos x="4" y="4"/>
                  </a:cxn>
                  <a:cxn ang="0">
                    <a:pos x="4" y="4"/>
                  </a:cxn>
                  <a:cxn ang="0">
                    <a:pos x="4" y="4"/>
                  </a:cxn>
                  <a:cxn ang="0">
                    <a:pos x="5" y="6"/>
                  </a:cxn>
                  <a:cxn ang="0">
                    <a:pos x="7" y="14"/>
                  </a:cxn>
                  <a:cxn ang="0">
                    <a:pos x="15" y="21"/>
                  </a:cxn>
                  <a:cxn ang="0">
                    <a:pos x="23" y="24"/>
                  </a:cxn>
                  <a:cxn ang="0">
                    <a:pos x="24" y="24"/>
                  </a:cxn>
                  <a:cxn ang="0">
                    <a:pos x="24" y="24"/>
                  </a:cxn>
                  <a:cxn ang="0">
                    <a:pos x="24" y="24"/>
                  </a:cxn>
                  <a:cxn ang="0">
                    <a:pos x="24" y="24"/>
                  </a:cxn>
                  <a:cxn ang="0">
                    <a:pos x="24" y="24"/>
                  </a:cxn>
                  <a:cxn ang="0">
                    <a:pos x="24" y="24"/>
                  </a:cxn>
                  <a:cxn ang="0">
                    <a:pos x="25" y="27"/>
                  </a:cxn>
                  <a:cxn ang="0">
                    <a:pos x="25" y="29"/>
                  </a:cxn>
                  <a:cxn ang="0">
                    <a:pos x="19" y="29"/>
                  </a:cxn>
                  <a:cxn ang="0">
                    <a:pos x="7" y="22"/>
                  </a:cxn>
                  <a:cxn ang="0">
                    <a:pos x="5" y="17"/>
                  </a:cxn>
                  <a:cxn ang="0">
                    <a:pos x="7" y="6"/>
                  </a:cxn>
                  <a:cxn ang="0">
                    <a:pos x="3" y="5"/>
                  </a:cxn>
                  <a:cxn ang="0">
                    <a:pos x="0" y="17"/>
                  </a:cxn>
                  <a:cxn ang="0">
                    <a:pos x="5" y="26"/>
                  </a:cxn>
                  <a:cxn ang="0">
                    <a:pos x="18" y="33"/>
                  </a:cxn>
                  <a:cxn ang="0">
                    <a:pos x="28" y="32"/>
                  </a:cxn>
                  <a:cxn ang="0">
                    <a:pos x="30" y="26"/>
                  </a:cxn>
                  <a:cxn ang="0">
                    <a:pos x="24" y="20"/>
                  </a:cxn>
                  <a:cxn ang="0">
                    <a:pos x="23" y="20"/>
                  </a:cxn>
                  <a:cxn ang="0">
                    <a:pos x="20" y="19"/>
                  </a:cxn>
                  <a:cxn ang="0">
                    <a:pos x="13" y="15"/>
                  </a:cxn>
                  <a:cxn ang="0">
                    <a:pos x="9" y="7"/>
                  </a:cxn>
                  <a:cxn ang="0">
                    <a:pos x="8" y="3"/>
                  </a:cxn>
                  <a:cxn ang="0">
                    <a:pos x="7" y="1"/>
                  </a:cxn>
                  <a:cxn ang="0">
                    <a:pos x="5" y="1"/>
                  </a:cxn>
                  <a:cxn ang="0">
                    <a:pos x="3" y="5"/>
                  </a:cxn>
                </a:cxnLst>
                <a:rect l="0" t="0" r="r" b="b"/>
                <a:pathLst>
                  <a:path w="30" h="34">
                    <a:moveTo>
                      <a:pt x="5" y="5"/>
                    </a:moveTo>
                    <a:cubicBezTo>
                      <a:pt x="7" y="6"/>
                      <a:pt x="7" y="6"/>
                      <a:pt x="7" y="6"/>
                    </a:cubicBezTo>
                    <a:cubicBezTo>
                      <a:pt x="7" y="5"/>
                      <a:pt x="7" y="4"/>
                      <a:pt x="7" y="4"/>
                    </a:cubicBezTo>
                    <a:cubicBezTo>
                      <a:pt x="7" y="4"/>
                      <a:pt x="7" y="4"/>
                      <a:pt x="7" y="4"/>
                    </a:cubicBezTo>
                    <a:cubicBezTo>
                      <a:pt x="6" y="3"/>
                      <a:pt x="6" y="3"/>
                      <a:pt x="6" y="3"/>
                    </a:cubicBezTo>
                    <a:cubicBezTo>
                      <a:pt x="7" y="4"/>
                      <a:pt x="7" y="4"/>
                      <a:pt x="7" y="4"/>
                    </a:cubicBezTo>
                    <a:cubicBezTo>
                      <a:pt x="7" y="4"/>
                      <a:pt x="7" y="4"/>
                      <a:pt x="7" y="4"/>
                    </a:cubicBezTo>
                    <a:cubicBezTo>
                      <a:pt x="6" y="3"/>
                      <a:pt x="6" y="3"/>
                      <a:pt x="6" y="3"/>
                    </a:cubicBezTo>
                    <a:cubicBezTo>
                      <a:pt x="7" y="4"/>
                      <a:pt x="7" y="4"/>
                      <a:pt x="7" y="4"/>
                    </a:cubicBezTo>
                    <a:cubicBezTo>
                      <a:pt x="6" y="3"/>
                      <a:pt x="6" y="3"/>
                      <a:pt x="6" y="3"/>
                    </a:cubicBezTo>
                    <a:cubicBezTo>
                      <a:pt x="6" y="5"/>
                      <a:pt x="6" y="5"/>
                      <a:pt x="6" y="5"/>
                    </a:cubicBezTo>
                    <a:cubicBezTo>
                      <a:pt x="7" y="4"/>
                      <a:pt x="7" y="4"/>
                      <a:pt x="7" y="4"/>
                    </a:cubicBezTo>
                    <a:cubicBezTo>
                      <a:pt x="6" y="3"/>
                      <a:pt x="6" y="3"/>
                      <a:pt x="6" y="3"/>
                    </a:cubicBezTo>
                    <a:cubicBezTo>
                      <a:pt x="6" y="5"/>
                      <a:pt x="6" y="5"/>
                      <a:pt x="6" y="5"/>
                    </a:cubicBezTo>
                    <a:cubicBezTo>
                      <a:pt x="6" y="3"/>
                      <a:pt x="6" y="3"/>
                      <a:pt x="6" y="3"/>
                    </a:cubicBezTo>
                    <a:cubicBezTo>
                      <a:pt x="5" y="4"/>
                      <a:pt x="5" y="4"/>
                      <a:pt x="5" y="4"/>
                    </a:cubicBezTo>
                    <a:cubicBezTo>
                      <a:pt x="5" y="5"/>
                      <a:pt x="5" y="5"/>
                      <a:pt x="6" y="5"/>
                    </a:cubicBezTo>
                    <a:cubicBezTo>
                      <a:pt x="6" y="3"/>
                      <a:pt x="6" y="3"/>
                      <a:pt x="6" y="3"/>
                    </a:cubicBezTo>
                    <a:cubicBezTo>
                      <a:pt x="5" y="4"/>
                      <a:pt x="5" y="4"/>
                      <a:pt x="5" y="4"/>
                    </a:cubicBezTo>
                    <a:cubicBezTo>
                      <a:pt x="6" y="3"/>
                      <a:pt x="6" y="3"/>
                      <a:pt x="6" y="3"/>
                    </a:cubicBezTo>
                    <a:cubicBezTo>
                      <a:pt x="4" y="4"/>
                      <a:pt x="4" y="4"/>
                      <a:pt x="4" y="4"/>
                    </a:cubicBezTo>
                    <a:cubicBezTo>
                      <a:pt x="4" y="4"/>
                      <a:pt x="4" y="4"/>
                      <a:pt x="5" y="4"/>
                    </a:cubicBezTo>
                    <a:cubicBezTo>
                      <a:pt x="6" y="3"/>
                      <a:pt x="6" y="3"/>
                      <a:pt x="6" y="3"/>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5"/>
                      <a:pt x="5" y="6"/>
                    </a:cubicBezTo>
                    <a:cubicBezTo>
                      <a:pt x="5" y="8"/>
                      <a:pt x="5" y="8"/>
                      <a:pt x="5" y="8"/>
                    </a:cubicBezTo>
                    <a:cubicBezTo>
                      <a:pt x="5" y="10"/>
                      <a:pt x="6" y="12"/>
                      <a:pt x="7" y="14"/>
                    </a:cubicBezTo>
                    <a:cubicBezTo>
                      <a:pt x="8" y="16"/>
                      <a:pt x="9" y="18"/>
                      <a:pt x="11" y="19"/>
                    </a:cubicBezTo>
                    <a:cubicBezTo>
                      <a:pt x="15" y="21"/>
                      <a:pt x="15" y="21"/>
                      <a:pt x="15" y="21"/>
                    </a:cubicBezTo>
                    <a:cubicBezTo>
                      <a:pt x="16" y="22"/>
                      <a:pt x="17" y="23"/>
                      <a:pt x="19" y="23"/>
                    </a:cubicBezTo>
                    <a:cubicBezTo>
                      <a:pt x="20" y="24"/>
                      <a:pt x="22" y="24"/>
                      <a:pt x="23"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5" y="25"/>
                    </a:cubicBezTo>
                    <a:cubicBezTo>
                      <a:pt x="25" y="25"/>
                      <a:pt x="25" y="26"/>
                      <a:pt x="25" y="27"/>
                    </a:cubicBezTo>
                    <a:cubicBezTo>
                      <a:pt x="26" y="27"/>
                      <a:pt x="26" y="27"/>
                      <a:pt x="26" y="27"/>
                    </a:cubicBezTo>
                    <a:cubicBezTo>
                      <a:pt x="26" y="28"/>
                      <a:pt x="25" y="29"/>
                      <a:pt x="25" y="29"/>
                    </a:cubicBezTo>
                    <a:cubicBezTo>
                      <a:pt x="25" y="30"/>
                      <a:pt x="24" y="30"/>
                      <a:pt x="24" y="30"/>
                    </a:cubicBezTo>
                    <a:cubicBezTo>
                      <a:pt x="22" y="30"/>
                      <a:pt x="21" y="29"/>
                      <a:pt x="19" y="29"/>
                    </a:cubicBezTo>
                    <a:cubicBezTo>
                      <a:pt x="18" y="29"/>
                      <a:pt x="16" y="28"/>
                      <a:pt x="15" y="27"/>
                    </a:cubicBezTo>
                    <a:cubicBezTo>
                      <a:pt x="7" y="22"/>
                      <a:pt x="7" y="22"/>
                      <a:pt x="7" y="22"/>
                    </a:cubicBezTo>
                    <a:cubicBezTo>
                      <a:pt x="7" y="22"/>
                      <a:pt x="6" y="21"/>
                      <a:pt x="5" y="20"/>
                    </a:cubicBezTo>
                    <a:cubicBezTo>
                      <a:pt x="5" y="19"/>
                      <a:pt x="5" y="18"/>
                      <a:pt x="5" y="17"/>
                    </a:cubicBezTo>
                    <a:cubicBezTo>
                      <a:pt x="5" y="16"/>
                      <a:pt x="5" y="16"/>
                      <a:pt x="5" y="15"/>
                    </a:cubicBezTo>
                    <a:cubicBezTo>
                      <a:pt x="7" y="6"/>
                      <a:pt x="7" y="6"/>
                      <a:pt x="7" y="6"/>
                    </a:cubicBezTo>
                    <a:cubicBezTo>
                      <a:pt x="5" y="5"/>
                      <a:pt x="5" y="5"/>
                      <a:pt x="5" y="5"/>
                    </a:cubicBezTo>
                    <a:cubicBezTo>
                      <a:pt x="3" y="5"/>
                      <a:pt x="3" y="5"/>
                      <a:pt x="3" y="5"/>
                    </a:cubicBezTo>
                    <a:cubicBezTo>
                      <a:pt x="1" y="14"/>
                      <a:pt x="1" y="14"/>
                      <a:pt x="1" y="14"/>
                    </a:cubicBezTo>
                    <a:cubicBezTo>
                      <a:pt x="0" y="15"/>
                      <a:pt x="0" y="16"/>
                      <a:pt x="0" y="17"/>
                    </a:cubicBezTo>
                    <a:cubicBezTo>
                      <a:pt x="0" y="18"/>
                      <a:pt x="1" y="20"/>
                      <a:pt x="2" y="22"/>
                    </a:cubicBezTo>
                    <a:cubicBezTo>
                      <a:pt x="2" y="24"/>
                      <a:pt x="3" y="25"/>
                      <a:pt x="5" y="26"/>
                    </a:cubicBezTo>
                    <a:cubicBezTo>
                      <a:pt x="13" y="31"/>
                      <a:pt x="13" y="31"/>
                      <a:pt x="13" y="31"/>
                    </a:cubicBezTo>
                    <a:cubicBezTo>
                      <a:pt x="14" y="32"/>
                      <a:pt x="16" y="33"/>
                      <a:pt x="18" y="33"/>
                    </a:cubicBezTo>
                    <a:cubicBezTo>
                      <a:pt x="20" y="34"/>
                      <a:pt x="22" y="34"/>
                      <a:pt x="24" y="34"/>
                    </a:cubicBezTo>
                    <a:cubicBezTo>
                      <a:pt x="25" y="34"/>
                      <a:pt x="27" y="33"/>
                      <a:pt x="28" y="32"/>
                    </a:cubicBezTo>
                    <a:cubicBezTo>
                      <a:pt x="29" y="31"/>
                      <a:pt x="30" y="29"/>
                      <a:pt x="30" y="27"/>
                    </a:cubicBezTo>
                    <a:cubicBezTo>
                      <a:pt x="30" y="27"/>
                      <a:pt x="30" y="27"/>
                      <a:pt x="30" y="26"/>
                    </a:cubicBezTo>
                    <a:cubicBezTo>
                      <a:pt x="29" y="25"/>
                      <a:pt x="29" y="23"/>
                      <a:pt x="28" y="22"/>
                    </a:cubicBezTo>
                    <a:cubicBezTo>
                      <a:pt x="27" y="21"/>
                      <a:pt x="26" y="20"/>
                      <a:pt x="24" y="20"/>
                    </a:cubicBezTo>
                    <a:cubicBezTo>
                      <a:pt x="23" y="20"/>
                      <a:pt x="23" y="20"/>
                      <a:pt x="23" y="20"/>
                    </a:cubicBezTo>
                    <a:cubicBezTo>
                      <a:pt x="23" y="20"/>
                      <a:pt x="23" y="20"/>
                      <a:pt x="23" y="20"/>
                    </a:cubicBezTo>
                    <a:cubicBezTo>
                      <a:pt x="23" y="20"/>
                      <a:pt x="23" y="20"/>
                      <a:pt x="23" y="20"/>
                    </a:cubicBezTo>
                    <a:cubicBezTo>
                      <a:pt x="22" y="20"/>
                      <a:pt x="21" y="20"/>
                      <a:pt x="20" y="19"/>
                    </a:cubicBezTo>
                    <a:cubicBezTo>
                      <a:pt x="19" y="19"/>
                      <a:pt x="18" y="18"/>
                      <a:pt x="17" y="18"/>
                    </a:cubicBezTo>
                    <a:cubicBezTo>
                      <a:pt x="13" y="15"/>
                      <a:pt x="13" y="15"/>
                      <a:pt x="13" y="15"/>
                    </a:cubicBezTo>
                    <a:cubicBezTo>
                      <a:pt x="13" y="15"/>
                      <a:pt x="12" y="14"/>
                      <a:pt x="11" y="12"/>
                    </a:cubicBezTo>
                    <a:cubicBezTo>
                      <a:pt x="10" y="10"/>
                      <a:pt x="9" y="9"/>
                      <a:pt x="9" y="7"/>
                    </a:cubicBezTo>
                    <a:cubicBezTo>
                      <a:pt x="9" y="5"/>
                      <a:pt x="9" y="5"/>
                      <a:pt x="9" y="5"/>
                    </a:cubicBezTo>
                    <a:cubicBezTo>
                      <a:pt x="9" y="4"/>
                      <a:pt x="9" y="3"/>
                      <a:pt x="8" y="3"/>
                    </a:cubicBezTo>
                    <a:cubicBezTo>
                      <a:pt x="8" y="2"/>
                      <a:pt x="8" y="2"/>
                      <a:pt x="8" y="1"/>
                    </a:cubicBezTo>
                    <a:cubicBezTo>
                      <a:pt x="7" y="1"/>
                      <a:pt x="7" y="1"/>
                      <a:pt x="7" y="1"/>
                    </a:cubicBezTo>
                    <a:cubicBezTo>
                      <a:pt x="6" y="0"/>
                      <a:pt x="6" y="0"/>
                      <a:pt x="6" y="0"/>
                    </a:cubicBezTo>
                    <a:cubicBezTo>
                      <a:pt x="5" y="0"/>
                      <a:pt x="5" y="1"/>
                      <a:pt x="5" y="1"/>
                    </a:cubicBezTo>
                    <a:cubicBezTo>
                      <a:pt x="4" y="1"/>
                      <a:pt x="4" y="1"/>
                      <a:pt x="4" y="2"/>
                    </a:cubicBezTo>
                    <a:cubicBezTo>
                      <a:pt x="3" y="3"/>
                      <a:pt x="3" y="4"/>
                      <a:pt x="3" y="5"/>
                    </a:cubicBezTo>
                    <a:lnTo>
                      <a:pt x="5" y="5"/>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8" name="Freeform 293"/>
              <p:cNvSpPr>
                <a:spLocks/>
              </p:cNvSpPr>
              <p:nvPr/>
            </p:nvSpPr>
            <p:spPr bwMode="auto">
              <a:xfrm>
                <a:off x="-5126037" y="2482848"/>
                <a:ext cx="52388" cy="60325"/>
              </a:xfrm>
              <a:custGeom>
                <a:avLst/>
                <a:gdLst/>
                <a:ahLst/>
                <a:cxnLst>
                  <a:cxn ang="0">
                    <a:pos x="2" y="8"/>
                  </a:cxn>
                  <a:cxn ang="0">
                    <a:pos x="4" y="8"/>
                  </a:cxn>
                  <a:cxn ang="0">
                    <a:pos x="5" y="6"/>
                  </a:cxn>
                  <a:cxn ang="0">
                    <a:pos x="7" y="4"/>
                  </a:cxn>
                  <a:cxn ang="0">
                    <a:pos x="9" y="5"/>
                  </a:cxn>
                  <a:cxn ang="0">
                    <a:pos x="10" y="8"/>
                  </a:cxn>
                  <a:cxn ang="0">
                    <a:pos x="10" y="8"/>
                  </a:cxn>
                  <a:cxn ang="0">
                    <a:pos x="8" y="11"/>
                  </a:cxn>
                  <a:cxn ang="0">
                    <a:pos x="6" y="12"/>
                  </a:cxn>
                  <a:cxn ang="0">
                    <a:pos x="5" y="11"/>
                  </a:cxn>
                  <a:cxn ang="0">
                    <a:pos x="4" y="9"/>
                  </a:cxn>
                  <a:cxn ang="0">
                    <a:pos x="4" y="8"/>
                  </a:cxn>
                  <a:cxn ang="0">
                    <a:pos x="2" y="8"/>
                  </a:cxn>
                  <a:cxn ang="0">
                    <a:pos x="0" y="8"/>
                  </a:cxn>
                  <a:cxn ang="0">
                    <a:pos x="0" y="9"/>
                  </a:cxn>
                  <a:cxn ang="0">
                    <a:pos x="2" y="14"/>
                  </a:cxn>
                  <a:cxn ang="0">
                    <a:pos x="6" y="16"/>
                  </a:cxn>
                  <a:cxn ang="0">
                    <a:pos x="12" y="14"/>
                  </a:cxn>
                  <a:cxn ang="0">
                    <a:pos x="14" y="8"/>
                  </a:cxn>
                  <a:cxn ang="0">
                    <a:pos x="14" y="8"/>
                  </a:cxn>
                  <a:cxn ang="0">
                    <a:pos x="12" y="3"/>
                  </a:cxn>
                  <a:cxn ang="0">
                    <a:pos x="7" y="0"/>
                  </a:cxn>
                  <a:cxn ang="0">
                    <a:pos x="2" y="3"/>
                  </a:cxn>
                  <a:cxn ang="0">
                    <a:pos x="0" y="8"/>
                  </a:cxn>
                  <a:cxn ang="0">
                    <a:pos x="2" y="8"/>
                  </a:cxn>
                </a:cxnLst>
                <a:rect l="0" t="0" r="r" b="b"/>
                <a:pathLst>
                  <a:path w="14" h="16">
                    <a:moveTo>
                      <a:pt x="2" y="8"/>
                    </a:moveTo>
                    <a:cubicBezTo>
                      <a:pt x="4" y="8"/>
                      <a:pt x="4" y="8"/>
                      <a:pt x="4" y="8"/>
                    </a:cubicBezTo>
                    <a:cubicBezTo>
                      <a:pt x="4" y="7"/>
                      <a:pt x="5" y="6"/>
                      <a:pt x="5" y="6"/>
                    </a:cubicBezTo>
                    <a:cubicBezTo>
                      <a:pt x="6" y="5"/>
                      <a:pt x="7" y="4"/>
                      <a:pt x="7" y="4"/>
                    </a:cubicBezTo>
                    <a:cubicBezTo>
                      <a:pt x="8" y="4"/>
                      <a:pt x="8" y="5"/>
                      <a:pt x="9" y="5"/>
                    </a:cubicBezTo>
                    <a:cubicBezTo>
                      <a:pt x="9" y="6"/>
                      <a:pt x="10" y="7"/>
                      <a:pt x="10" y="8"/>
                    </a:cubicBezTo>
                    <a:cubicBezTo>
                      <a:pt x="10" y="8"/>
                      <a:pt x="10" y="8"/>
                      <a:pt x="10" y="8"/>
                    </a:cubicBezTo>
                    <a:cubicBezTo>
                      <a:pt x="10" y="9"/>
                      <a:pt x="9" y="10"/>
                      <a:pt x="8" y="11"/>
                    </a:cubicBezTo>
                    <a:cubicBezTo>
                      <a:pt x="8" y="12"/>
                      <a:pt x="7" y="12"/>
                      <a:pt x="6" y="12"/>
                    </a:cubicBezTo>
                    <a:cubicBezTo>
                      <a:pt x="6" y="12"/>
                      <a:pt x="5" y="12"/>
                      <a:pt x="5" y="11"/>
                    </a:cubicBezTo>
                    <a:cubicBezTo>
                      <a:pt x="4" y="11"/>
                      <a:pt x="4" y="10"/>
                      <a:pt x="4" y="9"/>
                    </a:cubicBezTo>
                    <a:cubicBezTo>
                      <a:pt x="4" y="8"/>
                      <a:pt x="4" y="8"/>
                      <a:pt x="4" y="8"/>
                    </a:cubicBezTo>
                    <a:cubicBezTo>
                      <a:pt x="2" y="8"/>
                      <a:pt x="2" y="8"/>
                      <a:pt x="2" y="8"/>
                    </a:cubicBezTo>
                    <a:cubicBezTo>
                      <a:pt x="0" y="8"/>
                      <a:pt x="0" y="8"/>
                      <a:pt x="0" y="8"/>
                    </a:cubicBezTo>
                    <a:cubicBezTo>
                      <a:pt x="0" y="9"/>
                      <a:pt x="0" y="9"/>
                      <a:pt x="0" y="9"/>
                    </a:cubicBezTo>
                    <a:cubicBezTo>
                      <a:pt x="0" y="11"/>
                      <a:pt x="0" y="13"/>
                      <a:pt x="2" y="14"/>
                    </a:cubicBezTo>
                    <a:cubicBezTo>
                      <a:pt x="3" y="15"/>
                      <a:pt x="4" y="16"/>
                      <a:pt x="6" y="16"/>
                    </a:cubicBezTo>
                    <a:cubicBezTo>
                      <a:pt x="9" y="16"/>
                      <a:pt x="10" y="15"/>
                      <a:pt x="12" y="14"/>
                    </a:cubicBezTo>
                    <a:cubicBezTo>
                      <a:pt x="13" y="12"/>
                      <a:pt x="14" y="11"/>
                      <a:pt x="14" y="8"/>
                    </a:cubicBezTo>
                    <a:cubicBezTo>
                      <a:pt x="14" y="8"/>
                      <a:pt x="14" y="8"/>
                      <a:pt x="14" y="8"/>
                    </a:cubicBezTo>
                    <a:cubicBezTo>
                      <a:pt x="14" y="6"/>
                      <a:pt x="13" y="4"/>
                      <a:pt x="12" y="3"/>
                    </a:cubicBezTo>
                    <a:cubicBezTo>
                      <a:pt x="11" y="1"/>
                      <a:pt x="9" y="0"/>
                      <a:pt x="7" y="0"/>
                    </a:cubicBezTo>
                    <a:cubicBezTo>
                      <a:pt x="5" y="0"/>
                      <a:pt x="3" y="1"/>
                      <a:pt x="2" y="3"/>
                    </a:cubicBezTo>
                    <a:cubicBezTo>
                      <a:pt x="1" y="4"/>
                      <a:pt x="0" y="6"/>
                      <a:pt x="0" y="8"/>
                    </a:cubicBezTo>
                    <a:lnTo>
                      <a:pt x="2" y="8"/>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9" name="Freeform 294"/>
              <p:cNvSpPr>
                <a:spLocks/>
              </p:cNvSpPr>
              <p:nvPr/>
            </p:nvSpPr>
            <p:spPr bwMode="auto">
              <a:xfrm>
                <a:off x="-4845050" y="3506786"/>
                <a:ext cx="117475" cy="98425"/>
              </a:xfrm>
              <a:custGeom>
                <a:avLst/>
                <a:gdLst/>
                <a:ahLst/>
                <a:cxnLst>
                  <a:cxn ang="0">
                    <a:pos x="4" y="6"/>
                  </a:cxn>
                  <a:cxn ang="0">
                    <a:pos x="5" y="4"/>
                  </a:cxn>
                  <a:cxn ang="0">
                    <a:pos x="4" y="4"/>
                  </a:cxn>
                  <a:cxn ang="0">
                    <a:pos x="4" y="3"/>
                  </a:cxn>
                  <a:cxn ang="0">
                    <a:pos x="4" y="4"/>
                  </a:cxn>
                  <a:cxn ang="0">
                    <a:pos x="4" y="4"/>
                  </a:cxn>
                  <a:cxn ang="0">
                    <a:pos x="4" y="3"/>
                  </a:cxn>
                  <a:cxn ang="0">
                    <a:pos x="4" y="4"/>
                  </a:cxn>
                  <a:cxn ang="0">
                    <a:pos x="4" y="4"/>
                  </a:cxn>
                  <a:cxn ang="0">
                    <a:pos x="3" y="4"/>
                  </a:cxn>
                  <a:cxn ang="0">
                    <a:pos x="4" y="5"/>
                  </a:cxn>
                  <a:cxn ang="0">
                    <a:pos x="4" y="4"/>
                  </a:cxn>
                  <a:cxn ang="0">
                    <a:pos x="3" y="4"/>
                  </a:cxn>
                  <a:cxn ang="0">
                    <a:pos x="4" y="5"/>
                  </a:cxn>
                  <a:cxn ang="0">
                    <a:pos x="3" y="4"/>
                  </a:cxn>
                  <a:cxn ang="0">
                    <a:pos x="4" y="5"/>
                  </a:cxn>
                  <a:cxn ang="0">
                    <a:pos x="4" y="5"/>
                  </a:cxn>
                  <a:cxn ang="0">
                    <a:pos x="3" y="4"/>
                  </a:cxn>
                  <a:cxn ang="0">
                    <a:pos x="4" y="5"/>
                  </a:cxn>
                  <a:cxn ang="0">
                    <a:pos x="4" y="5"/>
                  </a:cxn>
                  <a:cxn ang="0">
                    <a:pos x="4" y="5"/>
                  </a:cxn>
                  <a:cxn ang="0">
                    <a:pos x="15" y="6"/>
                  </a:cxn>
                  <a:cxn ang="0">
                    <a:pos x="18" y="8"/>
                  </a:cxn>
                  <a:cxn ang="0">
                    <a:pos x="22" y="11"/>
                  </a:cxn>
                  <a:cxn ang="0">
                    <a:pos x="26" y="17"/>
                  </a:cxn>
                  <a:cxn ang="0">
                    <a:pos x="27" y="19"/>
                  </a:cxn>
                  <a:cxn ang="0">
                    <a:pos x="26" y="21"/>
                  </a:cxn>
                  <a:cxn ang="0">
                    <a:pos x="25" y="22"/>
                  </a:cxn>
                  <a:cxn ang="0">
                    <a:pos x="21" y="20"/>
                  </a:cxn>
                  <a:cxn ang="0">
                    <a:pos x="5" y="4"/>
                  </a:cxn>
                  <a:cxn ang="0">
                    <a:pos x="4" y="6"/>
                  </a:cxn>
                  <a:cxn ang="0">
                    <a:pos x="2" y="7"/>
                  </a:cxn>
                  <a:cxn ang="0">
                    <a:pos x="18" y="23"/>
                  </a:cxn>
                  <a:cxn ang="0">
                    <a:pos x="25" y="26"/>
                  </a:cxn>
                  <a:cxn ang="0">
                    <a:pos x="29" y="25"/>
                  </a:cxn>
                  <a:cxn ang="0">
                    <a:pos x="31" y="19"/>
                  </a:cxn>
                  <a:cxn ang="0">
                    <a:pos x="30" y="14"/>
                  </a:cxn>
                  <a:cxn ang="0">
                    <a:pos x="25" y="9"/>
                  </a:cxn>
                  <a:cxn ang="0">
                    <a:pos x="21" y="4"/>
                  </a:cxn>
                  <a:cxn ang="0">
                    <a:pos x="15" y="2"/>
                  </a:cxn>
                  <a:cxn ang="0">
                    <a:pos x="5" y="1"/>
                  </a:cxn>
                  <a:cxn ang="0">
                    <a:pos x="4" y="0"/>
                  </a:cxn>
                  <a:cxn ang="0">
                    <a:pos x="1" y="1"/>
                  </a:cxn>
                  <a:cxn ang="0">
                    <a:pos x="0" y="4"/>
                  </a:cxn>
                  <a:cxn ang="0">
                    <a:pos x="1" y="6"/>
                  </a:cxn>
                  <a:cxn ang="0">
                    <a:pos x="2" y="7"/>
                  </a:cxn>
                  <a:cxn ang="0">
                    <a:pos x="4" y="6"/>
                  </a:cxn>
                </a:cxnLst>
                <a:rect l="0" t="0" r="r" b="b"/>
                <a:pathLst>
                  <a:path w="31" h="26">
                    <a:moveTo>
                      <a:pt x="4" y="6"/>
                    </a:moveTo>
                    <a:cubicBezTo>
                      <a:pt x="5" y="4"/>
                      <a:pt x="5" y="4"/>
                      <a:pt x="5" y="4"/>
                    </a:cubicBezTo>
                    <a:cubicBezTo>
                      <a:pt x="5" y="4"/>
                      <a:pt x="5" y="4"/>
                      <a:pt x="4" y="4"/>
                    </a:cubicBezTo>
                    <a:cubicBezTo>
                      <a:pt x="4" y="3"/>
                      <a:pt x="4" y="3"/>
                      <a:pt x="4" y="3"/>
                    </a:cubicBezTo>
                    <a:cubicBezTo>
                      <a:pt x="4" y="4"/>
                      <a:pt x="4" y="4"/>
                      <a:pt x="4" y="4"/>
                    </a:cubicBezTo>
                    <a:cubicBezTo>
                      <a:pt x="4" y="4"/>
                      <a:pt x="4" y="4"/>
                      <a:pt x="4" y="4"/>
                    </a:cubicBezTo>
                    <a:cubicBezTo>
                      <a:pt x="4" y="3"/>
                      <a:pt x="4" y="3"/>
                      <a:pt x="4" y="3"/>
                    </a:cubicBezTo>
                    <a:cubicBezTo>
                      <a:pt x="4" y="4"/>
                      <a:pt x="4" y="4"/>
                      <a:pt x="4" y="4"/>
                    </a:cubicBezTo>
                    <a:cubicBezTo>
                      <a:pt x="4" y="4"/>
                      <a:pt x="4" y="4"/>
                      <a:pt x="4" y="4"/>
                    </a:cubicBezTo>
                    <a:cubicBezTo>
                      <a:pt x="3" y="4"/>
                      <a:pt x="3" y="4"/>
                      <a:pt x="3" y="4"/>
                    </a:cubicBezTo>
                    <a:cubicBezTo>
                      <a:pt x="4" y="5"/>
                      <a:pt x="4" y="5"/>
                      <a:pt x="4" y="5"/>
                    </a:cubicBezTo>
                    <a:cubicBezTo>
                      <a:pt x="4" y="4"/>
                      <a:pt x="4" y="4"/>
                      <a:pt x="4" y="4"/>
                    </a:cubicBezTo>
                    <a:cubicBezTo>
                      <a:pt x="3" y="4"/>
                      <a:pt x="3" y="4"/>
                      <a:pt x="3" y="4"/>
                    </a:cubicBezTo>
                    <a:cubicBezTo>
                      <a:pt x="4" y="5"/>
                      <a:pt x="4" y="5"/>
                      <a:pt x="4" y="5"/>
                    </a:cubicBezTo>
                    <a:cubicBezTo>
                      <a:pt x="3" y="4"/>
                      <a:pt x="3" y="4"/>
                      <a:pt x="3" y="4"/>
                    </a:cubicBezTo>
                    <a:cubicBezTo>
                      <a:pt x="4" y="5"/>
                      <a:pt x="4" y="5"/>
                      <a:pt x="4" y="5"/>
                    </a:cubicBezTo>
                    <a:cubicBezTo>
                      <a:pt x="4" y="5"/>
                      <a:pt x="4" y="5"/>
                      <a:pt x="4" y="5"/>
                    </a:cubicBezTo>
                    <a:cubicBezTo>
                      <a:pt x="3" y="4"/>
                      <a:pt x="3" y="4"/>
                      <a:pt x="3" y="4"/>
                    </a:cubicBezTo>
                    <a:cubicBezTo>
                      <a:pt x="4" y="5"/>
                      <a:pt x="4" y="5"/>
                      <a:pt x="4" y="5"/>
                    </a:cubicBezTo>
                    <a:cubicBezTo>
                      <a:pt x="4" y="5"/>
                      <a:pt x="4" y="5"/>
                      <a:pt x="4" y="5"/>
                    </a:cubicBezTo>
                    <a:cubicBezTo>
                      <a:pt x="4" y="5"/>
                      <a:pt x="4" y="5"/>
                      <a:pt x="4" y="5"/>
                    </a:cubicBezTo>
                    <a:cubicBezTo>
                      <a:pt x="15" y="6"/>
                      <a:pt x="15" y="6"/>
                      <a:pt x="15" y="6"/>
                    </a:cubicBezTo>
                    <a:cubicBezTo>
                      <a:pt x="16" y="7"/>
                      <a:pt x="17" y="7"/>
                      <a:pt x="18" y="8"/>
                    </a:cubicBezTo>
                    <a:cubicBezTo>
                      <a:pt x="20" y="9"/>
                      <a:pt x="21" y="10"/>
                      <a:pt x="22" y="11"/>
                    </a:cubicBezTo>
                    <a:cubicBezTo>
                      <a:pt x="26" y="17"/>
                      <a:pt x="26" y="17"/>
                      <a:pt x="26" y="17"/>
                    </a:cubicBezTo>
                    <a:cubicBezTo>
                      <a:pt x="27" y="18"/>
                      <a:pt x="27" y="18"/>
                      <a:pt x="27" y="19"/>
                    </a:cubicBezTo>
                    <a:cubicBezTo>
                      <a:pt x="27" y="20"/>
                      <a:pt x="27" y="21"/>
                      <a:pt x="26" y="21"/>
                    </a:cubicBezTo>
                    <a:cubicBezTo>
                      <a:pt x="25" y="22"/>
                      <a:pt x="25" y="22"/>
                      <a:pt x="25" y="22"/>
                    </a:cubicBezTo>
                    <a:cubicBezTo>
                      <a:pt x="23" y="22"/>
                      <a:pt x="22" y="21"/>
                      <a:pt x="21" y="20"/>
                    </a:cubicBezTo>
                    <a:cubicBezTo>
                      <a:pt x="5" y="4"/>
                      <a:pt x="5" y="4"/>
                      <a:pt x="5" y="4"/>
                    </a:cubicBezTo>
                    <a:cubicBezTo>
                      <a:pt x="4" y="6"/>
                      <a:pt x="4" y="6"/>
                      <a:pt x="4" y="6"/>
                    </a:cubicBezTo>
                    <a:cubicBezTo>
                      <a:pt x="2" y="7"/>
                      <a:pt x="2" y="7"/>
                      <a:pt x="2" y="7"/>
                    </a:cubicBezTo>
                    <a:cubicBezTo>
                      <a:pt x="18" y="23"/>
                      <a:pt x="18" y="23"/>
                      <a:pt x="18" y="23"/>
                    </a:cubicBezTo>
                    <a:cubicBezTo>
                      <a:pt x="20" y="25"/>
                      <a:pt x="22" y="26"/>
                      <a:pt x="25" y="26"/>
                    </a:cubicBezTo>
                    <a:cubicBezTo>
                      <a:pt x="26" y="26"/>
                      <a:pt x="28" y="25"/>
                      <a:pt x="29" y="25"/>
                    </a:cubicBezTo>
                    <a:cubicBezTo>
                      <a:pt x="31" y="23"/>
                      <a:pt x="31" y="21"/>
                      <a:pt x="31" y="19"/>
                    </a:cubicBezTo>
                    <a:cubicBezTo>
                      <a:pt x="31" y="17"/>
                      <a:pt x="31" y="16"/>
                      <a:pt x="30" y="14"/>
                    </a:cubicBezTo>
                    <a:cubicBezTo>
                      <a:pt x="25" y="9"/>
                      <a:pt x="25" y="9"/>
                      <a:pt x="25" y="9"/>
                    </a:cubicBezTo>
                    <a:cubicBezTo>
                      <a:pt x="24" y="7"/>
                      <a:pt x="23" y="6"/>
                      <a:pt x="21" y="4"/>
                    </a:cubicBezTo>
                    <a:cubicBezTo>
                      <a:pt x="19" y="3"/>
                      <a:pt x="17" y="2"/>
                      <a:pt x="15" y="2"/>
                    </a:cubicBezTo>
                    <a:cubicBezTo>
                      <a:pt x="5" y="1"/>
                      <a:pt x="5" y="1"/>
                      <a:pt x="5" y="1"/>
                    </a:cubicBezTo>
                    <a:cubicBezTo>
                      <a:pt x="4" y="0"/>
                      <a:pt x="4" y="0"/>
                      <a:pt x="4" y="0"/>
                    </a:cubicBezTo>
                    <a:cubicBezTo>
                      <a:pt x="3" y="0"/>
                      <a:pt x="2" y="1"/>
                      <a:pt x="1" y="1"/>
                    </a:cubicBezTo>
                    <a:cubicBezTo>
                      <a:pt x="1" y="2"/>
                      <a:pt x="0" y="3"/>
                      <a:pt x="0" y="4"/>
                    </a:cubicBezTo>
                    <a:cubicBezTo>
                      <a:pt x="0" y="4"/>
                      <a:pt x="0" y="5"/>
                      <a:pt x="1" y="6"/>
                    </a:cubicBezTo>
                    <a:cubicBezTo>
                      <a:pt x="2" y="7"/>
                      <a:pt x="2" y="7"/>
                      <a:pt x="2" y="7"/>
                    </a:cubicBezTo>
                    <a:lnTo>
                      <a:pt x="4"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0" name="Freeform 295"/>
              <p:cNvSpPr>
                <a:spLocks/>
              </p:cNvSpPr>
              <p:nvPr/>
            </p:nvSpPr>
            <p:spPr bwMode="auto">
              <a:xfrm>
                <a:off x="-4454525" y="2663823"/>
                <a:ext cx="95250" cy="57150"/>
              </a:xfrm>
              <a:custGeom>
                <a:avLst/>
                <a:gdLst/>
                <a:ahLst/>
                <a:cxnLst>
                  <a:cxn ang="0">
                    <a:pos x="3" y="7"/>
                  </a:cxn>
                  <a:cxn ang="0">
                    <a:pos x="5" y="7"/>
                  </a:cxn>
                  <a:cxn ang="0">
                    <a:pos x="5" y="6"/>
                  </a:cxn>
                  <a:cxn ang="0">
                    <a:pos x="5" y="4"/>
                  </a:cxn>
                  <a:cxn ang="0">
                    <a:pos x="7" y="4"/>
                  </a:cxn>
                  <a:cxn ang="0">
                    <a:pos x="17" y="4"/>
                  </a:cxn>
                  <a:cxn ang="0">
                    <a:pos x="19" y="5"/>
                  </a:cxn>
                  <a:cxn ang="0">
                    <a:pos x="20" y="7"/>
                  </a:cxn>
                  <a:cxn ang="0">
                    <a:pos x="20" y="8"/>
                  </a:cxn>
                  <a:cxn ang="0">
                    <a:pos x="20" y="10"/>
                  </a:cxn>
                  <a:cxn ang="0">
                    <a:pos x="18" y="11"/>
                  </a:cxn>
                  <a:cxn ang="0">
                    <a:pos x="9" y="11"/>
                  </a:cxn>
                  <a:cxn ang="0">
                    <a:pos x="6" y="10"/>
                  </a:cxn>
                  <a:cxn ang="0">
                    <a:pos x="5" y="7"/>
                  </a:cxn>
                  <a:cxn ang="0">
                    <a:pos x="3" y="7"/>
                  </a:cxn>
                  <a:cxn ang="0">
                    <a:pos x="1" y="8"/>
                  </a:cxn>
                  <a:cxn ang="0">
                    <a:pos x="4" y="13"/>
                  </a:cxn>
                  <a:cxn ang="0">
                    <a:pos x="9" y="15"/>
                  </a:cxn>
                  <a:cxn ang="0">
                    <a:pos x="18" y="15"/>
                  </a:cxn>
                  <a:cxn ang="0">
                    <a:pos x="23" y="13"/>
                  </a:cxn>
                  <a:cxn ang="0">
                    <a:pos x="25" y="8"/>
                  </a:cxn>
                  <a:cxn ang="0">
                    <a:pos x="25" y="7"/>
                  </a:cxn>
                  <a:cxn ang="0">
                    <a:pos x="22" y="2"/>
                  </a:cxn>
                  <a:cxn ang="0">
                    <a:pos x="17" y="0"/>
                  </a:cxn>
                  <a:cxn ang="0">
                    <a:pos x="7" y="0"/>
                  </a:cxn>
                  <a:cxn ang="0">
                    <a:pos x="2" y="1"/>
                  </a:cxn>
                  <a:cxn ang="0">
                    <a:pos x="0" y="6"/>
                  </a:cxn>
                  <a:cxn ang="0">
                    <a:pos x="1" y="8"/>
                  </a:cxn>
                  <a:cxn ang="0">
                    <a:pos x="3" y="7"/>
                  </a:cxn>
                </a:cxnLst>
                <a:rect l="0" t="0" r="r" b="b"/>
                <a:pathLst>
                  <a:path w="25" h="15">
                    <a:moveTo>
                      <a:pt x="3" y="7"/>
                    </a:moveTo>
                    <a:cubicBezTo>
                      <a:pt x="5" y="7"/>
                      <a:pt x="5" y="7"/>
                      <a:pt x="5" y="7"/>
                    </a:cubicBezTo>
                    <a:cubicBezTo>
                      <a:pt x="5" y="6"/>
                      <a:pt x="5" y="6"/>
                      <a:pt x="5" y="6"/>
                    </a:cubicBezTo>
                    <a:cubicBezTo>
                      <a:pt x="5" y="5"/>
                      <a:pt x="5" y="5"/>
                      <a:pt x="5" y="4"/>
                    </a:cubicBezTo>
                    <a:cubicBezTo>
                      <a:pt x="6" y="4"/>
                      <a:pt x="6" y="4"/>
                      <a:pt x="7" y="4"/>
                    </a:cubicBezTo>
                    <a:cubicBezTo>
                      <a:pt x="17" y="4"/>
                      <a:pt x="17" y="4"/>
                      <a:pt x="17" y="4"/>
                    </a:cubicBezTo>
                    <a:cubicBezTo>
                      <a:pt x="18" y="4"/>
                      <a:pt x="18" y="4"/>
                      <a:pt x="19" y="5"/>
                    </a:cubicBezTo>
                    <a:cubicBezTo>
                      <a:pt x="20" y="6"/>
                      <a:pt x="20" y="6"/>
                      <a:pt x="20" y="7"/>
                    </a:cubicBezTo>
                    <a:cubicBezTo>
                      <a:pt x="20" y="8"/>
                      <a:pt x="20" y="8"/>
                      <a:pt x="20" y="8"/>
                    </a:cubicBezTo>
                    <a:cubicBezTo>
                      <a:pt x="20" y="9"/>
                      <a:pt x="20" y="9"/>
                      <a:pt x="20" y="10"/>
                    </a:cubicBezTo>
                    <a:cubicBezTo>
                      <a:pt x="19" y="10"/>
                      <a:pt x="19" y="11"/>
                      <a:pt x="18" y="11"/>
                    </a:cubicBezTo>
                    <a:cubicBezTo>
                      <a:pt x="9" y="11"/>
                      <a:pt x="9" y="11"/>
                      <a:pt x="9" y="11"/>
                    </a:cubicBezTo>
                    <a:cubicBezTo>
                      <a:pt x="8" y="11"/>
                      <a:pt x="7" y="10"/>
                      <a:pt x="6" y="10"/>
                    </a:cubicBezTo>
                    <a:cubicBezTo>
                      <a:pt x="6" y="9"/>
                      <a:pt x="5" y="8"/>
                      <a:pt x="5" y="7"/>
                    </a:cubicBezTo>
                    <a:cubicBezTo>
                      <a:pt x="3" y="7"/>
                      <a:pt x="3" y="7"/>
                      <a:pt x="3" y="7"/>
                    </a:cubicBezTo>
                    <a:cubicBezTo>
                      <a:pt x="1" y="8"/>
                      <a:pt x="1" y="8"/>
                      <a:pt x="1" y="8"/>
                    </a:cubicBezTo>
                    <a:cubicBezTo>
                      <a:pt x="1" y="10"/>
                      <a:pt x="2" y="11"/>
                      <a:pt x="4" y="13"/>
                    </a:cubicBezTo>
                    <a:cubicBezTo>
                      <a:pt x="5" y="14"/>
                      <a:pt x="7" y="15"/>
                      <a:pt x="9" y="15"/>
                    </a:cubicBezTo>
                    <a:cubicBezTo>
                      <a:pt x="18" y="15"/>
                      <a:pt x="18" y="15"/>
                      <a:pt x="18" y="15"/>
                    </a:cubicBezTo>
                    <a:cubicBezTo>
                      <a:pt x="20" y="15"/>
                      <a:pt x="22" y="14"/>
                      <a:pt x="23" y="13"/>
                    </a:cubicBezTo>
                    <a:cubicBezTo>
                      <a:pt x="24" y="12"/>
                      <a:pt x="25" y="10"/>
                      <a:pt x="25" y="8"/>
                    </a:cubicBezTo>
                    <a:cubicBezTo>
                      <a:pt x="25" y="7"/>
                      <a:pt x="25" y="7"/>
                      <a:pt x="25" y="7"/>
                    </a:cubicBezTo>
                    <a:cubicBezTo>
                      <a:pt x="24" y="5"/>
                      <a:pt x="24" y="3"/>
                      <a:pt x="22" y="2"/>
                    </a:cubicBezTo>
                    <a:cubicBezTo>
                      <a:pt x="21" y="0"/>
                      <a:pt x="19" y="0"/>
                      <a:pt x="17" y="0"/>
                    </a:cubicBezTo>
                    <a:cubicBezTo>
                      <a:pt x="7" y="0"/>
                      <a:pt x="7" y="0"/>
                      <a:pt x="7" y="0"/>
                    </a:cubicBezTo>
                    <a:cubicBezTo>
                      <a:pt x="5" y="0"/>
                      <a:pt x="3" y="0"/>
                      <a:pt x="2" y="1"/>
                    </a:cubicBezTo>
                    <a:cubicBezTo>
                      <a:pt x="1" y="3"/>
                      <a:pt x="0" y="4"/>
                      <a:pt x="0" y="6"/>
                    </a:cubicBezTo>
                    <a:cubicBezTo>
                      <a:pt x="0" y="7"/>
                      <a:pt x="0" y="7"/>
                      <a:pt x="1" y="8"/>
                    </a:cubicBezTo>
                    <a:lnTo>
                      <a:pt x="3" y="7"/>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1" name="Freeform 296"/>
              <p:cNvSpPr>
                <a:spLocks/>
              </p:cNvSpPr>
              <p:nvPr/>
            </p:nvSpPr>
            <p:spPr bwMode="auto">
              <a:xfrm>
                <a:off x="-3432175" y="2822573"/>
                <a:ext cx="87313" cy="165100"/>
              </a:xfrm>
              <a:custGeom>
                <a:avLst/>
                <a:gdLst/>
                <a:ahLst/>
                <a:cxnLst>
                  <a:cxn ang="0">
                    <a:pos x="3" y="9"/>
                  </a:cxn>
                  <a:cxn ang="0">
                    <a:pos x="1" y="15"/>
                  </a:cxn>
                  <a:cxn ang="0">
                    <a:pos x="6" y="21"/>
                  </a:cxn>
                  <a:cxn ang="0">
                    <a:pos x="6" y="23"/>
                  </a:cxn>
                  <a:cxn ang="0">
                    <a:pos x="2" y="34"/>
                  </a:cxn>
                  <a:cxn ang="0">
                    <a:pos x="0" y="40"/>
                  </a:cxn>
                  <a:cxn ang="0">
                    <a:pos x="0" y="42"/>
                  </a:cxn>
                  <a:cxn ang="0">
                    <a:pos x="2" y="44"/>
                  </a:cxn>
                  <a:cxn ang="0">
                    <a:pos x="4" y="43"/>
                  </a:cxn>
                  <a:cxn ang="0">
                    <a:pos x="15" y="37"/>
                  </a:cxn>
                  <a:cxn ang="0">
                    <a:pos x="23" y="24"/>
                  </a:cxn>
                  <a:cxn ang="0">
                    <a:pos x="14" y="7"/>
                  </a:cxn>
                  <a:cxn ang="0">
                    <a:pos x="12" y="4"/>
                  </a:cxn>
                  <a:cxn ang="0">
                    <a:pos x="12" y="4"/>
                  </a:cxn>
                  <a:cxn ang="0">
                    <a:pos x="12" y="4"/>
                  </a:cxn>
                  <a:cxn ang="0">
                    <a:pos x="12" y="4"/>
                  </a:cxn>
                  <a:cxn ang="0">
                    <a:pos x="12" y="4"/>
                  </a:cxn>
                  <a:cxn ang="0">
                    <a:pos x="12" y="3"/>
                  </a:cxn>
                  <a:cxn ang="0">
                    <a:pos x="10" y="0"/>
                  </a:cxn>
                  <a:cxn ang="0">
                    <a:pos x="4" y="4"/>
                  </a:cxn>
                  <a:cxn ang="0">
                    <a:pos x="5" y="9"/>
                  </a:cxn>
                  <a:cxn ang="0">
                    <a:pos x="8" y="6"/>
                  </a:cxn>
                  <a:cxn ang="0">
                    <a:pos x="10" y="5"/>
                  </a:cxn>
                  <a:cxn ang="0">
                    <a:pos x="10" y="4"/>
                  </a:cxn>
                  <a:cxn ang="0">
                    <a:pos x="10" y="5"/>
                  </a:cxn>
                  <a:cxn ang="0">
                    <a:pos x="10" y="5"/>
                  </a:cxn>
                  <a:cxn ang="0">
                    <a:pos x="9" y="4"/>
                  </a:cxn>
                  <a:cxn ang="0">
                    <a:pos x="10" y="3"/>
                  </a:cxn>
                  <a:cxn ang="0">
                    <a:pos x="10" y="3"/>
                  </a:cxn>
                  <a:cxn ang="0">
                    <a:pos x="9" y="4"/>
                  </a:cxn>
                  <a:cxn ang="0">
                    <a:pos x="8" y="3"/>
                  </a:cxn>
                  <a:cxn ang="0">
                    <a:pos x="8" y="3"/>
                  </a:cxn>
                  <a:cxn ang="0">
                    <a:pos x="9" y="3"/>
                  </a:cxn>
                  <a:cxn ang="0">
                    <a:pos x="8" y="3"/>
                  </a:cxn>
                  <a:cxn ang="0">
                    <a:pos x="9" y="7"/>
                  </a:cxn>
                  <a:cxn ang="0">
                    <a:pos x="19" y="24"/>
                  </a:cxn>
                  <a:cxn ang="0">
                    <a:pos x="10" y="35"/>
                  </a:cxn>
                  <a:cxn ang="0">
                    <a:pos x="2" y="40"/>
                  </a:cxn>
                  <a:cxn ang="0">
                    <a:pos x="2" y="41"/>
                  </a:cxn>
                  <a:cxn ang="0">
                    <a:pos x="2" y="40"/>
                  </a:cxn>
                  <a:cxn ang="0">
                    <a:pos x="2" y="40"/>
                  </a:cxn>
                  <a:cxn ang="0">
                    <a:pos x="4" y="41"/>
                  </a:cxn>
                  <a:cxn ang="0">
                    <a:pos x="2" y="42"/>
                  </a:cxn>
                  <a:cxn ang="0">
                    <a:pos x="2" y="42"/>
                  </a:cxn>
                  <a:cxn ang="0">
                    <a:pos x="4" y="41"/>
                  </a:cxn>
                  <a:cxn ang="0">
                    <a:pos x="4" y="42"/>
                  </a:cxn>
                  <a:cxn ang="0">
                    <a:pos x="4" y="42"/>
                  </a:cxn>
                  <a:cxn ang="0">
                    <a:pos x="3" y="42"/>
                  </a:cxn>
                  <a:cxn ang="0">
                    <a:pos x="5" y="41"/>
                  </a:cxn>
                  <a:cxn ang="0">
                    <a:pos x="7" y="34"/>
                  </a:cxn>
                  <a:cxn ang="0">
                    <a:pos x="10" y="23"/>
                  </a:cxn>
                  <a:cxn ang="0">
                    <a:pos x="9" y="18"/>
                  </a:cxn>
                  <a:cxn ang="0">
                    <a:pos x="6" y="16"/>
                  </a:cxn>
                  <a:cxn ang="0">
                    <a:pos x="6" y="13"/>
                  </a:cxn>
                  <a:cxn ang="0">
                    <a:pos x="5" y="9"/>
                  </a:cxn>
                </a:cxnLst>
                <a:rect l="0" t="0" r="r" b="b"/>
                <a:pathLst>
                  <a:path w="23" h="44">
                    <a:moveTo>
                      <a:pt x="5" y="9"/>
                    </a:moveTo>
                    <a:cubicBezTo>
                      <a:pt x="3" y="9"/>
                      <a:pt x="3" y="9"/>
                      <a:pt x="3" y="9"/>
                    </a:cubicBezTo>
                    <a:cubicBezTo>
                      <a:pt x="3" y="10"/>
                      <a:pt x="2" y="11"/>
                      <a:pt x="2" y="11"/>
                    </a:cubicBezTo>
                    <a:cubicBezTo>
                      <a:pt x="2" y="12"/>
                      <a:pt x="1" y="13"/>
                      <a:pt x="1" y="15"/>
                    </a:cubicBezTo>
                    <a:cubicBezTo>
                      <a:pt x="1" y="16"/>
                      <a:pt x="2" y="18"/>
                      <a:pt x="3" y="19"/>
                    </a:cubicBezTo>
                    <a:cubicBezTo>
                      <a:pt x="4" y="20"/>
                      <a:pt x="5" y="21"/>
                      <a:pt x="6" y="21"/>
                    </a:cubicBezTo>
                    <a:cubicBezTo>
                      <a:pt x="6" y="21"/>
                      <a:pt x="6" y="21"/>
                      <a:pt x="6" y="21"/>
                    </a:cubicBezTo>
                    <a:cubicBezTo>
                      <a:pt x="6" y="22"/>
                      <a:pt x="6" y="22"/>
                      <a:pt x="6" y="23"/>
                    </a:cubicBezTo>
                    <a:cubicBezTo>
                      <a:pt x="6" y="24"/>
                      <a:pt x="5" y="26"/>
                      <a:pt x="4" y="28"/>
                    </a:cubicBezTo>
                    <a:cubicBezTo>
                      <a:pt x="3" y="30"/>
                      <a:pt x="2" y="32"/>
                      <a:pt x="2" y="34"/>
                    </a:cubicBezTo>
                    <a:cubicBezTo>
                      <a:pt x="2" y="35"/>
                      <a:pt x="2" y="36"/>
                      <a:pt x="1" y="38"/>
                    </a:cubicBezTo>
                    <a:cubicBezTo>
                      <a:pt x="1" y="38"/>
                      <a:pt x="1" y="39"/>
                      <a:pt x="0" y="40"/>
                    </a:cubicBezTo>
                    <a:cubicBezTo>
                      <a:pt x="0" y="41"/>
                      <a:pt x="0" y="41"/>
                      <a:pt x="0" y="41"/>
                    </a:cubicBezTo>
                    <a:cubicBezTo>
                      <a:pt x="0" y="41"/>
                      <a:pt x="0" y="41"/>
                      <a:pt x="0" y="42"/>
                    </a:cubicBezTo>
                    <a:cubicBezTo>
                      <a:pt x="0" y="43"/>
                      <a:pt x="0" y="43"/>
                      <a:pt x="0" y="43"/>
                    </a:cubicBezTo>
                    <a:cubicBezTo>
                      <a:pt x="1" y="44"/>
                      <a:pt x="2" y="44"/>
                      <a:pt x="2" y="44"/>
                    </a:cubicBezTo>
                    <a:cubicBezTo>
                      <a:pt x="3" y="44"/>
                      <a:pt x="3" y="44"/>
                      <a:pt x="3" y="44"/>
                    </a:cubicBezTo>
                    <a:cubicBezTo>
                      <a:pt x="4" y="43"/>
                      <a:pt x="4" y="43"/>
                      <a:pt x="4" y="43"/>
                    </a:cubicBezTo>
                    <a:cubicBezTo>
                      <a:pt x="5" y="43"/>
                      <a:pt x="6" y="42"/>
                      <a:pt x="7" y="41"/>
                    </a:cubicBezTo>
                    <a:cubicBezTo>
                      <a:pt x="10" y="40"/>
                      <a:pt x="12" y="39"/>
                      <a:pt x="15" y="37"/>
                    </a:cubicBezTo>
                    <a:cubicBezTo>
                      <a:pt x="18" y="35"/>
                      <a:pt x="20" y="33"/>
                      <a:pt x="21" y="31"/>
                    </a:cubicBezTo>
                    <a:cubicBezTo>
                      <a:pt x="23" y="29"/>
                      <a:pt x="23" y="26"/>
                      <a:pt x="23" y="24"/>
                    </a:cubicBezTo>
                    <a:cubicBezTo>
                      <a:pt x="23" y="19"/>
                      <a:pt x="22" y="15"/>
                      <a:pt x="19" y="12"/>
                    </a:cubicBezTo>
                    <a:cubicBezTo>
                      <a:pt x="17" y="10"/>
                      <a:pt x="16" y="9"/>
                      <a:pt x="14" y="7"/>
                    </a:cubicBezTo>
                    <a:cubicBezTo>
                      <a:pt x="14" y="6"/>
                      <a:pt x="13" y="5"/>
                      <a:pt x="13" y="5"/>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3"/>
                      <a:pt x="12" y="3"/>
                      <a:pt x="12" y="3"/>
                    </a:cubicBezTo>
                    <a:cubicBezTo>
                      <a:pt x="12" y="2"/>
                      <a:pt x="12" y="2"/>
                      <a:pt x="12" y="1"/>
                    </a:cubicBezTo>
                    <a:cubicBezTo>
                      <a:pt x="11" y="1"/>
                      <a:pt x="10" y="0"/>
                      <a:pt x="10" y="0"/>
                    </a:cubicBezTo>
                    <a:cubicBezTo>
                      <a:pt x="9" y="1"/>
                      <a:pt x="8" y="1"/>
                      <a:pt x="7" y="1"/>
                    </a:cubicBezTo>
                    <a:cubicBezTo>
                      <a:pt x="6" y="2"/>
                      <a:pt x="5" y="3"/>
                      <a:pt x="4" y="4"/>
                    </a:cubicBezTo>
                    <a:cubicBezTo>
                      <a:pt x="3" y="6"/>
                      <a:pt x="3" y="7"/>
                      <a:pt x="3" y="9"/>
                    </a:cubicBezTo>
                    <a:cubicBezTo>
                      <a:pt x="5" y="9"/>
                      <a:pt x="5" y="9"/>
                      <a:pt x="5" y="9"/>
                    </a:cubicBezTo>
                    <a:cubicBezTo>
                      <a:pt x="7" y="9"/>
                      <a:pt x="7" y="9"/>
                      <a:pt x="7" y="9"/>
                    </a:cubicBezTo>
                    <a:cubicBezTo>
                      <a:pt x="7" y="8"/>
                      <a:pt x="8" y="7"/>
                      <a:pt x="8" y="6"/>
                    </a:cubicBezTo>
                    <a:cubicBezTo>
                      <a:pt x="9" y="6"/>
                      <a:pt x="9" y="5"/>
                      <a:pt x="10" y="5"/>
                    </a:cubicBezTo>
                    <a:cubicBezTo>
                      <a:pt x="10" y="5"/>
                      <a:pt x="10" y="5"/>
                      <a:pt x="10" y="5"/>
                    </a:cubicBezTo>
                    <a:cubicBezTo>
                      <a:pt x="10" y="5"/>
                      <a:pt x="10" y="5"/>
                      <a:pt x="10" y="5"/>
                    </a:cubicBezTo>
                    <a:cubicBezTo>
                      <a:pt x="10" y="4"/>
                      <a:pt x="10" y="4"/>
                      <a:pt x="10" y="4"/>
                    </a:cubicBezTo>
                    <a:cubicBezTo>
                      <a:pt x="10" y="5"/>
                      <a:pt x="10" y="5"/>
                      <a:pt x="10" y="5"/>
                    </a:cubicBezTo>
                    <a:cubicBezTo>
                      <a:pt x="10" y="5"/>
                      <a:pt x="10" y="5"/>
                      <a:pt x="10" y="5"/>
                    </a:cubicBezTo>
                    <a:cubicBezTo>
                      <a:pt x="10" y="4"/>
                      <a:pt x="10" y="4"/>
                      <a:pt x="10" y="4"/>
                    </a:cubicBezTo>
                    <a:cubicBezTo>
                      <a:pt x="10" y="5"/>
                      <a:pt x="10" y="5"/>
                      <a:pt x="10" y="5"/>
                    </a:cubicBezTo>
                    <a:cubicBezTo>
                      <a:pt x="10" y="3"/>
                      <a:pt x="10" y="3"/>
                      <a:pt x="10" y="3"/>
                    </a:cubicBezTo>
                    <a:cubicBezTo>
                      <a:pt x="9" y="4"/>
                      <a:pt x="9" y="4"/>
                      <a:pt x="9" y="4"/>
                    </a:cubicBezTo>
                    <a:cubicBezTo>
                      <a:pt x="9" y="5"/>
                      <a:pt x="10" y="5"/>
                      <a:pt x="10" y="5"/>
                    </a:cubicBezTo>
                    <a:cubicBezTo>
                      <a:pt x="10" y="3"/>
                      <a:pt x="10" y="3"/>
                      <a:pt x="10" y="3"/>
                    </a:cubicBezTo>
                    <a:cubicBezTo>
                      <a:pt x="9" y="4"/>
                      <a:pt x="9" y="4"/>
                      <a:pt x="9" y="4"/>
                    </a:cubicBezTo>
                    <a:cubicBezTo>
                      <a:pt x="10" y="3"/>
                      <a:pt x="10" y="3"/>
                      <a:pt x="10" y="3"/>
                    </a:cubicBezTo>
                    <a:cubicBezTo>
                      <a:pt x="8" y="3"/>
                      <a:pt x="8" y="3"/>
                      <a:pt x="8" y="3"/>
                    </a:cubicBezTo>
                    <a:cubicBezTo>
                      <a:pt x="8" y="3"/>
                      <a:pt x="8" y="4"/>
                      <a:pt x="9" y="4"/>
                    </a:cubicBezTo>
                    <a:cubicBezTo>
                      <a:pt x="10" y="3"/>
                      <a:pt x="10" y="3"/>
                      <a:pt x="10" y="3"/>
                    </a:cubicBezTo>
                    <a:cubicBezTo>
                      <a:pt x="8" y="3"/>
                      <a:pt x="8" y="3"/>
                      <a:pt x="8" y="3"/>
                    </a:cubicBezTo>
                    <a:cubicBezTo>
                      <a:pt x="9" y="3"/>
                      <a:pt x="9" y="3"/>
                      <a:pt x="9" y="3"/>
                    </a:cubicBezTo>
                    <a:cubicBezTo>
                      <a:pt x="8" y="3"/>
                      <a:pt x="8" y="3"/>
                      <a:pt x="8" y="3"/>
                    </a:cubicBezTo>
                    <a:cubicBezTo>
                      <a:pt x="8" y="3"/>
                      <a:pt x="8" y="3"/>
                      <a:pt x="8" y="3"/>
                    </a:cubicBezTo>
                    <a:cubicBezTo>
                      <a:pt x="9" y="3"/>
                      <a:pt x="9" y="3"/>
                      <a:pt x="9" y="3"/>
                    </a:cubicBezTo>
                    <a:cubicBezTo>
                      <a:pt x="8" y="3"/>
                      <a:pt x="8" y="3"/>
                      <a:pt x="8" y="3"/>
                    </a:cubicBezTo>
                    <a:cubicBezTo>
                      <a:pt x="8" y="3"/>
                      <a:pt x="8" y="3"/>
                      <a:pt x="8" y="3"/>
                    </a:cubicBezTo>
                    <a:cubicBezTo>
                      <a:pt x="8" y="4"/>
                      <a:pt x="8" y="4"/>
                      <a:pt x="8" y="4"/>
                    </a:cubicBezTo>
                    <a:cubicBezTo>
                      <a:pt x="8" y="5"/>
                      <a:pt x="8" y="6"/>
                      <a:pt x="9" y="7"/>
                    </a:cubicBezTo>
                    <a:cubicBezTo>
                      <a:pt x="10" y="9"/>
                      <a:pt x="13" y="12"/>
                      <a:pt x="16" y="15"/>
                    </a:cubicBezTo>
                    <a:cubicBezTo>
                      <a:pt x="18" y="17"/>
                      <a:pt x="19" y="20"/>
                      <a:pt x="19" y="24"/>
                    </a:cubicBezTo>
                    <a:cubicBezTo>
                      <a:pt x="19" y="26"/>
                      <a:pt x="19" y="27"/>
                      <a:pt x="18" y="29"/>
                    </a:cubicBezTo>
                    <a:cubicBezTo>
                      <a:pt x="17" y="30"/>
                      <a:pt x="13" y="33"/>
                      <a:pt x="10" y="35"/>
                    </a:cubicBezTo>
                    <a:cubicBezTo>
                      <a:pt x="9" y="36"/>
                      <a:pt x="7" y="37"/>
                      <a:pt x="5" y="38"/>
                    </a:cubicBezTo>
                    <a:cubicBezTo>
                      <a:pt x="4" y="39"/>
                      <a:pt x="3" y="39"/>
                      <a:pt x="2" y="40"/>
                    </a:cubicBezTo>
                    <a:cubicBezTo>
                      <a:pt x="2" y="40"/>
                      <a:pt x="2" y="40"/>
                      <a:pt x="2" y="40"/>
                    </a:cubicBezTo>
                    <a:cubicBezTo>
                      <a:pt x="2" y="41"/>
                      <a:pt x="2" y="41"/>
                      <a:pt x="2" y="41"/>
                    </a:cubicBezTo>
                    <a:cubicBezTo>
                      <a:pt x="2" y="40"/>
                      <a:pt x="2" y="40"/>
                      <a:pt x="2" y="40"/>
                    </a:cubicBezTo>
                    <a:cubicBezTo>
                      <a:pt x="2" y="40"/>
                      <a:pt x="2" y="40"/>
                      <a:pt x="2" y="40"/>
                    </a:cubicBezTo>
                    <a:cubicBezTo>
                      <a:pt x="2" y="41"/>
                      <a:pt x="2" y="41"/>
                      <a:pt x="2" y="41"/>
                    </a:cubicBezTo>
                    <a:cubicBezTo>
                      <a:pt x="2" y="40"/>
                      <a:pt x="2" y="40"/>
                      <a:pt x="2" y="40"/>
                    </a:cubicBezTo>
                    <a:cubicBezTo>
                      <a:pt x="2" y="42"/>
                      <a:pt x="2" y="42"/>
                      <a:pt x="2" y="42"/>
                    </a:cubicBezTo>
                    <a:cubicBezTo>
                      <a:pt x="4" y="41"/>
                      <a:pt x="4" y="41"/>
                      <a:pt x="4" y="41"/>
                    </a:cubicBezTo>
                    <a:cubicBezTo>
                      <a:pt x="3" y="40"/>
                      <a:pt x="3" y="40"/>
                      <a:pt x="2" y="40"/>
                    </a:cubicBezTo>
                    <a:cubicBezTo>
                      <a:pt x="2" y="42"/>
                      <a:pt x="2" y="42"/>
                      <a:pt x="2" y="42"/>
                    </a:cubicBezTo>
                    <a:cubicBezTo>
                      <a:pt x="4" y="41"/>
                      <a:pt x="4" y="41"/>
                      <a:pt x="4" y="41"/>
                    </a:cubicBezTo>
                    <a:cubicBezTo>
                      <a:pt x="2" y="42"/>
                      <a:pt x="2" y="42"/>
                      <a:pt x="2" y="42"/>
                    </a:cubicBezTo>
                    <a:cubicBezTo>
                      <a:pt x="4" y="42"/>
                      <a:pt x="4" y="42"/>
                      <a:pt x="4" y="42"/>
                    </a:cubicBezTo>
                    <a:cubicBezTo>
                      <a:pt x="4" y="41"/>
                      <a:pt x="4" y="41"/>
                      <a:pt x="4" y="41"/>
                    </a:cubicBezTo>
                    <a:cubicBezTo>
                      <a:pt x="2" y="42"/>
                      <a:pt x="2" y="42"/>
                      <a:pt x="2" y="42"/>
                    </a:cubicBezTo>
                    <a:cubicBezTo>
                      <a:pt x="4" y="42"/>
                      <a:pt x="4" y="42"/>
                      <a:pt x="4" y="42"/>
                    </a:cubicBezTo>
                    <a:cubicBezTo>
                      <a:pt x="3" y="42"/>
                      <a:pt x="3" y="42"/>
                      <a:pt x="3" y="42"/>
                    </a:cubicBezTo>
                    <a:cubicBezTo>
                      <a:pt x="4" y="42"/>
                      <a:pt x="4" y="42"/>
                      <a:pt x="4" y="42"/>
                    </a:cubicBezTo>
                    <a:cubicBezTo>
                      <a:pt x="4" y="42"/>
                      <a:pt x="4" y="42"/>
                      <a:pt x="4" y="42"/>
                    </a:cubicBezTo>
                    <a:cubicBezTo>
                      <a:pt x="3" y="42"/>
                      <a:pt x="3" y="42"/>
                      <a:pt x="3" y="42"/>
                    </a:cubicBezTo>
                    <a:cubicBezTo>
                      <a:pt x="4" y="42"/>
                      <a:pt x="4" y="42"/>
                      <a:pt x="4" y="42"/>
                    </a:cubicBezTo>
                    <a:cubicBezTo>
                      <a:pt x="4" y="42"/>
                      <a:pt x="4" y="42"/>
                      <a:pt x="5" y="41"/>
                    </a:cubicBezTo>
                    <a:cubicBezTo>
                      <a:pt x="5" y="40"/>
                      <a:pt x="5" y="39"/>
                      <a:pt x="6" y="38"/>
                    </a:cubicBezTo>
                    <a:cubicBezTo>
                      <a:pt x="6" y="37"/>
                      <a:pt x="7" y="36"/>
                      <a:pt x="7" y="34"/>
                    </a:cubicBezTo>
                    <a:cubicBezTo>
                      <a:pt x="7" y="33"/>
                      <a:pt x="7" y="32"/>
                      <a:pt x="8" y="30"/>
                    </a:cubicBezTo>
                    <a:cubicBezTo>
                      <a:pt x="9" y="28"/>
                      <a:pt x="10" y="26"/>
                      <a:pt x="10" y="23"/>
                    </a:cubicBezTo>
                    <a:cubicBezTo>
                      <a:pt x="10" y="22"/>
                      <a:pt x="10" y="21"/>
                      <a:pt x="10" y="20"/>
                    </a:cubicBezTo>
                    <a:cubicBezTo>
                      <a:pt x="10" y="20"/>
                      <a:pt x="9" y="19"/>
                      <a:pt x="9" y="18"/>
                    </a:cubicBezTo>
                    <a:cubicBezTo>
                      <a:pt x="8" y="18"/>
                      <a:pt x="8" y="17"/>
                      <a:pt x="7" y="17"/>
                    </a:cubicBezTo>
                    <a:cubicBezTo>
                      <a:pt x="6" y="16"/>
                      <a:pt x="6" y="16"/>
                      <a:pt x="6" y="16"/>
                    </a:cubicBezTo>
                    <a:cubicBezTo>
                      <a:pt x="5" y="15"/>
                      <a:pt x="5" y="15"/>
                      <a:pt x="5" y="15"/>
                    </a:cubicBezTo>
                    <a:cubicBezTo>
                      <a:pt x="5" y="15"/>
                      <a:pt x="5" y="14"/>
                      <a:pt x="6" y="13"/>
                    </a:cubicBezTo>
                    <a:cubicBezTo>
                      <a:pt x="6" y="12"/>
                      <a:pt x="7" y="11"/>
                      <a:pt x="7" y="9"/>
                    </a:cubicBezTo>
                    <a:lnTo>
                      <a:pt x="5" y="9"/>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2" name="Freeform 297"/>
              <p:cNvSpPr>
                <a:spLocks/>
              </p:cNvSpPr>
              <p:nvPr/>
            </p:nvSpPr>
            <p:spPr bwMode="auto">
              <a:xfrm>
                <a:off x="-3487738" y="2889248"/>
                <a:ext cx="66675" cy="65087"/>
              </a:xfrm>
              <a:custGeom>
                <a:avLst/>
                <a:gdLst/>
                <a:ahLst/>
                <a:cxnLst>
                  <a:cxn ang="0">
                    <a:pos x="10" y="2"/>
                  </a:cxn>
                  <a:cxn ang="0">
                    <a:pos x="10" y="4"/>
                  </a:cxn>
                  <a:cxn ang="0">
                    <a:pos x="13" y="5"/>
                  </a:cxn>
                  <a:cxn ang="0">
                    <a:pos x="14" y="6"/>
                  </a:cxn>
                  <a:cxn ang="0">
                    <a:pos x="14" y="6"/>
                  </a:cxn>
                  <a:cxn ang="0">
                    <a:pos x="14" y="6"/>
                  </a:cxn>
                  <a:cxn ang="0">
                    <a:pos x="14" y="6"/>
                  </a:cxn>
                  <a:cxn ang="0">
                    <a:pos x="14" y="6"/>
                  </a:cxn>
                  <a:cxn ang="0">
                    <a:pos x="14" y="6"/>
                  </a:cxn>
                  <a:cxn ang="0">
                    <a:pos x="14" y="6"/>
                  </a:cxn>
                  <a:cxn ang="0">
                    <a:pos x="14" y="6"/>
                  </a:cxn>
                  <a:cxn ang="0">
                    <a:pos x="12" y="10"/>
                  </a:cxn>
                  <a:cxn ang="0">
                    <a:pos x="11" y="11"/>
                  </a:cxn>
                  <a:cxn ang="0">
                    <a:pos x="10" y="12"/>
                  </a:cxn>
                  <a:cxn ang="0">
                    <a:pos x="6" y="12"/>
                  </a:cxn>
                  <a:cxn ang="0">
                    <a:pos x="4" y="12"/>
                  </a:cxn>
                  <a:cxn ang="0">
                    <a:pos x="4" y="12"/>
                  </a:cxn>
                  <a:cxn ang="0">
                    <a:pos x="4" y="11"/>
                  </a:cxn>
                  <a:cxn ang="0">
                    <a:pos x="7" y="6"/>
                  </a:cxn>
                  <a:cxn ang="0">
                    <a:pos x="10" y="4"/>
                  </a:cxn>
                  <a:cxn ang="0">
                    <a:pos x="10" y="2"/>
                  </a:cxn>
                  <a:cxn ang="0">
                    <a:pos x="10" y="0"/>
                  </a:cxn>
                  <a:cxn ang="0">
                    <a:pos x="4" y="3"/>
                  </a:cxn>
                  <a:cxn ang="0">
                    <a:pos x="0" y="10"/>
                  </a:cxn>
                  <a:cxn ang="0">
                    <a:pos x="0" y="12"/>
                  </a:cxn>
                  <a:cxn ang="0">
                    <a:pos x="2" y="16"/>
                  </a:cxn>
                  <a:cxn ang="0">
                    <a:pos x="6" y="17"/>
                  </a:cxn>
                  <a:cxn ang="0">
                    <a:pos x="11" y="16"/>
                  </a:cxn>
                  <a:cxn ang="0">
                    <a:pos x="14" y="14"/>
                  </a:cxn>
                  <a:cxn ang="0">
                    <a:pos x="16" y="11"/>
                  </a:cxn>
                  <a:cxn ang="0">
                    <a:pos x="18" y="8"/>
                  </a:cxn>
                  <a:cxn ang="0">
                    <a:pos x="18" y="6"/>
                  </a:cxn>
                  <a:cxn ang="0">
                    <a:pos x="17" y="3"/>
                  </a:cxn>
                  <a:cxn ang="0">
                    <a:pos x="13" y="1"/>
                  </a:cxn>
                  <a:cxn ang="0">
                    <a:pos x="10" y="0"/>
                  </a:cxn>
                  <a:cxn ang="0">
                    <a:pos x="10" y="2"/>
                  </a:cxn>
                </a:cxnLst>
                <a:rect l="0" t="0" r="r" b="b"/>
                <a:pathLst>
                  <a:path w="18" h="17">
                    <a:moveTo>
                      <a:pt x="10" y="2"/>
                    </a:moveTo>
                    <a:cubicBezTo>
                      <a:pt x="10" y="4"/>
                      <a:pt x="10" y="4"/>
                      <a:pt x="10" y="4"/>
                    </a:cubicBezTo>
                    <a:cubicBezTo>
                      <a:pt x="10" y="4"/>
                      <a:pt x="12" y="4"/>
                      <a:pt x="13" y="5"/>
                    </a:cubicBezTo>
                    <a:cubicBezTo>
                      <a:pt x="13" y="5"/>
                      <a:pt x="14" y="5"/>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3" y="8"/>
                      <a:pt x="12" y="9"/>
                      <a:pt x="12" y="10"/>
                    </a:cubicBezTo>
                    <a:cubicBezTo>
                      <a:pt x="12" y="10"/>
                      <a:pt x="12" y="11"/>
                      <a:pt x="11" y="11"/>
                    </a:cubicBezTo>
                    <a:cubicBezTo>
                      <a:pt x="11" y="11"/>
                      <a:pt x="11" y="11"/>
                      <a:pt x="10" y="12"/>
                    </a:cubicBezTo>
                    <a:cubicBezTo>
                      <a:pt x="8" y="12"/>
                      <a:pt x="7" y="12"/>
                      <a:pt x="6" y="12"/>
                    </a:cubicBezTo>
                    <a:cubicBezTo>
                      <a:pt x="5" y="12"/>
                      <a:pt x="4" y="12"/>
                      <a:pt x="4" y="12"/>
                    </a:cubicBezTo>
                    <a:cubicBezTo>
                      <a:pt x="4" y="12"/>
                      <a:pt x="4" y="12"/>
                      <a:pt x="4" y="12"/>
                    </a:cubicBezTo>
                    <a:cubicBezTo>
                      <a:pt x="4" y="11"/>
                      <a:pt x="4" y="11"/>
                      <a:pt x="4" y="11"/>
                    </a:cubicBezTo>
                    <a:cubicBezTo>
                      <a:pt x="5" y="9"/>
                      <a:pt x="6" y="7"/>
                      <a:pt x="7" y="6"/>
                    </a:cubicBezTo>
                    <a:cubicBezTo>
                      <a:pt x="8" y="5"/>
                      <a:pt x="9" y="4"/>
                      <a:pt x="10" y="4"/>
                    </a:cubicBezTo>
                    <a:cubicBezTo>
                      <a:pt x="10" y="2"/>
                      <a:pt x="10" y="2"/>
                      <a:pt x="10" y="2"/>
                    </a:cubicBezTo>
                    <a:cubicBezTo>
                      <a:pt x="10" y="0"/>
                      <a:pt x="10" y="0"/>
                      <a:pt x="10" y="0"/>
                    </a:cubicBezTo>
                    <a:cubicBezTo>
                      <a:pt x="8" y="0"/>
                      <a:pt x="6" y="1"/>
                      <a:pt x="4" y="3"/>
                    </a:cubicBezTo>
                    <a:cubicBezTo>
                      <a:pt x="2" y="4"/>
                      <a:pt x="1" y="7"/>
                      <a:pt x="0" y="10"/>
                    </a:cubicBezTo>
                    <a:cubicBezTo>
                      <a:pt x="0" y="10"/>
                      <a:pt x="0" y="11"/>
                      <a:pt x="0" y="12"/>
                    </a:cubicBezTo>
                    <a:cubicBezTo>
                      <a:pt x="0" y="13"/>
                      <a:pt x="1" y="15"/>
                      <a:pt x="2" y="16"/>
                    </a:cubicBezTo>
                    <a:cubicBezTo>
                      <a:pt x="3" y="17"/>
                      <a:pt x="5" y="17"/>
                      <a:pt x="6" y="17"/>
                    </a:cubicBezTo>
                    <a:cubicBezTo>
                      <a:pt x="8" y="17"/>
                      <a:pt x="9" y="16"/>
                      <a:pt x="11" y="16"/>
                    </a:cubicBezTo>
                    <a:cubicBezTo>
                      <a:pt x="12" y="15"/>
                      <a:pt x="13" y="15"/>
                      <a:pt x="14" y="14"/>
                    </a:cubicBezTo>
                    <a:cubicBezTo>
                      <a:pt x="15" y="13"/>
                      <a:pt x="16" y="12"/>
                      <a:pt x="16" y="11"/>
                    </a:cubicBezTo>
                    <a:cubicBezTo>
                      <a:pt x="17" y="10"/>
                      <a:pt x="17" y="9"/>
                      <a:pt x="18" y="8"/>
                    </a:cubicBezTo>
                    <a:cubicBezTo>
                      <a:pt x="18" y="7"/>
                      <a:pt x="18" y="7"/>
                      <a:pt x="18" y="6"/>
                    </a:cubicBezTo>
                    <a:cubicBezTo>
                      <a:pt x="18" y="5"/>
                      <a:pt x="18" y="3"/>
                      <a:pt x="17" y="3"/>
                    </a:cubicBezTo>
                    <a:cubicBezTo>
                      <a:pt x="16" y="2"/>
                      <a:pt x="15" y="1"/>
                      <a:pt x="13" y="1"/>
                    </a:cubicBezTo>
                    <a:cubicBezTo>
                      <a:pt x="12" y="0"/>
                      <a:pt x="11" y="0"/>
                      <a:pt x="10" y="0"/>
                    </a:cubicBezTo>
                    <a:lnTo>
                      <a:pt x="10" y="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3" name="Freeform 298"/>
              <p:cNvSpPr>
                <a:spLocks/>
              </p:cNvSpPr>
              <p:nvPr/>
            </p:nvSpPr>
            <p:spPr bwMode="auto">
              <a:xfrm>
                <a:off x="-5084763" y="2419350"/>
                <a:ext cx="7937" cy="1584325"/>
              </a:xfrm>
              <a:custGeom>
                <a:avLst/>
                <a:gdLst/>
                <a:ahLst/>
                <a:cxnLst>
                  <a:cxn ang="0">
                    <a:pos x="2" y="421"/>
                  </a:cxn>
                  <a:cxn ang="0">
                    <a:pos x="0" y="0"/>
                  </a:cxn>
                </a:cxnLst>
                <a:rect l="0" t="0" r="r" b="b"/>
                <a:pathLst>
                  <a:path w="2" h="421">
                    <a:moveTo>
                      <a:pt x="2" y="421"/>
                    </a:moveTo>
                    <a:cubicBezTo>
                      <a:pt x="0" y="340"/>
                      <a:pt x="0" y="0"/>
                      <a:pt x="0" y="0"/>
                    </a:cubicBezTo>
                  </a:path>
                </a:pathLst>
              </a:custGeom>
              <a:no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4" name="Freeform 299"/>
              <p:cNvSpPr>
                <a:spLocks/>
              </p:cNvSpPr>
              <p:nvPr/>
            </p:nvSpPr>
            <p:spPr bwMode="auto">
              <a:xfrm>
                <a:off x="-2901950" y="2419351"/>
                <a:ext cx="646113" cy="1647825"/>
              </a:xfrm>
              <a:custGeom>
                <a:avLst/>
                <a:gdLst/>
                <a:ahLst/>
                <a:cxnLst>
                  <a:cxn ang="0">
                    <a:pos x="0" y="0"/>
                  </a:cxn>
                  <a:cxn ang="0">
                    <a:pos x="136" y="198"/>
                  </a:cxn>
                  <a:cxn ang="0">
                    <a:pos x="170" y="438"/>
                  </a:cxn>
                </a:cxnLst>
                <a:rect l="0" t="0" r="r" b="b"/>
                <a:pathLst>
                  <a:path w="172" h="438">
                    <a:moveTo>
                      <a:pt x="0" y="0"/>
                    </a:moveTo>
                    <a:cubicBezTo>
                      <a:pt x="73" y="63"/>
                      <a:pt x="120" y="122"/>
                      <a:pt x="136" y="198"/>
                    </a:cubicBezTo>
                    <a:cubicBezTo>
                      <a:pt x="152" y="274"/>
                      <a:pt x="172" y="418"/>
                      <a:pt x="170" y="438"/>
                    </a:cubicBezTo>
                  </a:path>
                </a:pathLst>
              </a:custGeom>
              <a:no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7" name="Group 21"/>
            <p:cNvGrpSpPr/>
            <p:nvPr userDrawn="1">
              <p:custDataLst>
                <p:tags r:id="rId7"/>
              </p:custDataLst>
            </p:nvPr>
          </p:nvGrpSpPr>
          <p:grpSpPr>
            <a:xfrm>
              <a:off x="6450012" y="3926681"/>
              <a:ext cx="3425033" cy="1653383"/>
              <a:chOff x="6450011" y="3926681"/>
              <a:chExt cx="3425034" cy="1653383"/>
            </a:xfrm>
          </p:grpSpPr>
          <p:sp>
            <p:nvSpPr>
              <p:cNvPr id="8" name="Oval 22"/>
              <p:cNvSpPr/>
              <p:nvPr/>
            </p:nvSpPr>
            <p:spPr>
              <a:xfrm>
                <a:off x="6821486" y="4043362"/>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9" name="Oval 23"/>
              <p:cNvSpPr/>
              <p:nvPr/>
            </p:nvSpPr>
            <p:spPr>
              <a:xfrm>
                <a:off x="6450011" y="4283868"/>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0" name="Oval 24"/>
              <p:cNvSpPr/>
              <p:nvPr/>
            </p:nvSpPr>
            <p:spPr>
              <a:xfrm>
                <a:off x="6528592" y="4500562"/>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1" name="Oval 25"/>
              <p:cNvSpPr/>
              <p:nvPr/>
            </p:nvSpPr>
            <p:spPr>
              <a:xfrm>
                <a:off x="6685755" y="468153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2" name="Oval 26"/>
              <p:cNvSpPr/>
              <p:nvPr/>
            </p:nvSpPr>
            <p:spPr>
              <a:xfrm>
                <a:off x="7235824" y="5150643"/>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3" name="Oval 27"/>
              <p:cNvSpPr/>
              <p:nvPr/>
            </p:nvSpPr>
            <p:spPr>
              <a:xfrm>
                <a:off x="6969124" y="5484018"/>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4" name="Oval 28"/>
              <p:cNvSpPr/>
              <p:nvPr/>
            </p:nvSpPr>
            <p:spPr>
              <a:xfrm>
                <a:off x="7121524" y="5524500"/>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5" name="Oval 29"/>
              <p:cNvSpPr/>
              <p:nvPr/>
            </p:nvSpPr>
            <p:spPr>
              <a:xfrm>
                <a:off x="9819481" y="547687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6" name="Oval 30"/>
              <p:cNvSpPr/>
              <p:nvPr/>
            </p:nvSpPr>
            <p:spPr>
              <a:xfrm>
                <a:off x="9271793" y="496490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7" name="Oval 31"/>
              <p:cNvSpPr/>
              <p:nvPr/>
            </p:nvSpPr>
            <p:spPr>
              <a:xfrm>
                <a:off x="9324181" y="469820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8" name="Oval 32"/>
              <p:cNvSpPr/>
              <p:nvPr/>
            </p:nvSpPr>
            <p:spPr>
              <a:xfrm>
                <a:off x="9409906" y="472678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9" name="Oval 33"/>
              <p:cNvSpPr/>
              <p:nvPr/>
            </p:nvSpPr>
            <p:spPr>
              <a:xfrm>
                <a:off x="9419431" y="4588669"/>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0" name="Oval 34"/>
              <p:cNvSpPr/>
              <p:nvPr/>
            </p:nvSpPr>
            <p:spPr>
              <a:xfrm>
                <a:off x="9095581" y="4400550"/>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1" name="Oval 35"/>
              <p:cNvSpPr/>
              <p:nvPr/>
            </p:nvSpPr>
            <p:spPr>
              <a:xfrm>
                <a:off x="8933656" y="4683919"/>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2" name="Oval 36"/>
              <p:cNvSpPr/>
              <p:nvPr/>
            </p:nvSpPr>
            <p:spPr>
              <a:xfrm>
                <a:off x="8600281" y="454818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3" name="Oval 37"/>
              <p:cNvSpPr/>
              <p:nvPr/>
            </p:nvSpPr>
            <p:spPr>
              <a:xfrm>
                <a:off x="8612187" y="4674394"/>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4" name="Oval 38"/>
              <p:cNvSpPr/>
              <p:nvPr/>
            </p:nvSpPr>
            <p:spPr>
              <a:xfrm>
                <a:off x="8369300" y="4379119"/>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5" name="Oval 39"/>
              <p:cNvSpPr/>
              <p:nvPr/>
            </p:nvSpPr>
            <p:spPr>
              <a:xfrm>
                <a:off x="7845425" y="4438650"/>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6" name="Oval 40"/>
              <p:cNvSpPr/>
              <p:nvPr/>
            </p:nvSpPr>
            <p:spPr>
              <a:xfrm>
                <a:off x="7914482" y="426005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7" name="Oval 41"/>
              <p:cNvSpPr/>
              <p:nvPr/>
            </p:nvSpPr>
            <p:spPr>
              <a:xfrm>
                <a:off x="7983538" y="426005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8" name="Oval 42"/>
              <p:cNvSpPr/>
              <p:nvPr/>
            </p:nvSpPr>
            <p:spPr>
              <a:xfrm>
                <a:off x="8052595" y="417433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9" name="Oval 43"/>
              <p:cNvSpPr/>
              <p:nvPr/>
            </p:nvSpPr>
            <p:spPr>
              <a:xfrm>
                <a:off x="8031163" y="404812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0" name="Oval 44"/>
              <p:cNvSpPr/>
              <p:nvPr/>
            </p:nvSpPr>
            <p:spPr>
              <a:xfrm>
                <a:off x="8138320" y="392668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1" name="Oval 45"/>
              <p:cNvSpPr/>
              <p:nvPr/>
            </p:nvSpPr>
            <p:spPr>
              <a:xfrm>
                <a:off x="8212138" y="3967162"/>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2" name="Oval 46"/>
              <p:cNvSpPr/>
              <p:nvPr/>
            </p:nvSpPr>
            <p:spPr>
              <a:xfrm>
                <a:off x="8145463" y="403383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3" name="Oval 47"/>
              <p:cNvSpPr/>
              <p:nvPr/>
            </p:nvSpPr>
            <p:spPr>
              <a:xfrm>
                <a:off x="8085932" y="412432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4" name="Oval 48"/>
              <p:cNvSpPr/>
              <p:nvPr/>
            </p:nvSpPr>
            <p:spPr>
              <a:xfrm>
                <a:off x="8150226" y="411718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5" name="Oval 49"/>
              <p:cNvSpPr/>
              <p:nvPr/>
            </p:nvSpPr>
            <p:spPr>
              <a:xfrm>
                <a:off x="8204995" y="414813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6" name="Oval 50"/>
              <p:cNvSpPr/>
              <p:nvPr/>
            </p:nvSpPr>
            <p:spPr>
              <a:xfrm>
                <a:off x="8240713" y="4198143"/>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7" name="Oval 51"/>
              <p:cNvSpPr/>
              <p:nvPr/>
            </p:nvSpPr>
            <p:spPr>
              <a:xfrm>
                <a:off x="8243095" y="426005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8" name="Oval 52"/>
              <p:cNvSpPr/>
              <p:nvPr/>
            </p:nvSpPr>
            <p:spPr>
              <a:xfrm>
                <a:off x="8171657" y="427672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9" name="Oval 53"/>
              <p:cNvSpPr/>
              <p:nvPr/>
            </p:nvSpPr>
            <p:spPr>
              <a:xfrm>
                <a:off x="8128795" y="420290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grpSp>
      </p:grpSp>
      <p:sp>
        <p:nvSpPr>
          <p:cNvPr id="335" name="Rectangle 9"/>
          <p:cNvSpPr>
            <a:spLocks noChangeArrowheads="1"/>
          </p:cNvSpPr>
          <p:nvPr userDrawn="1">
            <p:custDataLst>
              <p:tags r:id="rId4"/>
            </p:custDataLst>
          </p:nvPr>
        </p:nvSpPr>
        <p:spPr bwMode="gray">
          <a:xfrm>
            <a:off x="1117963" y="3617149"/>
            <a:ext cx="4259840" cy="2376667"/>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60000" tIns="50951" rIns="216000" bIns="144000" rtlCol="0" anchor="b"/>
          <a:lstStyle/>
          <a:p>
            <a:pPr marL="0" marR="0" indent="0" algn="just" defTabSz="1042966" rtl="0" eaLnBrk="1" fontAlgn="auto" latinLnBrk="0" hangingPunct="1">
              <a:lnSpc>
                <a:spcPct val="100000"/>
              </a:lnSpc>
              <a:spcBef>
                <a:spcPts val="0"/>
              </a:spcBef>
              <a:spcAft>
                <a:spcPts val="0"/>
              </a:spcAft>
              <a:buClrTx/>
              <a:buSzTx/>
              <a:buFontTx/>
              <a:buNone/>
              <a:tabLst/>
              <a:defRPr/>
            </a:pPr>
            <a:r>
              <a:rPr lang="en-US" sz="1800" b="1" dirty="0" smtClean="0">
                <a:solidFill>
                  <a:schemeClr val="bg1"/>
                </a:solidFill>
                <a:latin typeface="Arial"/>
                <a:cs typeface="Arial"/>
              </a:rPr>
              <a:t>About Capgemini</a:t>
            </a:r>
            <a:endParaRPr lang="en-US" sz="1000" dirty="0" smtClean="0">
              <a:solidFill>
                <a:schemeClr val="bg1"/>
              </a:solidFill>
              <a:latin typeface="Arial" pitchFamily="34" charset="0"/>
              <a:cs typeface="Arial" pitchFamily="34" charset="0"/>
            </a:endParaRPr>
          </a:p>
          <a:p>
            <a:pPr marL="0" indent="0" algn="just"/>
            <a:endParaRPr lang="en-US" sz="1000" dirty="0" smtClean="0">
              <a:solidFill>
                <a:schemeClr val="bg1"/>
              </a:solidFill>
              <a:latin typeface="Arial" pitchFamily="34" charset="0"/>
              <a:cs typeface="Arial" pitchFamily="34" charset="0"/>
            </a:endParaRPr>
          </a:p>
          <a:p>
            <a:pPr marL="0" indent="0" algn="just"/>
            <a:r>
              <a:rPr lang="en-US" sz="1000" dirty="0" smtClean="0">
                <a:solidFill>
                  <a:schemeClr val="bg1"/>
                </a:solidFill>
                <a:latin typeface="Arial" pitchFamily="34" charset="0"/>
                <a:cs typeface="Arial" pitchFamily="34" charset="0"/>
              </a:rPr>
              <a:t>With </a:t>
            </a:r>
            <a:r>
              <a:rPr lang="en-US" sz="1000" dirty="0">
                <a:solidFill>
                  <a:schemeClr val="bg1"/>
                </a:solidFill>
                <a:latin typeface="Arial" pitchFamily="34" charset="0"/>
                <a:cs typeface="Arial" pitchFamily="34" charset="0"/>
              </a:rPr>
              <a:t>more than 120,000 people in 40 countries, Capgemini is one of the world's foremost providers of consulting, technology and outsourcing services. The Group reported 2011 global revenues of EUR 9.7 billion.</a:t>
            </a:r>
          </a:p>
          <a:p>
            <a:pPr marL="0" indent="0" algn="just"/>
            <a:r>
              <a:rPr lang="en-US" sz="1000" dirty="0">
                <a:solidFill>
                  <a:schemeClr val="bg1"/>
                </a:solidFill>
                <a:latin typeface="Arial" pitchFamily="34" charset="0"/>
                <a:cs typeface="Arial" pitchFamily="34" charset="0"/>
              </a:rPr>
              <a:t>Together with its clients, Capgemini creates and delivers business and technology solutions that fit their needs and drive the results they want. A deeply multicultural organization, Capgemini has developed its own way of working, the Collaborative Business </a:t>
            </a:r>
            <a:r>
              <a:rPr lang="en-US" sz="1000" dirty="0" err="1">
                <a:solidFill>
                  <a:schemeClr val="bg1"/>
                </a:solidFill>
                <a:latin typeface="Arial" pitchFamily="34" charset="0"/>
                <a:cs typeface="Arial" pitchFamily="34" charset="0"/>
              </a:rPr>
              <a:t>Experience</a:t>
            </a:r>
            <a:r>
              <a:rPr lang="en-US" sz="1000" baseline="30000" dirty="0" err="1">
                <a:solidFill>
                  <a:schemeClr val="bg1"/>
                </a:solidFill>
                <a:latin typeface="Arial" pitchFamily="34" charset="0"/>
                <a:cs typeface="Arial" pitchFamily="34" charset="0"/>
              </a:rPr>
              <a:t>TM</a:t>
            </a:r>
            <a:r>
              <a:rPr lang="en-US" sz="1000" dirty="0">
                <a:solidFill>
                  <a:schemeClr val="bg1"/>
                </a:solidFill>
                <a:latin typeface="Arial" pitchFamily="34" charset="0"/>
                <a:cs typeface="Arial" pitchFamily="34" charset="0"/>
              </a:rPr>
              <a:t>, and draws on </a:t>
            </a:r>
            <a:r>
              <a:rPr lang="en-US" sz="1000" dirty="0" err="1">
                <a:solidFill>
                  <a:schemeClr val="bg1"/>
                </a:solidFill>
                <a:latin typeface="Arial" pitchFamily="34" charset="0"/>
                <a:cs typeface="Arial" pitchFamily="34" charset="0"/>
              </a:rPr>
              <a:t>Rightshore</a:t>
            </a:r>
            <a:r>
              <a:rPr lang="en-US" sz="1000" b="1" baseline="30000" dirty="0">
                <a:solidFill>
                  <a:schemeClr val="bg1"/>
                </a:solidFill>
                <a:latin typeface="Arial" pitchFamily="34" charset="0"/>
                <a:cs typeface="Arial" pitchFamily="34" charset="0"/>
              </a:rPr>
              <a:t> ®</a:t>
            </a:r>
            <a:r>
              <a:rPr lang="en-US" sz="1000" dirty="0">
                <a:solidFill>
                  <a:schemeClr val="bg1"/>
                </a:solidFill>
                <a:latin typeface="Arial" pitchFamily="34" charset="0"/>
                <a:cs typeface="Arial" pitchFamily="34" charset="0"/>
              </a:rPr>
              <a:t>, its worldwide delivery model</a:t>
            </a:r>
            <a:r>
              <a:rPr lang="en-US" sz="1000" dirty="0" smtClean="0">
                <a:solidFill>
                  <a:schemeClr val="bg1"/>
                </a:solidFill>
                <a:latin typeface="Arial" pitchFamily="34" charset="0"/>
                <a:cs typeface="Arial" pitchFamily="34" charset="0"/>
              </a:rPr>
              <a:t>.</a:t>
            </a:r>
            <a:endParaRPr lang="en-US" sz="1000" dirty="0">
              <a:solidFill>
                <a:schemeClr val="bg1"/>
              </a:solidFill>
              <a:latin typeface="Arial" pitchFamily="34" charset="0"/>
              <a:cs typeface="Arial" pitchFamily="34" charset="0"/>
            </a:endParaRPr>
          </a:p>
          <a:p>
            <a:pPr marL="0" indent="0" algn="just"/>
            <a:endParaRPr lang="en-US" sz="1050" dirty="0">
              <a:solidFill>
                <a:schemeClr val="bg1"/>
              </a:solidFill>
              <a:latin typeface="Arial" pitchFamily="34" charset="0"/>
              <a:cs typeface="Arial" pitchFamily="34" charset="0"/>
            </a:endParaRPr>
          </a:p>
          <a:p>
            <a:pPr marL="0" indent="0" algn="just"/>
            <a:r>
              <a:rPr lang="en-US" sz="900" i="1" dirty="0" err="1">
                <a:solidFill>
                  <a:schemeClr val="bg1"/>
                </a:solidFill>
                <a:latin typeface="Arial" pitchFamily="34" charset="0"/>
                <a:cs typeface="Arial" pitchFamily="34" charset="0"/>
              </a:rPr>
              <a:t>Rightshore</a:t>
            </a:r>
            <a:r>
              <a:rPr lang="en-US" sz="900" i="1" baseline="30000" dirty="0">
                <a:solidFill>
                  <a:schemeClr val="bg1"/>
                </a:solidFill>
                <a:latin typeface="Arial" pitchFamily="34" charset="0"/>
                <a:cs typeface="Arial" pitchFamily="34" charset="0"/>
              </a:rPr>
              <a:t>®</a:t>
            </a:r>
            <a:r>
              <a:rPr lang="en-US" sz="900" i="1" dirty="0">
                <a:solidFill>
                  <a:schemeClr val="bg1"/>
                </a:solidFill>
                <a:latin typeface="Arial" pitchFamily="34" charset="0"/>
                <a:cs typeface="Arial" pitchFamily="34" charset="0"/>
              </a:rPr>
              <a:t> is a trademark belonging to Capgemini</a:t>
            </a:r>
            <a:endParaRPr lang="en-US" sz="900" b="1" kern="0" noProof="1">
              <a:solidFill>
                <a:schemeClr val="bg1"/>
              </a:solidFill>
              <a:latin typeface="Arial" pitchFamily="34" charset="0"/>
              <a:cs typeface="Arial" pitchFamily="34" charset="0"/>
            </a:endParaRPr>
          </a:p>
        </p:txBody>
      </p:sp>
      <p:pic>
        <p:nvPicPr>
          <p:cNvPr id="338" name="Image 337" descr="CBE_Label_ppt.png"/>
          <p:cNvPicPr>
            <a:picLocks noChangeAspect="1"/>
          </p:cNvPicPr>
          <p:nvPr userDrawn="1"/>
        </p:nvPicPr>
        <p:blipFill>
          <a:blip r:embed="rId11" cstate="print"/>
          <a:stretch>
            <a:fillRect/>
          </a:stretch>
        </p:blipFill>
        <p:spPr>
          <a:xfrm>
            <a:off x="867725" y="3468294"/>
            <a:ext cx="519572" cy="522508"/>
          </a:xfrm>
          <a:prstGeom prst="rect">
            <a:avLst/>
          </a:prstGeom>
        </p:spPr>
      </p:pic>
      <p:sp>
        <p:nvSpPr>
          <p:cNvPr id="340" name="Rectangle 339"/>
          <p:cNvSpPr/>
          <p:nvPr userDrawn="1">
            <p:custDataLst>
              <p:tags r:id="rId5"/>
            </p:custDataLst>
          </p:nvPr>
        </p:nvSpPr>
        <p:spPr>
          <a:xfrm>
            <a:off x="5523917" y="6387243"/>
            <a:ext cx="4382083" cy="282207"/>
          </a:xfrm>
          <a:prstGeom prst="rect">
            <a:avLst/>
          </a:prstGeom>
        </p:spPr>
        <p:txBody>
          <a:bodyPr wrap="square" lIns="33059" tIns="33059" rIns="330588" bIns="33059" anchor="b" anchorCtr="0">
            <a:spAutoFit/>
          </a:bodyPr>
          <a:lstStyle/>
          <a:p>
            <a:pPr marL="0" marR="0" indent="0" algn="r" defTabSz="957756" rtl="0" eaLnBrk="1" fontAlgn="auto" latinLnBrk="0" hangingPunct="1">
              <a:lnSpc>
                <a:spcPct val="100000"/>
              </a:lnSpc>
              <a:spcBef>
                <a:spcPts val="0"/>
              </a:spcBef>
              <a:spcAft>
                <a:spcPts val="0"/>
              </a:spcAft>
              <a:buClrTx/>
              <a:buSzTx/>
              <a:buFontTx/>
              <a:buNone/>
              <a:tabLst/>
              <a:defRPr/>
            </a:pPr>
            <a:r>
              <a:rPr lang="en-US" sz="700" dirty="0" smtClean="0">
                <a:solidFill>
                  <a:schemeClr val="bg1"/>
                </a:solidFill>
                <a:latin typeface="Arial"/>
                <a:cs typeface="Arial"/>
              </a:rPr>
              <a:t>The information contained in this presentation is proprietary.</a:t>
            </a:r>
          </a:p>
          <a:p>
            <a:pPr algn="r"/>
            <a:r>
              <a:rPr lang="de-DE" sz="700" baseline="0" noProof="0" dirty="0" smtClean="0">
                <a:solidFill>
                  <a:schemeClr val="bg1"/>
                </a:solidFill>
                <a:latin typeface="Arial"/>
                <a:cs typeface="Arial"/>
              </a:rPr>
              <a:t>Copyright </a:t>
            </a:r>
            <a:r>
              <a:rPr lang="en-US" sz="700" baseline="0" noProof="0" dirty="0" smtClean="0">
                <a:solidFill>
                  <a:schemeClr val="bg1"/>
                </a:solidFill>
                <a:latin typeface="Arial"/>
                <a:cs typeface="Arial"/>
              </a:rPr>
              <a:t>© 2013 </a:t>
            </a:r>
            <a:r>
              <a:rPr lang="en-US" sz="700" baseline="0" noProof="0" dirty="0" err="1" smtClean="0">
                <a:solidFill>
                  <a:schemeClr val="bg1"/>
                </a:solidFill>
                <a:latin typeface="Arial"/>
                <a:cs typeface="Arial"/>
              </a:rPr>
              <a:t>Capgemini</a:t>
            </a:r>
            <a:r>
              <a:rPr lang="en-US" sz="700" baseline="0" noProof="0" dirty="0" smtClean="0">
                <a:solidFill>
                  <a:schemeClr val="bg1"/>
                </a:solidFill>
                <a:latin typeface="Arial"/>
                <a:cs typeface="Arial"/>
              </a:rPr>
              <a:t>. All rights reserved.</a:t>
            </a:r>
            <a:endParaRPr lang="de-DE" sz="700" noProof="0" dirty="0" smtClean="0">
              <a:solidFill>
                <a:schemeClr val="bg1"/>
              </a:solidFill>
              <a:latin typeface="Arial"/>
              <a:cs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losing 2 english">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2"/>
            </p:custDataLst>
          </p:nvPr>
        </p:nvGraphicFramePr>
        <p:xfrm>
          <a:off x="0" y="0"/>
          <a:ext cx="147061" cy="143985"/>
        </p:xfrm>
        <a:graphic>
          <a:graphicData uri="http://schemas.openxmlformats.org/presentationml/2006/ole">
            <mc:AlternateContent xmlns:mc="http://schemas.openxmlformats.org/markup-compatibility/2006">
              <mc:Choice xmlns:v="urn:schemas-microsoft-com:vml" Requires="v">
                <p:oleObj spid="_x0000_s131106" name="think-cell Slide" r:id="rId6" imgW="360" imgH="360" progId="">
                  <p:embed/>
                </p:oleObj>
              </mc:Choice>
              <mc:Fallback>
                <p:oleObj name="think-cell Slide" r:id="rId6" imgW="360" imgH="360" progId="">
                  <p:embed/>
                  <p:pic>
                    <p:nvPicPr>
                      <p:cNvPr id="0" name="Picture 2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47061"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Rectangle 9"/>
          <p:cNvSpPr>
            <a:spLocks noChangeArrowheads="1"/>
          </p:cNvSpPr>
          <p:nvPr userDrawn="1">
            <p:custDataLst>
              <p:tags r:id="rId3"/>
            </p:custDataLst>
          </p:nvPr>
        </p:nvSpPr>
        <p:spPr bwMode="gray">
          <a:xfrm>
            <a:off x="5286202" y="2940255"/>
            <a:ext cx="4259840" cy="2376667"/>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60000" tIns="50951" rIns="216000" bIns="144000" rtlCol="0" anchor="b"/>
          <a:lstStyle/>
          <a:p>
            <a:pPr marL="0" marR="0" indent="0" algn="just" defTabSz="1042966" rtl="0" eaLnBrk="1" fontAlgn="auto" latinLnBrk="0" hangingPunct="1">
              <a:lnSpc>
                <a:spcPct val="100000"/>
              </a:lnSpc>
              <a:spcBef>
                <a:spcPts val="0"/>
              </a:spcBef>
              <a:spcAft>
                <a:spcPts val="0"/>
              </a:spcAft>
              <a:buClrTx/>
              <a:buSzTx/>
              <a:buFontTx/>
              <a:buNone/>
              <a:tabLst/>
              <a:defRPr/>
            </a:pPr>
            <a:r>
              <a:rPr lang="en-US" sz="1800" b="1" dirty="0" smtClean="0">
                <a:solidFill>
                  <a:schemeClr val="bg1"/>
                </a:solidFill>
                <a:latin typeface="Arial"/>
                <a:cs typeface="Arial"/>
              </a:rPr>
              <a:t>About Capgemini</a:t>
            </a:r>
            <a:endParaRPr lang="en-US" sz="1000" dirty="0" smtClean="0">
              <a:solidFill>
                <a:schemeClr val="bg1"/>
              </a:solidFill>
              <a:latin typeface="Arial" pitchFamily="34" charset="0"/>
              <a:cs typeface="Arial" pitchFamily="34" charset="0"/>
            </a:endParaRPr>
          </a:p>
          <a:p>
            <a:pPr marL="0" indent="0" algn="just"/>
            <a:endParaRPr lang="en-US" sz="1000" dirty="0" smtClean="0">
              <a:solidFill>
                <a:schemeClr val="bg1"/>
              </a:solidFill>
              <a:latin typeface="Arial" pitchFamily="34" charset="0"/>
              <a:cs typeface="Arial" pitchFamily="34" charset="0"/>
            </a:endParaRPr>
          </a:p>
          <a:p>
            <a:pPr marL="0" indent="0" algn="just"/>
            <a:r>
              <a:rPr lang="en-US" sz="1000" dirty="0" smtClean="0">
                <a:solidFill>
                  <a:schemeClr val="bg1"/>
                </a:solidFill>
                <a:latin typeface="Arial" pitchFamily="34" charset="0"/>
                <a:cs typeface="Arial" pitchFamily="34" charset="0"/>
              </a:rPr>
              <a:t>With </a:t>
            </a:r>
            <a:r>
              <a:rPr lang="en-US" sz="1000" dirty="0">
                <a:solidFill>
                  <a:schemeClr val="bg1"/>
                </a:solidFill>
                <a:latin typeface="Arial" pitchFamily="34" charset="0"/>
                <a:cs typeface="Arial" pitchFamily="34" charset="0"/>
              </a:rPr>
              <a:t>more than 120,000 people in 40 countries, Capgemini is one of the world's foremost providers of consulting, technology and outsourcing services. The Group reported 2011 global revenues of EUR 9.7 billion.</a:t>
            </a:r>
          </a:p>
          <a:p>
            <a:pPr marL="0" indent="0" algn="just"/>
            <a:r>
              <a:rPr lang="en-US" sz="1000" dirty="0">
                <a:solidFill>
                  <a:schemeClr val="bg1"/>
                </a:solidFill>
                <a:latin typeface="Arial" pitchFamily="34" charset="0"/>
                <a:cs typeface="Arial" pitchFamily="34" charset="0"/>
              </a:rPr>
              <a:t>Together with its clients, Capgemini creates and delivers business and technology solutions that fit their needs and drive the results they want. A deeply multicultural organization, Capgemini has developed its own way of working, the Collaborative Business </a:t>
            </a:r>
            <a:r>
              <a:rPr lang="en-US" sz="1000" dirty="0" err="1">
                <a:solidFill>
                  <a:schemeClr val="bg1"/>
                </a:solidFill>
                <a:latin typeface="Arial" pitchFamily="34" charset="0"/>
                <a:cs typeface="Arial" pitchFamily="34" charset="0"/>
              </a:rPr>
              <a:t>Experience</a:t>
            </a:r>
            <a:r>
              <a:rPr lang="en-US" sz="1000" baseline="30000" dirty="0" err="1">
                <a:solidFill>
                  <a:schemeClr val="bg1"/>
                </a:solidFill>
                <a:latin typeface="Arial" pitchFamily="34" charset="0"/>
                <a:cs typeface="Arial" pitchFamily="34" charset="0"/>
              </a:rPr>
              <a:t>TM</a:t>
            </a:r>
            <a:r>
              <a:rPr lang="en-US" sz="1000" dirty="0">
                <a:solidFill>
                  <a:schemeClr val="bg1"/>
                </a:solidFill>
                <a:latin typeface="Arial" pitchFamily="34" charset="0"/>
                <a:cs typeface="Arial" pitchFamily="34" charset="0"/>
              </a:rPr>
              <a:t>, and draws on </a:t>
            </a:r>
            <a:r>
              <a:rPr lang="en-US" sz="1000" dirty="0" err="1">
                <a:solidFill>
                  <a:schemeClr val="bg1"/>
                </a:solidFill>
                <a:latin typeface="Arial" pitchFamily="34" charset="0"/>
                <a:cs typeface="Arial" pitchFamily="34" charset="0"/>
              </a:rPr>
              <a:t>Rightshore</a:t>
            </a:r>
            <a:r>
              <a:rPr lang="en-US" sz="1000" b="1" baseline="30000" dirty="0">
                <a:solidFill>
                  <a:schemeClr val="bg1"/>
                </a:solidFill>
                <a:latin typeface="Arial" pitchFamily="34" charset="0"/>
                <a:cs typeface="Arial" pitchFamily="34" charset="0"/>
              </a:rPr>
              <a:t> ®</a:t>
            </a:r>
            <a:r>
              <a:rPr lang="en-US" sz="1000" dirty="0">
                <a:solidFill>
                  <a:schemeClr val="bg1"/>
                </a:solidFill>
                <a:latin typeface="Arial" pitchFamily="34" charset="0"/>
                <a:cs typeface="Arial" pitchFamily="34" charset="0"/>
              </a:rPr>
              <a:t>, its worldwide delivery model</a:t>
            </a:r>
            <a:r>
              <a:rPr lang="en-US" sz="1000" dirty="0" smtClean="0">
                <a:solidFill>
                  <a:schemeClr val="bg1"/>
                </a:solidFill>
                <a:latin typeface="Arial" pitchFamily="34" charset="0"/>
                <a:cs typeface="Arial" pitchFamily="34" charset="0"/>
              </a:rPr>
              <a:t>.</a:t>
            </a:r>
            <a:endParaRPr lang="en-US" sz="1000" dirty="0">
              <a:solidFill>
                <a:schemeClr val="bg1"/>
              </a:solidFill>
              <a:latin typeface="Arial" pitchFamily="34" charset="0"/>
              <a:cs typeface="Arial" pitchFamily="34" charset="0"/>
            </a:endParaRPr>
          </a:p>
          <a:p>
            <a:pPr marL="0" indent="0" algn="just"/>
            <a:endParaRPr lang="en-US" sz="1050" dirty="0">
              <a:solidFill>
                <a:schemeClr val="bg1"/>
              </a:solidFill>
              <a:latin typeface="Arial" pitchFamily="34" charset="0"/>
              <a:cs typeface="Arial" pitchFamily="34" charset="0"/>
            </a:endParaRPr>
          </a:p>
          <a:p>
            <a:pPr marL="0" indent="0" algn="just"/>
            <a:r>
              <a:rPr lang="en-US" sz="900" i="1" dirty="0" err="1">
                <a:solidFill>
                  <a:schemeClr val="bg1"/>
                </a:solidFill>
                <a:latin typeface="Arial" pitchFamily="34" charset="0"/>
                <a:cs typeface="Arial" pitchFamily="34" charset="0"/>
              </a:rPr>
              <a:t>Rightshore</a:t>
            </a:r>
            <a:r>
              <a:rPr lang="en-US" sz="900" i="1" baseline="30000" dirty="0">
                <a:solidFill>
                  <a:schemeClr val="bg1"/>
                </a:solidFill>
                <a:latin typeface="Arial" pitchFamily="34" charset="0"/>
                <a:cs typeface="Arial" pitchFamily="34" charset="0"/>
              </a:rPr>
              <a:t>®</a:t>
            </a:r>
            <a:r>
              <a:rPr lang="en-US" sz="900" i="1" dirty="0">
                <a:solidFill>
                  <a:schemeClr val="bg1"/>
                </a:solidFill>
                <a:latin typeface="Arial" pitchFamily="34" charset="0"/>
                <a:cs typeface="Arial" pitchFamily="34" charset="0"/>
              </a:rPr>
              <a:t> is a trademark belonging to Capgemini</a:t>
            </a:r>
            <a:endParaRPr lang="en-US" sz="900" b="1" kern="0" noProof="1">
              <a:solidFill>
                <a:schemeClr val="bg1"/>
              </a:solidFill>
              <a:latin typeface="Arial" pitchFamily="34" charset="0"/>
              <a:cs typeface="Arial" pitchFamily="34" charset="0"/>
            </a:endParaRPr>
          </a:p>
        </p:txBody>
      </p:sp>
      <p:pic>
        <p:nvPicPr>
          <p:cNvPr id="7" name="Image 6" descr="CBE_Label_ppt.png"/>
          <p:cNvPicPr>
            <a:picLocks noChangeAspect="1"/>
          </p:cNvPicPr>
          <p:nvPr userDrawn="1"/>
        </p:nvPicPr>
        <p:blipFill>
          <a:blip r:embed="rId8" cstate="print"/>
          <a:stretch>
            <a:fillRect/>
          </a:stretch>
        </p:blipFill>
        <p:spPr>
          <a:xfrm>
            <a:off x="5035964" y="2791400"/>
            <a:ext cx="519572" cy="522508"/>
          </a:xfrm>
          <a:prstGeom prst="rect">
            <a:avLst/>
          </a:prstGeom>
        </p:spPr>
      </p:pic>
      <p:sp>
        <p:nvSpPr>
          <p:cNvPr id="10" name="Rectangle 9"/>
          <p:cNvSpPr/>
          <p:nvPr userDrawn="1">
            <p:custDataLst>
              <p:tags r:id="rId4"/>
            </p:custDataLst>
          </p:nvPr>
        </p:nvSpPr>
        <p:spPr>
          <a:xfrm>
            <a:off x="5523917" y="6387243"/>
            <a:ext cx="4382083" cy="282207"/>
          </a:xfrm>
          <a:prstGeom prst="rect">
            <a:avLst/>
          </a:prstGeom>
        </p:spPr>
        <p:txBody>
          <a:bodyPr wrap="square" lIns="33059" tIns="33059" rIns="330588" bIns="33059" anchor="b" anchorCtr="0">
            <a:spAutoFit/>
          </a:bodyPr>
          <a:lstStyle/>
          <a:p>
            <a:pPr marL="0" marR="0" indent="0" algn="r" defTabSz="957756" rtl="0" eaLnBrk="1" fontAlgn="auto" latinLnBrk="0" hangingPunct="1">
              <a:lnSpc>
                <a:spcPct val="100000"/>
              </a:lnSpc>
              <a:spcBef>
                <a:spcPts val="0"/>
              </a:spcBef>
              <a:spcAft>
                <a:spcPts val="0"/>
              </a:spcAft>
              <a:buClrTx/>
              <a:buSzTx/>
              <a:buFontTx/>
              <a:buNone/>
              <a:tabLst/>
              <a:defRPr/>
            </a:pPr>
            <a:r>
              <a:rPr lang="en-US" sz="700" dirty="0" smtClean="0">
                <a:solidFill>
                  <a:schemeClr val="bg1"/>
                </a:solidFill>
                <a:latin typeface="Arial"/>
                <a:cs typeface="Arial"/>
              </a:rPr>
              <a:t>The information contained in this presentation is proprietary.</a:t>
            </a:r>
          </a:p>
          <a:p>
            <a:pPr algn="r"/>
            <a:r>
              <a:rPr lang="de-DE" sz="700" baseline="0" noProof="0" dirty="0" smtClean="0">
                <a:solidFill>
                  <a:schemeClr val="bg1"/>
                </a:solidFill>
                <a:latin typeface="Arial"/>
                <a:cs typeface="Arial"/>
              </a:rPr>
              <a:t>Copyright </a:t>
            </a:r>
            <a:r>
              <a:rPr lang="en-US" sz="700" baseline="0" noProof="0" dirty="0" smtClean="0">
                <a:solidFill>
                  <a:schemeClr val="bg1"/>
                </a:solidFill>
                <a:latin typeface="Arial"/>
                <a:cs typeface="Arial"/>
              </a:rPr>
              <a:t>© 2013 </a:t>
            </a:r>
            <a:r>
              <a:rPr lang="en-US" sz="700" baseline="0" noProof="0" dirty="0" err="1" smtClean="0">
                <a:solidFill>
                  <a:schemeClr val="bg1"/>
                </a:solidFill>
                <a:latin typeface="Arial"/>
                <a:cs typeface="Arial"/>
              </a:rPr>
              <a:t>Capgemini</a:t>
            </a:r>
            <a:r>
              <a:rPr lang="en-US" sz="700" baseline="0" noProof="0" dirty="0" smtClean="0">
                <a:solidFill>
                  <a:schemeClr val="bg1"/>
                </a:solidFill>
                <a:latin typeface="Arial"/>
                <a:cs typeface="Arial"/>
              </a:rPr>
              <a:t>. All rights reserved.</a:t>
            </a:r>
            <a:endParaRPr lang="de-DE" sz="700" noProof="0" dirty="0" smtClean="0">
              <a:solidFill>
                <a:schemeClr val="bg1"/>
              </a:solidFill>
              <a:latin typeface="Arial"/>
              <a:cs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Closing 3">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30082" name="think-cell Slide" r:id="rId5" imgW="360" imgH="360" progId="">
                  <p:embed/>
                </p:oleObj>
              </mc:Choice>
              <mc:Fallback>
                <p:oleObj name="think-cell Slide" r:id="rId5" imgW="360" imgH="360" progId="">
                  <p:embed/>
                  <p:pic>
                    <p:nvPicPr>
                      <p:cNvPr id="0" name="Picture 2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Rectangle 4"/>
          <p:cNvSpPr/>
          <p:nvPr userDrawn="1">
            <p:custDataLst>
              <p:tags r:id="rId3"/>
            </p:custDataLst>
          </p:nvPr>
        </p:nvSpPr>
        <p:spPr>
          <a:xfrm>
            <a:off x="5523917" y="6387243"/>
            <a:ext cx="4382083" cy="282207"/>
          </a:xfrm>
          <a:prstGeom prst="rect">
            <a:avLst/>
          </a:prstGeom>
        </p:spPr>
        <p:txBody>
          <a:bodyPr wrap="square" lIns="33059" tIns="33059" rIns="330588" bIns="33059" anchor="b" anchorCtr="0">
            <a:spAutoFit/>
          </a:bodyPr>
          <a:lstStyle/>
          <a:p>
            <a:pPr marL="0" marR="0" indent="0" algn="r" defTabSz="957756" rtl="0" eaLnBrk="1" fontAlgn="auto" latinLnBrk="0" hangingPunct="1">
              <a:lnSpc>
                <a:spcPct val="100000"/>
              </a:lnSpc>
              <a:spcBef>
                <a:spcPts val="0"/>
              </a:spcBef>
              <a:spcAft>
                <a:spcPts val="0"/>
              </a:spcAft>
              <a:buClrTx/>
              <a:buSzTx/>
              <a:buFontTx/>
              <a:buNone/>
              <a:tabLst/>
              <a:defRPr/>
            </a:pPr>
            <a:r>
              <a:rPr lang="en-US" sz="700" dirty="0" smtClean="0">
                <a:solidFill>
                  <a:schemeClr val="bg1"/>
                </a:solidFill>
                <a:latin typeface="Arial"/>
                <a:cs typeface="Arial"/>
              </a:rPr>
              <a:t>The information contained in this presentation is proprietary.</a:t>
            </a:r>
          </a:p>
          <a:p>
            <a:pPr algn="r"/>
            <a:r>
              <a:rPr lang="de-DE" sz="700" baseline="0" noProof="0" dirty="0" smtClean="0">
                <a:solidFill>
                  <a:schemeClr val="bg1"/>
                </a:solidFill>
                <a:latin typeface="Arial"/>
                <a:cs typeface="Arial"/>
              </a:rPr>
              <a:t>Copyright </a:t>
            </a:r>
            <a:r>
              <a:rPr lang="en-US" sz="700" baseline="0" noProof="0" dirty="0" smtClean="0">
                <a:solidFill>
                  <a:schemeClr val="bg1"/>
                </a:solidFill>
                <a:latin typeface="Arial"/>
                <a:cs typeface="Arial"/>
              </a:rPr>
              <a:t>© 2013 </a:t>
            </a:r>
            <a:r>
              <a:rPr lang="en-US" sz="700" baseline="0" noProof="0" dirty="0" err="1" smtClean="0">
                <a:solidFill>
                  <a:schemeClr val="bg1"/>
                </a:solidFill>
                <a:latin typeface="Arial"/>
                <a:cs typeface="Arial"/>
              </a:rPr>
              <a:t>Capgemini</a:t>
            </a:r>
            <a:r>
              <a:rPr lang="en-US" sz="700" baseline="0" noProof="0" dirty="0" smtClean="0">
                <a:solidFill>
                  <a:schemeClr val="bg1"/>
                </a:solidFill>
                <a:latin typeface="Arial"/>
                <a:cs typeface="Arial"/>
              </a:rPr>
              <a:t>. All rights reserved.</a:t>
            </a:r>
            <a:endParaRPr lang="de-DE" sz="700" noProof="0" dirty="0" smtClean="0">
              <a:solidFill>
                <a:schemeClr val="bg1"/>
              </a:solidFill>
              <a:latin typeface="Arial"/>
              <a:cs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Break 1">
    <p:spTree>
      <p:nvGrpSpPr>
        <p:cNvPr id="1" name=""/>
        <p:cNvGrpSpPr/>
        <p:nvPr/>
      </p:nvGrpSpPr>
      <p:grpSpPr>
        <a:xfrm>
          <a:off x="0" y="0"/>
          <a:ext cx="0" cy="0"/>
          <a:chOff x="0" y="0"/>
          <a:chExt cx="0" cy="0"/>
        </a:xfrm>
      </p:grpSpPr>
      <p:pic>
        <p:nvPicPr>
          <p:cNvPr id="6" name="Image 11" descr="test1.jpg"/>
          <p:cNvPicPr>
            <a:picLocks noChangeAspect="1"/>
          </p:cNvPicPr>
          <p:nvPr userDrawn="1"/>
        </p:nvPicPr>
        <p:blipFill>
          <a:blip r:embed="rId6" cstate="print"/>
          <a:srcRect l="240" t="25" r="260" b="533"/>
          <a:stretch>
            <a:fillRect/>
          </a:stretch>
        </p:blipFill>
        <p:spPr>
          <a:xfrm>
            <a:off x="0" y="-531550"/>
            <a:ext cx="9906000" cy="5533901"/>
          </a:xfrm>
          <a:prstGeom prst="rect">
            <a:avLst/>
          </a:prstGeom>
        </p:spPr>
      </p:pic>
      <p:graphicFrame>
        <p:nvGraphicFramePr>
          <p:cNvPr id="5" name="Object 4"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28034" name="think-cell Slide" r:id="rId7" imgW="360" imgH="360" progId="">
                  <p:embed/>
                </p:oleObj>
              </mc:Choice>
              <mc:Fallback>
                <p:oleObj name="think-cell Slide" r:id="rId7" imgW="360" imgH="360" progId="">
                  <p:embed/>
                  <p:pic>
                    <p:nvPicPr>
                      <p:cNvPr id="0" name="Picture 2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7"/>
          <p:cNvSpPr/>
          <p:nvPr userDrawn="1">
            <p:custDataLst>
              <p:tags r:id="rId3"/>
            </p:custDataLst>
          </p:nvPr>
        </p:nvSpPr>
        <p:spPr bwMode="auto">
          <a:xfrm flipV="1">
            <a:off x="-1175" y="3384911"/>
            <a:ext cx="9907176" cy="3473089"/>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1864314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333 w 10564100"/>
              <a:gd name="connsiteY0" fmla="*/ 0 h 3793347"/>
              <a:gd name="connsiteX1" fmla="*/ 10562846 w 10564100"/>
              <a:gd name="connsiteY1" fmla="*/ 3793347 h 3793347"/>
              <a:gd name="connsiteX2" fmla="*/ 9024256 w 10564100"/>
              <a:gd name="connsiteY2" fmla="*/ 2944606 h 3793347"/>
              <a:gd name="connsiteX3" fmla="*/ 2294717 w 10564100"/>
              <a:gd name="connsiteY3" fmla="*/ 2929750 h 3793347"/>
              <a:gd name="connsiteX4" fmla="*/ 1200045 w 10564100"/>
              <a:gd name="connsiteY4" fmla="*/ 2207950 h 3793347"/>
              <a:gd name="connsiteX5" fmla="*/ 0 w 10564100"/>
              <a:gd name="connsiteY5" fmla="*/ 2933771 h 3793347"/>
              <a:gd name="connsiteX6" fmla="*/ 30995 w 10564100"/>
              <a:gd name="connsiteY6" fmla="*/ 0 h 3793347"/>
              <a:gd name="connsiteX0" fmla="*/ 10562333 w 10564100"/>
              <a:gd name="connsiteY0" fmla="*/ 0 h 3793347"/>
              <a:gd name="connsiteX1" fmla="*/ 10562846 w 10564100"/>
              <a:gd name="connsiteY1" fmla="*/ 3793347 h 3793347"/>
              <a:gd name="connsiteX2" fmla="*/ 9024256 w 10564100"/>
              <a:gd name="connsiteY2" fmla="*/ 2944606 h 3793347"/>
              <a:gd name="connsiteX3" fmla="*/ 2294717 w 10564100"/>
              <a:gd name="connsiteY3" fmla="*/ 2929750 h 3793347"/>
              <a:gd name="connsiteX4" fmla="*/ 1200045 w 10564100"/>
              <a:gd name="connsiteY4" fmla="*/ 2207950 h 3793347"/>
              <a:gd name="connsiteX5" fmla="*/ 0 w 10564100"/>
              <a:gd name="connsiteY5" fmla="*/ 2933771 h 3793347"/>
              <a:gd name="connsiteX6" fmla="*/ 1254 w 10564100"/>
              <a:gd name="connsiteY6" fmla="*/ 0 h 3793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100" h="3793347">
                <a:moveTo>
                  <a:pt x="10562333" y="0"/>
                </a:moveTo>
                <a:cubicBezTo>
                  <a:pt x="10562846" y="67600"/>
                  <a:pt x="10564100" y="3749932"/>
                  <a:pt x="10562846" y="3793347"/>
                </a:cubicBezTo>
                <a:cubicBezTo>
                  <a:pt x="10190427" y="3056010"/>
                  <a:pt x="9461842" y="2928661"/>
                  <a:pt x="9024256" y="2944606"/>
                </a:cubicBezTo>
                <a:lnTo>
                  <a:pt x="2294717" y="2929750"/>
                </a:lnTo>
                <a:cubicBezTo>
                  <a:pt x="1854084" y="2930298"/>
                  <a:pt x="1423155" y="2679996"/>
                  <a:pt x="1200045" y="2207950"/>
                </a:cubicBezTo>
                <a:cubicBezTo>
                  <a:pt x="964689" y="2886404"/>
                  <a:pt x="278640" y="2932893"/>
                  <a:pt x="0" y="2933771"/>
                </a:cubicBezTo>
                <a:cubicBezTo>
                  <a:pt x="2067" y="2898258"/>
                  <a:pt x="2526" y="95582"/>
                  <a:pt x="1254" y="0"/>
                </a:cubicBezTo>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sp>
        <p:nvSpPr>
          <p:cNvPr id="2" name="Titre 1"/>
          <p:cNvSpPr>
            <a:spLocks noGrp="1"/>
          </p:cNvSpPr>
          <p:nvPr>
            <p:ph type="title" hasCustomPrompt="1"/>
            <p:custDataLst>
              <p:tags r:id="rId4"/>
            </p:custDataLst>
          </p:nvPr>
        </p:nvSpPr>
        <p:spPr>
          <a:xfrm>
            <a:off x="0" y="4490503"/>
            <a:ext cx="9906000" cy="1362097"/>
          </a:xfrm>
          <a:prstGeom prst="rect">
            <a:avLst/>
          </a:prstGeom>
        </p:spPr>
        <p:txBody>
          <a:bodyPr vert="horz" lIns="826470" tIns="33059" rIns="66118" bIns="33059" rtlCol="0" anchor="ctr" anchorCtr="0">
            <a:noAutofit/>
          </a:bodyPr>
          <a:lstStyle>
            <a:lvl1pPr algn="l" defTabSz="914342" rtl="0" eaLnBrk="1" latinLnBrk="0" hangingPunct="1">
              <a:spcBef>
                <a:spcPct val="0"/>
              </a:spcBef>
              <a:buNone/>
              <a:defRPr lang="en-US" sz="4000" b="0" kern="1200" cap="none" baseline="0" dirty="0" smtClean="0">
                <a:solidFill>
                  <a:schemeClr val="tx1"/>
                </a:solidFill>
                <a:latin typeface="Arial" pitchFamily="34" charset="0"/>
                <a:ea typeface="+mj-ea"/>
                <a:cs typeface="Arial" pitchFamily="34" charset="0"/>
              </a:defRPr>
            </a:lvl1pPr>
          </a:lstStyle>
          <a:p>
            <a:pPr lvl="0"/>
            <a:r>
              <a:rPr lang="en-US" noProof="0" dirty="0" smtClean="0"/>
              <a:t>Click to edit Master text style</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Break 2">
    <p:spTree>
      <p:nvGrpSpPr>
        <p:cNvPr id="1" name=""/>
        <p:cNvGrpSpPr/>
        <p:nvPr/>
      </p:nvGrpSpPr>
      <p:grpSpPr>
        <a:xfrm>
          <a:off x="0" y="0"/>
          <a:ext cx="0" cy="0"/>
          <a:chOff x="0" y="0"/>
          <a:chExt cx="0" cy="0"/>
        </a:xfrm>
      </p:grpSpPr>
      <p:pic>
        <p:nvPicPr>
          <p:cNvPr id="6" name="Image 11" descr="test1.jpg"/>
          <p:cNvPicPr>
            <a:picLocks noChangeAspect="1"/>
          </p:cNvPicPr>
          <p:nvPr userDrawn="1"/>
        </p:nvPicPr>
        <p:blipFill>
          <a:blip r:embed="rId6" cstate="print"/>
          <a:srcRect l="240" t="25" r="260" b="533"/>
          <a:stretch>
            <a:fillRect/>
          </a:stretch>
        </p:blipFill>
        <p:spPr>
          <a:xfrm>
            <a:off x="0" y="1772770"/>
            <a:ext cx="9906000" cy="5533901"/>
          </a:xfrm>
          <a:prstGeom prst="rect">
            <a:avLst/>
          </a:prstGeom>
        </p:spPr>
      </p:pic>
      <p:graphicFrame>
        <p:nvGraphicFramePr>
          <p:cNvPr id="5" name="Object 4"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27010" name="think-cell Slide" r:id="rId7" imgW="360" imgH="360" progId="">
                  <p:embed/>
                </p:oleObj>
              </mc:Choice>
              <mc:Fallback>
                <p:oleObj name="think-cell Slide" r:id="rId7" imgW="360" imgH="360" progId="">
                  <p:embed/>
                  <p:pic>
                    <p:nvPicPr>
                      <p:cNvPr id="0" name="Picture 2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Rectangle 7"/>
          <p:cNvSpPr/>
          <p:nvPr userDrawn="1">
            <p:custDataLst>
              <p:tags r:id="rId3"/>
            </p:custDataLst>
          </p:nvPr>
        </p:nvSpPr>
        <p:spPr bwMode="auto">
          <a:xfrm>
            <a:off x="-2053" y="0"/>
            <a:ext cx="9908534" cy="3329158"/>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8 w 10562411"/>
              <a:gd name="connsiteY0" fmla="*/ 0 h 3670551"/>
              <a:gd name="connsiteX1" fmla="*/ 10561655 w 10562411"/>
              <a:gd name="connsiteY1" fmla="*/ 712383 h 3670551"/>
              <a:gd name="connsiteX2" fmla="*/ 10561157 w 10562411"/>
              <a:gd name="connsiteY2" fmla="*/ 2188721 h 3670551"/>
              <a:gd name="connsiteX3" fmla="*/ 9288594 w 10562411"/>
              <a:gd name="connsiteY3" fmla="*/ 2865486 h 3670551"/>
              <a:gd name="connsiteX4" fmla="*/ 2317558 w 10562411"/>
              <a:gd name="connsiteY4" fmla="*/ 2871895 h 3670551"/>
              <a:gd name="connsiteX5" fmla="*/ 1180889 w 10562411"/>
              <a:gd name="connsiteY5" fmla="*/ 3670551 h 3670551"/>
              <a:gd name="connsiteX6" fmla="*/ 0 w 10562411"/>
              <a:gd name="connsiteY6" fmla="*/ 2886448 h 3670551"/>
              <a:gd name="connsiteX7" fmla="*/ 2188 w 10562411"/>
              <a:gd name="connsiteY7" fmla="*/ 0 h 3670551"/>
              <a:gd name="connsiteX0" fmla="*/ 2188 w 10562585"/>
              <a:gd name="connsiteY0" fmla="*/ 0 h 3670551"/>
              <a:gd name="connsiteX1" fmla="*/ 10562072 w 10562585"/>
              <a:gd name="connsiteY1" fmla="*/ 1 h 3670551"/>
              <a:gd name="connsiteX2" fmla="*/ 10561157 w 10562585"/>
              <a:gd name="connsiteY2" fmla="*/ 2188721 h 3670551"/>
              <a:gd name="connsiteX3" fmla="*/ 9288594 w 10562585"/>
              <a:gd name="connsiteY3" fmla="*/ 2865486 h 3670551"/>
              <a:gd name="connsiteX4" fmla="*/ 2317558 w 10562585"/>
              <a:gd name="connsiteY4" fmla="*/ 2871895 h 3670551"/>
              <a:gd name="connsiteX5" fmla="*/ 1180889 w 10562585"/>
              <a:gd name="connsiteY5" fmla="*/ 3670551 h 3670551"/>
              <a:gd name="connsiteX6" fmla="*/ 0 w 10562585"/>
              <a:gd name="connsiteY6" fmla="*/ 2886448 h 3670551"/>
              <a:gd name="connsiteX7" fmla="*/ 2188 w 10562585"/>
              <a:gd name="connsiteY7" fmla="*/ 0 h 3670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585" h="3670551">
                <a:moveTo>
                  <a:pt x="2188" y="0"/>
                </a:moveTo>
                <a:lnTo>
                  <a:pt x="10562072" y="1"/>
                </a:lnTo>
                <a:cubicBezTo>
                  <a:pt x="10562585" y="67601"/>
                  <a:pt x="10562411" y="2145306"/>
                  <a:pt x="10561157" y="2188721"/>
                </a:cubicBezTo>
                <a:cubicBezTo>
                  <a:pt x="10083761" y="2860730"/>
                  <a:pt x="9705180" y="2870806"/>
                  <a:pt x="9288594" y="2865486"/>
                </a:cubicBezTo>
                <a:lnTo>
                  <a:pt x="2317558" y="2871895"/>
                </a:lnTo>
                <a:cubicBezTo>
                  <a:pt x="1740344" y="2905037"/>
                  <a:pt x="1372498" y="3207729"/>
                  <a:pt x="1180889" y="3670551"/>
                </a:cubicBezTo>
                <a:cubicBezTo>
                  <a:pt x="882535" y="2966774"/>
                  <a:pt x="278640" y="2885570"/>
                  <a:pt x="0" y="2886448"/>
                </a:cubicBezTo>
                <a:cubicBezTo>
                  <a:pt x="2067" y="2850935"/>
                  <a:pt x="3460" y="95582"/>
                  <a:pt x="2188" y="0"/>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sp>
        <p:nvSpPr>
          <p:cNvPr id="2" name="Titre 1"/>
          <p:cNvSpPr>
            <a:spLocks noGrp="1"/>
          </p:cNvSpPr>
          <p:nvPr>
            <p:ph type="title" hasCustomPrompt="1"/>
            <p:custDataLst>
              <p:tags r:id="rId4"/>
            </p:custDataLst>
          </p:nvPr>
        </p:nvSpPr>
        <p:spPr>
          <a:xfrm>
            <a:off x="0" y="832190"/>
            <a:ext cx="9906000" cy="1143240"/>
          </a:xfrm>
          <a:prstGeom prst="rect">
            <a:avLst/>
          </a:prstGeom>
        </p:spPr>
        <p:txBody>
          <a:bodyPr lIns="330588" tIns="33059" rIns="33059" bIns="33059" anchor="ctr" anchorCtr="0"/>
          <a:lstStyle>
            <a:lvl1pPr algn="l">
              <a:defRPr>
                <a:solidFill>
                  <a:schemeClr val="tx1"/>
                </a:solidFill>
                <a:latin typeface="Arial" pitchFamily="34" charset="0"/>
                <a:cs typeface="Arial" pitchFamily="34" charset="0"/>
              </a:defRPr>
            </a:lvl1pPr>
          </a:lstStyle>
          <a:p>
            <a:pPr lvl="0"/>
            <a:r>
              <a:rPr lang="en-US" noProof="0" dirty="0" smtClean="0"/>
              <a:t>Click to edit Master text style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spTree>
      <p:nvGrpSpPr>
        <p:cNvPr id="1" name=""/>
        <p:cNvGrpSpPr/>
        <p:nvPr/>
      </p:nvGrpSpPr>
      <p:grpSpPr>
        <a:xfrm>
          <a:off x="0" y="0"/>
          <a:ext cx="0" cy="0"/>
          <a:chOff x="0" y="0"/>
          <a:chExt cx="0" cy="0"/>
        </a:xfrm>
      </p:grpSpPr>
      <p:pic>
        <p:nvPicPr>
          <p:cNvPr id="10" name="Image 9" descr="test5.jpg"/>
          <p:cNvPicPr>
            <a:picLocks noChangeAspect="1"/>
          </p:cNvPicPr>
          <p:nvPr userDrawn="1"/>
        </p:nvPicPr>
        <p:blipFill>
          <a:blip r:embed="rId10" cstate="print"/>
          <a:srcRect l="240" t="179" r="380" b="511"/>
          <a:stretch>
            <a:fillRect/>
          </a:stretch>
        </p:blipFill>
        <p:spPr>
          <a:xfrm>
            <a:off x="0" y="1050622"/>
            <a:ext cx="9906000" cy="5807378"/>
          </a:xfrm>
          <a:prstGeom prst="rect">
            <a:avLst/>
          </a:prstGeom>
        </p:spPr>
      </p:pic>
      <p:graphicFrame>
        <p:nvGraphicFramePr>
          <p:cNvPr id="4" name="Object 3" hidden="1"/>
          <p:cNvGraphicFramePr>
            <a:graphicFrameLocks noChangeAspect="1"/>
          </p:cNvGraphicFramePr>
          <p:nvPr>
            <p:custDataLst>
              <p:tags r:id="rId2"/>
            </p:custDataLst>
          </p:nvPr>
        </p:nvGraphicFramePr>
        <p:xfrm>
          <a:off x="1" y="0"/>
          <a:ext cx="158750" cy="158750"/>
        </p:xfrm>
        <a:graphic>
          <a:graphicData uri="http://schemas.openxmlformats.org/presentationml/2006/ole">
            <mc:AlternateContent xmlns:mc="http://schemas.openxmlformats.org/markup-compatibility/2006">
              <mc:Choice xmlns:v="urn:schemas-microsoft-com:vml" Requires="v">
                <p:oleObj spid="_x0000_s97315" name="think-cell Slide" r:id="rId11" imgW="360" imgH="360" progId="">
                  <p:embed/>
                </p:oleObj>
              </mc:Choice>
              <mc:Fallback>
                <p:oleObj name="think-cell Slide" r:id="rId11" imgW="360" imgH="360" progId="">
                  <p:embed/>
                  <p:pic>
                    <p:nvPicPr>
                      <p:cNvPr id="0" name="Picture 2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 name="Title 1"/>
          <p:cNvSpPr>
            <a:spLocks noGrp="1"/>
          </p:cNvSpPr>
          <p:nvPr>
            <p:ph type="title" hasCustomPrompt="1"/>
            <p:custDataLst>
              <p:tags r:id="rId3"/>
            </p:custDataLst>
          </p:nvPr>
        </p:nvSpPr>
        <p:spPr>
          <a:xfrm>
            <a:off x="4490752" y="1968816"/>
            <a:ext cx="5415248" cy="2414915"/>
          </a:xfrm>
        </p:spPr>
        <p:txBody>
          <a:bodyPr vert="horz" lIns="36000" tIns="36000" rIns="360000" bIns="36000" rtlCol="0" anchor="ctr">
            <a:noAutofit/>
          </a:bodyPr>
          <a:lstStyle>
            <a:lvl1pPr algn="r" defTabSz="995690" rtl="0" eaLnBrk="1" latinLnBrk="0" hangingPunct="1">
              <a:spcBef>
                <a:spcPct val="0"/>
              </a:spcBef>
              <a:buNone/>
              <a:defRPr lang="en-US" sz="3600" b="0" kern="1200" dirty="0">
                <a:solidFill>
                  <a:schemeClr val="bg1"/>
                </a:solidFill>
                <a:effectLst>
                  <a:outerShdw blurRad="38100" dist="38100" dir="2700000" algn="tl">
                    <a:srgbClr val="000000">
                      <a:alpha val="43137"/>
                    </a:srgbClr>
                  </a:outerShdw>
                </a:effectLst>
                <a:latin typeface="+mj-lt"/>
                <a:ea typeface="+mj-ea"/>
                <a:cs typeface="+mj-cs"/>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17" name="Text Placeholder 8"/>
          <p:cNvSpPr>
            <a:spLocks noGrp="1"/>
          </p:cNvSpPr>
          <p:nvPr>
            <p:ph type="body" sz="quarter" idx="10" hasCustomPrompt="1"/>
            <p:custDataLst>
              <p:tags r:id="rId4"/>
            </p:custDataLst>
          </p:nvPr>
        </p:nvSpPr>
        <p:spPr>
          <a:xfrm>
            <a:off x="5336953" y="4609876"/>
            <a:ext cx="4569047" cy="1806302"/>
          </a:xfrm>
          <a:prstGeom prst="rect">
            <a:avLst/>
          </a:prstGeom>
        </p:spPr>
        <p:txBody>
          <a:bodyPr vert="horz" lIns="36000" tIns="36000" rIns="360000" bIns="36000" rtlCol="0">
            <a:noAutofit/>
          </a:bodyPr>
          <a:lstStyle>
            <a:lvl1pPr marL="0" indent="0" algn="r" defTabSz="995690" rtl="0" eaLnBrk="1" latinLnBrk="0" hangingPunct="1">
              <a:spcBef>
                <a:spcPts val="0"/>
              </a:spcBef>
              <a:buFontTx/>
              <a:buNone/>
              <a:defRPr lang="fr-FR" sz="2400" b="0" kern="1200" baseline="0" smtClean="0">
                <a:solidFill>
                  <a:schemeClr val="bg1"/>
                </a:solidFill>
                <a:effectLst>
                  <a:outerShdw blurRad="38100" dist="38100" dir="2700000" algn="tl">
                    <a:srgbClr val="000000">
                      <a:alpha val="43137"/>
                    </a:srgbClr>
                  </a:outerShdw>
                </a:effectLst>
                <a:latin typeface="+mn-lt"/>
                <a:ea typeface="+mn-ea"/>
                <a:cs typeface="+mn-cs"/>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
        <p:nvSpPr>
          <p:cNvPr id="21" name="Rectangle 7"/>
          <p:cNvSpPr/>
          <p:nvPr userDrawn="1">
            <p:custDataLst>
              <p:tags r:id="rId5"/>
            </p:custDataLst>
          </p:nvPr>
        </p:nvSpPr>
        <p:spPr bwMode="auto">
          <a:xfrm>
            <a:off x="-2053" y="0"/>
            <a:ext cx="9908053"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sp>
        <p:nvSpPr>
          <p:cNvPr id="23" name="Rectangle 22"/>
          <p:cNvSpPr/>
          <p:nvPr userDrawn="1">
            <p:custDataLst>
              <p:tags r:id="rId6"/>
            </p:custDataLst>
          </p:nvPr>
        </p:nvSpPr>
        <p:spPr>
          <a:xfrm>
            <a:off x="0" y="6400876"/>
            <a:ext cx="9906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p>
        </p:txBody>
      </p:sp>
      <p:pic>
        <p:nvPicPr>
          <p:cNvPr id="24" name="Picture 104" descr="C:\Users\UserSim\Desktop\Capgemini\moto.emf"/>
          <p:cNvPicPr>
            <a:picLocks noChangeAspect="1" noChangeArrowheads="1"/>
          </p:cNvPicPr>
          <p:nvPr userDrawn="1">
            <p:custDataLst>
              <p:tags r:id="rId7"/>
            </p:custDataLst>
          </p:nvPr>
        </p:nvPicPr>
        <p:blipFill>
          <a:blip r:embed="rId13" cstate="email"/>
          <a:srcRect/>
          <a:stretch>
            <a:fillRect/>
          </a:stretch>
        </p:blipFill>
        <p:spPr bwMode="auto">
          <a:xfrm>
            <a:off x="6569786" y="6520694"/>
            <a:ext cx="3001425" cy="239021"/>
          </a:xfrm>
          <a:prstGeom prst="rect">
            <a:avLst/>
          </a:prstGeom>
          <a:noFill/>
        </p:spPr>
      </p:pic>
      <p:pic>
        <p:nvPicPr>
          <p:cNvPr id="11" name="Picture 10" descr="Capgemini_Untransparent.gif"/>
          <p:cNvPicPr>
            <a:picLocks noChangeAspect="1"/>
          </p:cNvPicPr>
          <p:nvPr userDrawn="1">
            <p:custDataLst>
              <p:tags r:id="rId8"/>
            </p:custDataLst>
          </p:nvPr>
        </p:nvPicPr>
        <p:blipFill>
          <a:blip r:embed="rId14" cstate="print"/>
          <a:stretch>
            <a:fillRect/>
          </a:stretch>
        </p:blipFill>
        <p:spPr>
          <a:xfrm>
            <a:off x="716233" y="653033"/>
            <a:ext cx="3002809" cy="69469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of Content-Agenda">
    <p:spTree>
      <p:nvGrpSpPr>
        <p:cNvPr id="1" name=""/>
        <p:cNvGrpSpPr/>
        <p:nvPr/>
      </p:nvGrpSpPr>
      <p:grpSpPr>
        <a:xfrm>
          <a:off x="0" y="0"/>
          <a:ext cx="0" cy="0"/>
          <a:chOff x="0" y="0"/>
          <a:chExt cx="0" cy="0"/>
        </a:xfrm>
      </p:grpSpPr>
      <p:pic>
        <p:nvPicPr>
          <p:cNvPr id="9" name="Image 8" descr="test3.jpg"/>
          <p:cNvPicPr>
            <a:picLocks noChangeAspect="1"/>
          </p:cNvPicPr>
          <p:nvPr userDrawn="1"/>
        </p:nvPicPr>
        <p:blipFill>
          <a:blip r:embed="rId5" cstate="print"/>
          <a:srcRect l="120" t="188" r="380" b="564"/>
          <a:stretch>
            <a:fillRect/>
          </a:stretch>
        </p:blipFill>
        <p:spPr>
          <a:xfrm>
            <a:off x="0" y="0"/>
            <a:ext cx="9906000" cy="6353298"/>
          </a:xfrm>
          <a:prstGeom prst="rect">
            <a:avLst/>
          </a:prstGeom>
        </p:spPr>
      </p:pic>
      <p:graphicFrame>
        <p:nvGraphicFramePr>
          <p:cNvPr id="7" name="Object 6"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20866" name="think-cell Slide" r:id="rId6" imgW="360" imgH="360" progId="">
                  <p:embed/>
                </p:oleObj>
              </mc:Choice>
              <mc:Fallback>
                <p:oleObj name="think-cell Slide" r:id="rId6" imgW="360" imgH="360" progId="">
                  <p:embed/>
                  <p:pic>
                    <p:nvPicPr>
                      <p:cNvPr id="0" name="Picture 2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Freeform 4"/>
          <p:cNvSpPr>
            <a:spLocks/>
          </p:cNvSpPr>
          <p:nvPr userDrawn="1">
            <p:custDataLst>
              <p:tags r:id="rId3"/>
            </p:custDataLst>
          </p:nvPr>
        </p:nvSpPr>
        <p:spPr bwMode="auto">
          <a:xfrm>
            <a:off x="2" y="676402"/>
            <a:ext cx="9905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p>
        </p:txBody>
      </p:sp>
      <p:sp>
        <p:nvSpPr>
          <p:cNvPr id="12" name="Date Placeholder 11"/>
          <p:cNvSpPr>
            <a:spLocks noGrp="1"/>
          </p:cNvSpPr>
          <p:nvPr>
            <p:ph type="dt" sz="half" idx="10"/>
          </p:nvPr>
        </p:nvSpPr>
        <p:spPr/>
        <p:txBody>
          <a:bodyPr/>
          <a:lstStyle/>
          <a:p>
            <a:pPr defTabSz="995445" eaLnBrk="0" hangingPunct="0">
              <a:lnSpc>
                <a:spcPct val="90000"/>
              </a:lnSpc>
              <a:spcBef>
                <a:spcPct val="10000"/>
              </a:spcBef>
              <a:defRPr/>
            </a:pPr>
            <a:r>
              <a:rPr lang="en-US" smtClean="0"/>
              <a:t>Copyright © Capgemini 2013. All Rights Reserved</a:t>
            </a:r>
            <a:endParaRPr lang="en-US" dirty="0"/>
          </a:p>
        </p:txBody>
      </p:sp>
      <p:sp>
        <p:nvSpPr>
          <p:cNvPr id="13" name="Slide Number Placeholder 12"/>
          <p:cNvSpPr>
            <a:spLocks noGrp="1"/>
          </p:cNvSpPr>
          <p:nvPr>
            <p:ph type="sldNum" sz="quarter" idx="11"/>
          </p:nvPr>
        </p:nvSpPr>
        <p:spPr/>
        <p:txBody>
          <a:bodyPr/>
          <a:lstStyle/>
          <a:p>
            <a:fld id="{880BADDE-CEDF-4108-ADCD-25C7E5D681A5}" type="slidenum">
              <a:rPr lang="de-DE" smtClean="0"/>
              <a:pPr/>
              <a:t>‹#›</a:t>
            </a:fld>
            <a:endParaRPr lang="de-DE"/>
          </a:p>
        </p:txBody>
      </p:sp>
      <p:sp>
        <p:nvSpPr>
          <p:cNvPr id="14" name="Footer Placeholder 13"/>
          <p:cNvSpPr>
            <a:spLocks noGrp="1"/>
          </p:cNvSpPr>
          <p:nvPr>
            <p:ph type="ftr" sz="quarter" idx="12"/>
          </p:nvPr>
        </p:nvSpPr>
        <p:spPr/>
        <p:txBody>
          <a:bodyPr/>
          <a:lstStyle/>
          <a:p>
            <a:r>
              <a:rPr lang="pl-PL" smtClean="0"/>
              <a:t>prezentacja cz2.pptx</a:t>
            </a:r>
            <a:endParaRPr lang="de-D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able of Content-Agenda touch">
    <p:spTree>
      <p:nvGrpSpPr>
        <p:cNvPr id="1" name=""/>
        <p:cNvGrpSpPr/>
        <p:nvPr/>
      </p:nvGrpSpPr>
      <p:grpSpPr>
        <a:xfrm>
          <a:off x="0" y="0"/>
          <a:ext cx="0" cy="0"/>
          <a:chOff x="0" y="0"/>
          <a:chExt cx="0" cy="0"/>
        </a:xfrm>
      </p:grpSpPr>
      <p:pic>
        <p:nvPicPr>
          <p:cNvPr id="9" name="Image 8" descr="test3.jpg"/>
          <p:cNvPicPr>
            <a:picLocks noChangeAspect="1"/>
          </p:cNvPicPr>
          <p:nvPr userDrawn="1"/>
        </p:nvPicPr>
        <p:blipFill>
          <a:blip r:embed="rId5"/>
          <a:stretch>
            <a:fillRect/>
          </a:stretch>
        </p:blipFill>
        <p:spPr>
          <a:xfrm>
            <a:off x="5216" y="0"/>
            <a:ext cx="9895568" cy="6353297"/>
          </a:xfrm>
          <a:prstGeom prst="rect">
            <a:avLst/>
          </a:prstGeom>
          <a:ln>
            <a:noFill/>
          </a:ln>
        </p:spPr>
      </p:pic>
      <p:graphicFrame>
        <p:nvGraphicFramePr>
          <p:cNvPr id="7" name="Object 6"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56707" name="think-cell Slide" r:id="rId6" imgW="360" imgH="360" progId="">
                  <p:embed/>
                </p:oleObj>
              </mc:Choice>
              <mc:Fallback>
                <p:oleObj name="think-cell Slide" r:id="rId6" imgW="360" imgH="360" progId="">
                  <p:embed/>
                  <p:pic>
                    <p:nvPicPr>
                      <p:cNvPr id="0" name="Picture 2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Freeform 4"/>
          <p:cNvSpPr>
            <a:spLocks/>
          </p:cNvSpPr>
          <p:nvPr userDrawn="1">
            <p:custDataLst>
              <p:tags r:id="rId3"/>
            </p:custDataLst>
          </p:nvPr>
        </p:nvSpPr>
        <p:spPr bwMode="auto">
          <a:xfrm>
            <a:off x="2" y="676402"/>
            <a:ext cx="9905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p>
        </p:txBody>
      </p:sp>
      <p:sp>
        <p:nvSpPr>
          <p:cNvPr id="12" name="Date Placeholder 11"/>
          <p:cNvSpPr>
            <a:spLocks noGrp="1"/>
          </p:cNvSpPr>
          <p:nvPr>
            <p:ph type="dt" sz="half" idx="10"/>
          </p:nvPr>
        </p:nvSpPr>
        <p:spPr/>
        <p:txBody>
          <a:bodyPr/>
          <a:lstStyle/>
          <a:p>
            <a:pPr defTabSz="995445" eaLnBrk="0" hangingPunct="0">
              <a:lnSpc>
                <a:spcPct val="90000"/>
              </a:lnSpc>
              <a:spcBef>
                <a:spcPct val="10000"/>
              </a:spcBef>
              <a:defRPr/>
            </a:pPr>
            <a:r>
              <a:rPr lang="en-US" smtClean="0"/>
              <a:t>Copyright © Capgemini 2013. All Rights Reserved</a:t>
            </a:r>
            <a:endParaRPr lang="en-US" dirty="0"/>
          </a:p>
        </p:txBody>
      </p:sp>
      <p:sp>
        <p:nvSpPr>
          <p:cNvPr id="13" name="Slide Number Placeholder 12"/>
          <p:cNvSpPr>
            <a:spLocks noGrp="1"/>
          </p:cNvSpPr>
          <p:nvPr>
            <p:ph type="sldNum" sz="quarter" idx="11"/>
          </p:nvPr>
        </p:nvSpPr>
        <p:spPr/>
        <p:txBody>
          <a:bodyPr/>
          <a:lstStyle/>
          <a:p>
            <a:fld id="{880BADDE-CEDF-4108-ADCD-25C7E5D681A5}" type="slidenum">
              <a:rPr lang="de-DE" smtClean="0"/>
              <a:pPr/>
              <a:t>‹#›</a:t>
            </a:fld>
            <a:endParaRPr lang="de-DE"/>
          </a:p>
        </p:txBody>
      </p:sp>
      <p:sp>
        <p:nvSpPr>
          <p:cNvPr id="14" name="Footer Placeholder 13"/>
          <p:cNvSpPr>
            <a:spLocks noGrp="1"/>
          </p:cNvSpPr>
          <p:nvPr>
            <p:ph type="ftr" sz="quarter" idx="12"/>
          </p:nvPr>
        </p:nvSpPr>
        <p:spPr/>
        <p:txBody>
          <a:bodyPr/>
          <a:lstStyle/>
          <a:p>
            <a:r>
              <a:rPr lang="pl-PL" smtClean="0"/>
              <a:t>prezentacja cz2.pptx</a:t>
            </a:r>
            <a:endParaRPr lang="de-D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able of Content-Agenda no photo">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51587" name="think-cell Slide" r:id="rId5" imgW="360" imgH="360" progId="">
                  <p:embed/>
                </p:oleObj>
              </mc:Choice>
              <mc:Fallback>
                <p:oleObj name="think-cell Slide" r:id="rId5" imgW="360" imgH="360" progId="">
                  <p:embed/>
                  <p:pic>
                    <p:nvPicPr>
                      <p:cNvPr id="0" name="Picture 2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Freeform 4"/>
          <p:cNvSpPr>
            <a:spLocks/>
          </p:cNvSpPr>
          <p:nvPr userDrawn="1">
            <p:custDataLst>
              <p:tags r:id="rId3"/>
            </p:custDataLst>
          </p:nvPr>
        </p:nvSpPr>
        <p:spPr bwMode="auto">
          <a:xfrm>
            <a:off x="2" y="676402"/>
            <a:ext cx="9905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p>
        </p:txBody>
      </p:sp>
      <p:sp>
        <p:nvSpPr>
          <p:cNvPr id="12" name="Date Placeholder 11"/>
          <p:cNvSpPr>
            <a:spLocks noGrp="1"/>
          </p:cNvSpPr>
          <p:nvPr>
            <p:ph type="dt" sz="half" idx="10"/>
          </p:nvPr>
        </p:nvSpPr>
        <p:spPr/>
        <p:txBody>
          <a:bodyPr/>
          <a:lstStyle/>
          <a:p>
            <a:pPr defTabSz="995445" eaLnBrk="0" hangingPunct="0">
              <a:lnSpc>
                <a:spcPct val="90000"/>
              </a:lnSpc>
              <a:spcBef>
                <a:spcPct val="10000"/>
              </a:spcBef>
              <a:defRPr/>
            </a:pPr>
            <a:r>
              <a:rPr lang="en-US" smtClean="0"/>
              <a:t>Copyright © Capgemini 2013. All Rights Reserved</a:t>
            </a:r>
            <a:endParaRPr lang="en-US" dirty="0"/>
          </a:p>
        </p:txBody>
      </p:sp>
      <p:sp>
        <p:nvSpPr>
          <p:cNvPr id="13" name="Slide Number Placeholder 12"/>
          <p:cNvSpPr>
            <a:spLocks noGrp="1"/>
          </p:cNvSpPr>
          <p:nvPr>
            <p:ph type="sldNum" sz="quarter" idx="11"/>
          </p:nvPr>
        </p:nvSpPr>
        <p:spPr/>
        <p:txBody>
          <a:bodyPr/>
          <a:lstStyle/>
          <a:p>
            <a:fld id="{880BADDE-CEDF-4108-ADCD-25C7E5D681A5}" type="slidenum">
              <a:rPr lang="de-DE" smtClean="0"/>
              <a:pPr/>
              <a:t>‹#›</a:t>
            </a:fld>
            <a:endParaRPr lang="de-DE"/>
          </a:p>
        </p:txBody>
      </p:sp>
      <p:sp>
        <p:nvSpPr>
          <p:cNvPr id="14" name="Footer Placeholder 13"/>
          <p:cNvSpPr>
            <a:spLocks noGrp="1"/>
          </p:cNvSpPr>
          <p:nvPr>
            <p:ph type="ftr" sz="quarter" idx="12"/>
          </p:nvPr>
        </p:nvSpPr>
        <p:spPr/>
        <p:txBody>
          <a:bodyPr/>
          <a:lstStyle/>
          <a:p>
            <a:r>
              <a:rPr lang="pl-PL" smtClean="0"/>
              <a:t>prezentacja cz2.pptx</a:t>
            </a:r>
            <a:endParaRPr lang="de-D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0"/>
          <a:ext cx="147061" cy="143985"/>
        </p:xfrm>
        <a:graphic>
          <a:graphicData uri="http://schemas.openxmlformats.org/presentationml/2006/ole">
            <mc:AlternateContent xmlns:mc="http://schemas.openxmlformats.org/markup-compatibility/2006">
              <mc:Choice xmlns:v="urn:schemas-microsoft-com:vml" Requires="v">
                <p:oleObj spid="_x0000_s118819" name="think-cell Slide" r:id="rId5" imgW="360" imgH="360" progId="">
                  <p:embed/>
                </p:oleObj>
              </mc:Choice>
              <mc:Fallback>
                <p:oleObj name="think-cell Slide" r:id="rId5" imgW="360" imgH="360" progId="">
                  <p:embed/>
                  <p:pic>
                    <p:nvPicPr>
                      <p:cNvPr id="0" name="Picture 2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7061"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5" name="Date Placeholder 4"/>
          <p:cNvSpPr>
            <a:spLocks noGrp="1"/>
          </p:cNvSpPr>
          <p:nvPr>
            <p:ph type="dt" sz="half" idx="10"/>
          </p:nvPr>
        </p:nvSpPr>
        <p:spPr/>
        <p:txBody>
          <a:bodyPr/>
          <a:lstStyle/>
          <a:p>
            <a:pPr defTabSz="995445" eaLnBrk="0" hangingPunct="0">
              <a:lnSpc>
                <a:spcPct val="90000"/>
              </a:lnSpc>
              <a:spcBef>
                <a:spcPct val="10000"/>
              </a:spcBef>
              <a:defRPr/>
            </a:pPr>
            <a:r>
              <a:rPr lang="en-US" smtClean="0"/>
              <a:t>Copyright © Capgemini 2013. All Rights Reserved</a:t>
            </a:r>
            <a:endParaRPr lang="de-DE" dirty="0"/>
          </a:p>
        </p:txBody>
      </p:sp>
      <p:sp>
        <p:nvSpPr>
          <p:cNvPr id="6" name="Slide Number Placeholder 5"/>
          <p:cNvSpPr>
            <a:spLocks noGrp="1"/>
          </p:cNvSpPr>
          <p:nvPr>
            <p:ph type="sldNum" sz="quarter" idx="11"/>
          </p:nvPr>
        </p:nvSpPr>
        <p:spPr/>
        <p:txBody>
          <a:bodyPr/>
          <a:lstStyle/>
          <a:p>
            <a:fld id="{880BADDE-CEDF-4108-ADCD-25C7E5D681A5}" type="slidenum">
              <a:rPr lang="de-DE" smtClean="0"/>
              <a:pPr/>
              <a:t>‹#›</a:t>
            </a:fld>
            <a:endParaRPr lang="de-DE"/>
          </a:p>
        </p:txBody>
      </p:sp>
      <p:sp>
        <p:nvSpPr>
          <p:cNvPr id="7" name="Footer Placeholder 6"/>
          <p:cNvSpPr>
            <a:spLocks noGrp="1"/>
          </p:cNvSpPr>
          <p:nvPr>
            <p:ph type="ftr" sz="quarter" idx="12"/>
          </p:nvPr>
        </p:nvSpPr>
        <p:spPr/>
        <p:txBody>
          <a:bodyPr/>
          <a:lstStyle/>
          <a:p>
            <a:r>
              <a:rPr lang="pl-PL" smtClean="0"/>
              <a:t>prezentacja cz2.pptx</a:t>
            </a:r>
            <a:endParaRPr lang="de-DE" dirty="0"/>
          </a:p>
        </p:txBody>
      </p:sp>
      <p:sp>
        <p:nvSpPr>
          <p:cNvPr id="9" name="Content Placeholder 8"/>
          <p:cNvSpPr>
            <a:spLocks noGrp="1"/>
          </p:cNvSpPr>
          <p:nvPr>
            <p:ph sz="quarter" idx="13"/>
          </p:nvPr>
        </p:nvSpPr>
        <p:spPr>
          <a:xfrm>
            <a:off x="273050" y="1501977"/>
            <a:ext cx="9359900" cy="4636539"/>
          </a:xfrm>
        </p:spPr>
        <p:txBody>
          <a:bodyPr/>
          <a:lstStyle>
            <a:lvl2pPr marL="180975" indent="-180975">
              <a:defRPr/>
            </a:lvl2pPr>
            <a:lvl3pPr marL="361950" indent="-177800">
              <a:tabLst/>
              <a:defRPr/>
            </a:lvl3pPr>
            <a:lvl4pPr marL="542925" indent="-180975">
              <a:defRPr/>
            </a:lvl4pPr>
            <a:lvl5pPr marL="714375" indent="-171450" defTabSz="804863">
              <a:defRPr/>
            </a:lvl5pPr>
            <a:lvl6pPr marL="896938" indent="-179388">
              <a:tabLst/>
              <a:defRPr/>
            </a:lvl6pPr>
            <a:lvl7pPr marL="1079500" indent="-180975">
              <a:tabLst/>
              <a:defRPr/>
            </a:lvl7pPr>
            <a:lvl8pPr marL="1255713" indent="-176213">
              <a:buFont typeface="Symbol" pitchFamily="18" charset="2"/>
              <a:buChar char="-"/>
              <a:defRPr/>
            </a:lvl8pPr>
            <a:lvl9pPr marL="1431925" indent="-174625">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Content_Subtitle_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0"/>
          <a:ext cx="147061" cy="143985"/>
        </p:xfrm>
        <a:graphic>
          <a:graphicData uri="http://schemas.openxmlformats.org/presentationml/2006/ole">
            <mc:AlternateContent xmlns:mc="http://schemas.openxmlformats.org/markup-compatibility/2006">
              <mc:Choice xmlns:v="urn:schemas-microsoft-com:vml" Requires="v">
                <p:oleObj spid="_x0000_s119843" name="think-cell Slide" r:id="rId6" imgW="360" imgH="360" progId="">
                  <p:embed/>
                </p:oleObj>
              </mc:Choice>
              <mc:Fallback>
                <p:oleObj name="think-cell Slide" r:id="rId6" imgW="360" imgH="360" progId="">
                  <p:embed/>
                  <p:pic>
                    <p:nvPicPr>
                      <p:cNvPr id="0" name="Picture 2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47061"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8" name="Espace réservé du texte 7"/>
          <p:cNvSpPr>
            <a:spLocks noGrp="1"/>
          </p:cNvSpPr>
          <p:nvPr>
            <p:ph type="body" sz="quarter" idx="11" hasCustomPrompt="1"/>
            <p:custDataLst>
              <p:tags r:id="rId4"/>
            </p:custDataLst>
          </p:nvPr>
        </p:nvSpPr>
        <p:spPr>
          <a:xfrm>
            <a:off x="273050" y="1412720"/>
            <a:ext cx="9359900" cy="288413"/>
          </a:xfrm>
          <a:prstGeom prst="rect">
            <a:avLst/>
          </a:prstGeom>
        </p:spPr>
        <p:txBody>
          <a:bodyPr>
            <a:spAutoFit/>
          </a:bodyPr>
          <a:lstStyle>
            <a:lvl1pPr marL="0" indent="0">
              <a:buNone/>
              <a:defRPr lang="fr-FR" sz="1400" b="1" i="1" kern="1200" dirty="0" smtClean="0">
                <a:solidFill>
                  <a:schemeClr val="accent5">
                    <a:lumMod val="75000"/>
                  </a:schemeClr>
                </a:solidFill>
                <a:latin typeface="+mn-lt"/>
                <a:ea typeface="+mn-ea"/>
                <a:cs typeface="+mn-cs"/>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
        <p:nvSpPr>
          <p:cNvPr id="6" name="Date Placeholder 5"/>
          <p:cNvSpPr>
            <a:spLocks noGrp="1"/>
          </p:cNvSpPr>
          <p:nvPr>
            <p:ph type="dt" sz="half" idx="12"/>
          </p:nvPr>
        </p:nvSpPr>
        <p:spPr/>
        <p:txBody>
          <a:bodyPr/>
          <a:lstStyle/>
          <a:p>
            <a:pPr defTabSz="995445" eaLnBrk="0" hangingPunct="0">
              <a:lnSpc>
                <a:spcPct val="90000"/>
              </a:lnSpc>
              <a:spcBef>
                <a:spcPct val="10000"/>
              </a:spcBef>
              <a:defRPr/>
            </a:pPr>
            <a:r>
              <a:rPr lang="en-US" smtClean="0"/>
              <a:t>Copyright © Capgemini 2013. All Rights Reserved</a:t>
            </a:r>
            <a:endParaRPr lang="de-DE" dirty="0"/>
          </a:p>
        </p:txBody>
      </p:sp>
      <p:sp>
        <p:nvSpPr>
          <p:cNvPr id="7" name="Slide Number Placeholder 6"/>
          <p:cNvSpPr>
            <a:spLocks noGrp="1"/>
          </p:cNvSpPr>
          <p:nvPr>
            <p:ph type="sldNum" sz="quarter" idx="13"/>
          </p:nvPr>
        </p:nvSpPr>
        <p:spPr/>
        <p:txBody>
          <a:bodyPr/>
          <a:lstStyle/>
          <a:p>
            <a:fld id="{880BADDE-CEDF-4108-ADCD-25C7E5D681A5}" type="slidenum">
              <a:rPr lang="de-DE" smtClean="0"/>
              <a:pPr/>
              <a:t>‹#›</a:t>
            </a:fld>
            <a:endParaRPr lang="de-DE"/>
          </a:p>
        </p:txBody>
      </p:sp>
      <p:sp>
        <p:nvSpPr>
          <p:cNvPr id="9" name="Footer Placeholder 8"/>
          <p:cNvSpPr>
            <a:spLocks noGrp="1"/>
          </p:cNvSpPr>
          <p:nvPr>
            <p:ph type="ftr" sz="quarter" idx="14"/>
          </p:nvPr>
        </p:nvSpPr>
        <p:spPr/>
        <p:txBody>
          <a:bodyPr/>
          <a:lstStyle/>
          <a:p>
            <a:r>
              <a:rPr lang="pl-PL" smtClean="0"/>
              <a:t>prezentacja cz2.pptx</a:t>
            </a:r>
            <a:endParaRPr lang="de-DE" dirty="0"/>
          </a:p>
        </p:txBody>
      </p:sp>
      <p:sp>
        <p:nvSpPr>
          <p:cNvPr id="11" name="Content Placeholder 10"/>
          <p:cNvSpPr>
            <a:spLocks noGrp="1"/>
          </p:cNvSpPr>
          <p:nvPr>
            <p:ph sz="quarter" idx="15"/>
          </p:nvPr>
        </p:nvSpPr>
        <p:spPr>
          <a:xfrm>
            <a:off x="273050" y="1772771"/>
            <a:ext cx="9359900" cy="4464620"/>
          </a:xfrm>
        </p:spPr>
        <p:txBody>
          <a:bodyPr/>
          <a:lstStyle>
            <a:lvl4pPr marL="542925" indent="-180975">
              <a:defRPr/>
            </a:lvl4pPr>
            <a:lvl5pPr marL="714375" indent="-171450">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Heading_Subtitle">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0"/>
          <a:ext cx="147061" cy="143985"/>
        </p:xfrm>
        <a:graphic>
          <a:graphicData uri="http://schemas.openxmlformats.org/presentationml/2006/ole">
            <mc:AlternateContent xmlns:mc="http://schemas.openxmlformats.org/markup-compatibility/2006">
              <mc:Choice xmlns:v="urn:schemas-microsoft-com:vml" Requires="v">
                <p:oleObj spid="_x0000_s141347" name="think-cell Slide" r:id="rId6" imgW="360" imgH="360" progId="">
                  <p:embed/>
                </p:oleObj>
              </mc:Choice>
              <mc:Fallback>
                <p:oleObj name="think-cell Slide" r:id="rId6" imgW="360" imgH="360" progId="">
                  <p:embed/>
                  <p:pic>
                    <p:nvPicPr>
                      <p:cNvPr id="0" name="Picture 2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47061"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8" name="Espace réservé du texte 7"/>
          <p:cNvSpPr>
            <a:spLocks noGrp="1"/>
          </p:cNvSpPr>
          <p:nvPr>
            <p:ph type="body" sz="quarter" idx="11" hasCustomPrompt="1"/>
            <p:custDataLst>
              <p:tags r:id="rId4"/>
            </p:custDataLst>
          </p:nvPr>
        </p:nvSpPr>
        <p:spPr>
          <a:xfrm>
            <a:off x="273050" y="1412720"/>
            <a:ext cx="9359900" cy="288413"/>
          </a:xfrm>
          <a:prstGeom prst="rect">
            <a:avLst/>
          </a:prstGeom>
        </p:spPr>
        <p:txBody>
          <a:bodyPr>
            <a:spAutoFit/>
          </a:bodyPr>
          <a:lstStyle>
            <a:lvl1pPr marL="0" indent="0">
              <a:buNone/>
              <a:defRPr lang="fr-FR" sz="1400" b="1" i="1" kern="1200" dirty="0" smtClean="0">
                <a:solidFill>
                  <a:schemeClr val="accent5">
                    <a:lumMod val="75000"/>
                  </a:schemeClr>
                </a:solidFill>
                <a:latin typeface="+mn-lt"/>
                <a:ea typeface="+mn-ea"/>
                <a:cs typeface="+mn-cs"/>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
        <p:nvSpPr>
          <p:cNvPr id="6" name="Date Placeholder 5"/>
          <p:cNvSpPr>
            <a:spLocks noGrp="1"/>
          </p:cNvSpPr>
          <p:nvPr>
            <p:ph type="dt" sz="half" idx="12"/>
          </p:nvPr>
        </p:nvSpPr>
        <p:spPr/>
        <p:txBody>
          <a:bodyPr/>
          <a:lstStyle/>
          <a:p>
            <a:pPr defTabSz="995445" eaLnBrk="0" hangingPunct="0">
              <a:lnSpc>
                <a:spcPct val="90000"/>
              </a:lnSpc>
              <a:spcBef>
                <a:spcPct val="10000"/>
              </a:spcBef>
              <a:defRPr/>
            </a:pPr>
            <a:r>
              <a:rPr lang="en-US" smtClean="0"/>
              <a:t>Copyright © Capgemini 2013. All Rights Reserved</a:t>
            </a:r>
            <a:endParaRPr lang="de-DE" dirty="0"/>
          </a:p>
        </p:txBody>
      </p:sp>
      <p:sp>
        <p:nvSpPr>
          <p:cNvPr id="7" name="Slide Number Placeholder 6"/>
          <p:cNvSpPr>
            <a:spLocks noGrp="1"/>
          </p:cNvSpPr>
          <p:nvPr>
            <p:ph type="sldNum" sz="quarter" idx="13"/>
          </p:nvPr>
        </p:nvSpPr>
        <p:spPr/>
        <p:txBody>
          <a:bodyPr/>
          <a:lstStyle/>
          <a:p>
            <a:fld id="{880BADDE-CEDF-4108-ADCD-25C7E5D681A5}" type="slidenum">
              <a:rPr lang="de-DE" smtClean="0"/>
              <a:pPr/>
              <a:t>‹#›</a:t>
            </a:fld>
            <a:endParaRPr lang="de-DE"/>
          </a:p>
        </p:txBody>
      </p:sp>
      <p:sp>
        <p:nvSpPr>
          <p:cNvPr id="9" name="Footer Placeholder 8"/>
          <p:cNvSpPr>
            <a:spLocks noGrp="1"/>
          </p:cNvSpPr>
          <p:nvPr>
            <p:ph type="ftr" sz="quarter" idx="14"/>
          </p:nvPr>
        </p:nvSpPr>
        <p:spPr/>
        <p:txBody>
          <a:bodyPr/>
          <a:lstStyle/>
          <a:p>
            <a:r>
              <a:rPr lang="pl-PL" smtClean="0"/>
              <a:t>prezentacja cz2.pptx</a:t>
            </a:r>
            <a:endParaRPr lang="de-DE" dirty="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Only Titl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21890" name="think-cell Slide" r:id="rId5" imgW="360" imgH="360" progId="">
                  <p:embed/>
                </p:oleObj>
              </mc:Choice>
              <mc:Fallback>
                <p:oleObj name="think-cell Slide" r:id="rId5" imgW="360" imgH="360" progId="">
                  <p:embed/>
                  <p:pic>
                    <p:nvPicPr>
                      <p:cNvPr id="0" name="Picture 2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Date Placeholder 3"/>
          <p:cNvSpPr>
            <a:spLocks noGrp="1"/>
          </p:cNvSpPr>
          <p:nvPr>
            <p:ph type="dt" sz="half" idx="10"/>
          </p:nvPr>
        </p:nvSpPr>
        <p:spPr/>
        <p:txBody>
          <a:bodyPr/>
          <a:lstStyle/>
          <a:p>
            <a:pPr defTabSz="995445" eaLnBrk="0" hangingPunct="0">
              <a:lnSpc>
                <a:spcPct val="90000"/>
              </a:lnSpc>
              <a:spcBef>
                <a:spcPct val="10000"/>
              </a:spcBef>
              <a:defRPr/>
            </a:pPr>
            <a:r>
              <a:rPr lang="en-US" smtClean="0"/>
              <a:t>Copyright © Capgemini 2013. All Rights Reserved</a:t>
            </a:r>
            <a:endParaRPr lang="de-DE" dirty="0"/>
          </a:p>
        </p:txBody>
      </p:sp>
      <p:sp>
        <p:nvSpPr>
          <p:cNvPr id="5" name="Slide Number Placeholder 4"/>
          <p:cNvSpPr>
            <a:spLocks noGrp="1"/>
          </p:cNvSpPr>
          <p:nvPr>
            <p:ph type="sldNum" sz="quarter" idx="11"/>
          </p:nvPr>
        </p:nvSpPr>
        <p:spPr/>
        <p:txBody>
          <a:bodyPr/>
          <a:lstStyle/>
          <a:p>
            <a:fld id="{880BADDE-CEDF-4108-ADCD-25C7E5D681A5}" type="slidenum">
              <a:rPr lang="de-DE" smtClean="0"/>
              <a:pPr/>
              <a:t>‹#›</a:t>
            </a:fld>
            <a:endParaRPr lang="de-DE"/>
          </a:p>
        </p:txBody>
      </p:sp>
      <p:sp>
        <p:nvSpPr>
          <p:cNvPr id="6" name="Footer Placeholder 5"/>
          <p:cNvSpPr>
            <a:spLocks noGrp="1"/>
          </p:cNvSpPr>
          <p:nvPr>
            <p:ph type="ftr" sz="quarter" idx="12"/>
          </p:nvPr>
        </p:nvSpPr>
        <p:spPr/>
        <p:txBody>
          <a:bodyPr/>
          <a:lstStyle/>
          <a:p>
            <a:r>
              <a:rPr lang="pl-PL" smtClean="0"/>
              <a:t>prezentacja cz2.pptx</a:t>
            </a:r>
            <a:endParaRPr lang="de-DE"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18" Type="http://schemas.openxmlformats.org/officeDocument/2006/relationships/tags" Target="../tags/tag7.xml"/><Relationship Id="rId3" Type="http://schemas.openxmlformats.org/officeDocument/2006/relationships/slideLayout" Target="../slideLayouts/slideLayout3.xml"/><Relationship Id="rId21" Type="http://schemas.openxmlformats.org/officeDocument/2006/relationships/oleObject" Target="../embeddings/oleObject1.bin"/><Relationship Id="rId7" Type="http://schemas.openxmlformats.org/officeDocument/2006/relationships/slideLayout" Target="../slideLayouts/slideLayout7.xml"/><Relationship Id="rId12" Type="http://schemas.openxmlformats.org/officeDocument/2006/relationships/vmlDrawing" Target="../drawings/vmlDrawing1.vml"/><Relationship Id="rId17" Type="http://schemas.openxmlformats.org/officeDocument/2006/relationships/tags" Target="../tags/tag6.xml"/><Relationship Id="rId2" Type="http://schemas.openxmlformats.org/officeDocument/2006/relationships/slideLayout" Target="../slideLayouts/slideLayout2.xml"/><Relationship Id="rId16" Type="http://schemas.openxmlformats.org/officeDocument/2006/relationships/tags" Target="../tags/tag5.xml"/><Relationship Id="rId20" Type="http://schemas.openxmlformats.org/officeDocument/2006/relationships/tags" Target="../tags/tag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tags" Target="../tags/tag4.xml"/><Relationship Id="rId23" Type="http://schemas.openxmlformats.org/officeDocument/2006/relationships/image" Target="../media/image2.gif"/><Relationship Id="rId10" Type="http://schemas.openxmlformats.org/officeDocument/2006/relationships/slideLayout" Target="../slideLayouts/slideLayout10.xml"/><Relationship Id="rId19" Type="http://schemas.openxmlformats.org/officeDocument/2006/relationships/tags" Target="../tags/tag8.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3.xml"/><Relationship Id="rId22"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tags" Target="../tags/tag41.xml"/><Relationship Id="rId13" Type="http://schemas.openxmlformats.org/officeDocument/2006/relationships/tags" Target="../tags/tag46.xml"/><Relationship Id="rId18" Type="http://schemas.openxmlformats.org/officeDocument/2006/relationships/oleObject" Target="../embeddings/oleObject12.bin"/><Relationship Id="rId26" Type="http://schemas.openxmlformats.org/officeDocument/2006/relationships/image" Target="../media/image10.png"/><Relationship Id="rId3" Type="http://schemas.openxmlformats.org/officeDocument/2006/relationships/slideLayout" Target="../slideLayouts/slideLayout13.xml"/><Relationship Id="rId21" Type="http://schemas.openxmlformats.org/officeDocument/2006/relationships/hyperlink" Target="http://www.facebook.com/Capgemini" TargetMode="External"/><Relationship Id="rId7" Type="http://schemas.openxmlformats.org/officeDocument/2006/relationships/vmlDrawing" Target="../drawings/vmlDrawing12.vml"/><Relationship Id="rId12" Type="http://schemas.openxmlformats.org/officeDocument/2006/relationships/tags" Target="../tags/tag45.xml"/><Relationship Id="rId17" Type="http://schemas.openxmlformats.org/officeDocument/2006/relationships/tags" Target="../tags/tag50.xml"/><Relationship Id="rId25" Type="http://schemas.openxmlformats.org/officeDocument/2006/relationships/hyperlink" Target="http://www.twitter.com/capgemini" TargetMode="External"/><Relationship Id="rId2" Type="http://schemas.openxmlformats.org/officeDocument/2006/relationships/slideLayout" Target="../slideLayouts/slideLayout12.xml"/><Relationship Id="rId16" Type="http://schemas.openxmlformats.org/officeDocument/2006/relationships/tags" Target="../tags/tag49.xml"/><Relationship Id="rId20" Type="http://schemas.openxmlformats.org/officeDocument/2006/relationships/image" Target="../media/image4.emf"/><Relationship Id="rId29" Type="http://schemas.openxmlformats.org/officeDocument/2006/relationships/hyperlink" Target="http://www.slideshare.net/capgemini" TargetMode="External"/><Relationship Id="rId1" Type="http://schemas.openxmlformats.org/officeDocument/2006/relationships/slideLayout" Target="../slideLayouts/slideLayout11.xml"/><Relationship Id="rId6" Type="http://schemas.openxmlformats.org/officeDocument/2006/relationships/theme" Target="../theme/theme2.xml"/><Relationship Id="rId11" Type="http://schemas.openxmlformats.org/officeDocument/2006/relationships/tags" Target="../tags/tag44.xml"/><Relationship Id="rId24" Type="http://schemas.openxmlformats.org/officeDocument/2006/relationships/image" Target="../media/image9.png"/><Relationship Id="rId5" Type="http://schemas.openxmlformats.org/officeDocument/2006/relationships/slideLayout" Target="../slideLayouts/slideLayout15.xml"/><Relationship Id="rId15" Type="http://schemas.openxmlformats.org/officeDocument/2006/relationships/tags" Target="../tags/tag48.xml"/><Relationship Id="rId23" Type="http://schemas.openxmlformats.org/officeDocument/2006/relationships/hyperlink" Target="http://www.linkedin.com/company/capgemini" TargetMode="External"/><Relationship Id="rId28" Type="http://schemas.openxmlformats.org/officeDocument/2006/relationships/image" Target="../media/image11.png"/><Relationship Id="rId10" Type="http://schemas.openxmlformats.org/officeDocument/2006/relationships/tags" Target="../tags/tag43.xml"/><Relationship Id="rId19" Type="http://schemas.openxmlformats.org/officeDocument/2006/relationships/image" Target="../media/image1.emf"/><Relationship Id="rId31" Type="http://schemas.openxmlformats.org/officeDocument/2006/relationships/image" Target="../media/image2.gif"/><Relationship Id="rId4" Type="http://schemas.openxmlformats.org/officeDocument/2006/relationships/slideLayout" Target="../slideLayouts/slideLayout14.xml"/><Relationship Id="rId9" Type="http://schemas.openxmlformats.org/officeDocument/2006/relationships/tags" Target="../tags/tag42.xml"/><Relationship Id="rId14" Type="http://schemas.openxmlformats.org/officeDocument/2006/relationships/tags" Target="../tags/tag47.xml"/><Relationship Id="rId22" Type="http://schemas.openxmlformats.org/officeDocument/2006/relationships/image" Target="../media/image8.png"/><Relationship Id="rId27" Type="http://schemas.openxmlformats.org/officeDocument/2006/relationships/hyperlink" Target="http://www.youtube.com/capgemini" TargetMode="External"/><Relationship Id="rId30" Type="http://schemas.openxmlformats.org/officeDocument/2006/relationships/image" Target="../media/image12.gif"/></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7" Type="http://schemas.openxmlformats.org/officeDocument/2006/relationships/image" Target="../media/image1.emf"/><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oleObject" Target="../embeddings/oleObject18.bin"/><Relationship Id="rId5" Type="http://schemas.openxmlformats.org/officeDocument/2006/relationships/tags" Target="../tags/tag71.xml"/><Relationship Id="rId4" Type="http://schemas.openxmlformats.org/officeDocument/2006/relationships/vmlDrawing" Target="../drawings/vmlDrawing18.v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3"/>
            </p:custDataLst>
          </p:nvPr>
        </p:nvGraphicFramePr>
        <p:xfrm>
          <a:off x="1" y="0"/>
          <a:ext cx="158750" cy="158750"/>
        </p:xfrm>
        <a:graphic>
          <a:graphicData uri="http://schemas.openxmlformats.org/presentationml/2006/ole">
            <mc:AlternateContent xmlns:mc="http://schemas.openxmlformats.org/markup-compatibility/2006">
              <mc:Choice xmlns:v="urn:schemas-microsoft-com:vml" Requires="v">
                <p:oleObj spid="_x0000_s2082" name="think-cell Slide" r:id="rId21" imgW="360" imgH="360" progId="">
                  <p:embed/>
                </p:oleObj>
              </mc:Choice>
              <mc:Fallback>
                <p:oleObj name="think-cell Slide" r:id="rId21" imgW="360" imgH="360" progId="">
                  <p:embed/>
                  <p:pic>
                    <p:nvPicPr>
                      <p:cNvPr id="0" name="Picture 27"/>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21" name="Picture 20" descr="Capgemini_Untransparent.gif"/>
          <p:cNvPicPr>
            <a:picLocks noChangeAspect="1"/>
          </p:cNvPicPr>
          <p:nvPr>
            <p:custDataLst>
              <p:tags r:id="rId14"/>
            </p:custDataLst>
          </p:nvPr>
        </p:nvPicPr>
        <p:blipFill>
          <a:blip r:embed="rId23" cstate="print"/>
          <a:stretch>
            <a:fillRect/>
          </a:stretch>
        </p:blipFill>
        <p:spPr>
          <a:xfrm>
            <a:off x="158969" y="6443186"/>
            <a:ext cx="1386154" cy="320682"/>
          </a:xfrm>
          <a:prstGeom prst="rect">
            <a:avLst/>
          </a:prstGeom>
        </p:spPr>
      </p:pic>
      <p:sp>
        <p:nvSpPr>
          <p:cNvPr id="2" name="Title Placeholder 1"/>
          <p:cNvSpPr>
            <a:spLocks noGrp="1"/>
          </p:cNvSpPr>
          <p:nvPr>
            <p:ph type="title"/>
            <p:custDataLst>
              <p:tags r:id="rId15"/>
            </p:custDataLst>
          </p:nvPr>
        </p:nvSpPr>
        <p:spPr>
          <a:xfrm>
            <a:off x="1" y="0"/>
            <a:ext cx="9905999" cy="1002135"/>
          </a:xfrm>
          <a:prstGeom prst="rect">
            <a:avLst/>
          </a:prstGeom>
        </p:spPr>
        <p:txBody>
          <a:bodyPr vert="horz" lIns="297529" tIns="33059" rIns="165294" bIns="33059" rtlCol="0" anchor="ctr">
            <a:noAutofit/>
          </a:bodyPr>
          <a:lstStyle/>
          <a:p>
            <a:r>
              <a:rPr lang="en-US" noProof="0" smtClean="0"/>
              <a:t>Click to edit Master title style</a:t>
            </a:r>
            <a:endParaRPr lang="en-US" noProof="0" dirty="0"/>
          </a:p>
        </p:txBody>
      </p:sp>
      <p:sp>
        <p:nvSpPr>
          <p:cNvPr id="9" name="Freeform 4"/>
          <p:cNvSpPr>
            <a:spLocks/>
          </p:cNvSpPr>
          <p:nvPr>
            <p:custDataLst>
              <p:tags r:id="rId16"/>
            </p:custDataLst>
          </p:nvPr>
        </p:nvSpPr>
        <p:spPr bwMode="auto">
          <a:xfrm>
            <a:off x="2" y="676402"/>
            <a:ext cx="9905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a:p>
        </p:txBody>
      </p:sp>
      <p:cxnSp>
        <p:nvCxnSpPr>
          <p:cNvPr id="15" name="Straight Connector 5"/>
          <p:cNvCxnSpPr/>
          <p:nvPr>
            <p:custDataLst>
              <p:tags r:id="rId17"/>
            </p:custDataLst>
          </p:nvPr>
        </p:nvCxnSpPr>
        <p:spPr>
          <a:xfrm flipH="1">
            <a:off x="2" y="6362700"/>
            <a:ext cx="9905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sp>
        <p:nvSpPr>
          <p:cNvPr id="16" name="Date Placeholder 15"/>
          <p:cNvSpPr>
            <a:spLocks noGrp="1"/>
          </p:cNvSpPr>
          <p:nvPr>
            <p:ph type="dt" sz="half" idx="2"/>
            <p:custDataLst>
              <p:tags r:id="rId18"/>
            </p:custDataLst>
          </p:nvPr>
        </p:nvSpPr>
        <p:spPr>
          <a:xfrm>
            <a:off x="6741831" y="6427223"/>
            <a:ext cx="2660643" cy="195814"/>
          </a:xfrm>
          <a:prstGeom prst="rect">
            <a:avLst/>
          </a:prstGeom>
          <a:noFill/>
          <a:ln w="19050">
            <a:noFill/>
            <a:miter lim="800000"/>
            <a:headEnd/>
            <a:tailEnd/>
          </a:ln>
          <a:effectLst/>
        </p:spPr>
        <p:txBody>
          <a:bodyPr wrap="none" lIns="35997" tIns="35997" rIns="35997" bIns="35997" anchor="b" anchorCtr="0">
            <a:noAutofit/>
          </a:bodyPr>
          <a:lstStyle>
            <a:lvl1pPr marL="0" algn="r" defTabSz="957756" rtl="0" eaLnBrk="1" latinLnBrk="0" hangingPunct="1">
              <a:defRPr lang="de-DE" altLang="en-US" sz="700" b="0" i="0" kern="1200" noProof="0" smtClean="0">
                <a:solidFill>
                  <a:schemeClr val="tx1">
                    <a:lumMod val="50000"/>
                    <a:lumOff val="50000"/>
                  </a:schemeClr>
                </a:solidFill>
                <a:latin typeface="+mj-lt"/>
                <a:ea typeface="+mn-ea"/>
                <a:cs typeface="Helvetica Light"/>
              </a:defRPr>
            </a:lvl1pPr>
          </a:lstStyle>
          <a:p>
            <a:pPr defTabSz="995445" eaLnBrk="0" hangingPunct="0">
              <a:lnSpc>
                <a:spcPct val="90000"/>
              </a:lnSpc>
              <a:spcBef>
                <a:spcPct val="10000"/>
              </a:spcBef>
              <a:defRPr/>
            </a:pPr>
            <a:r>
              <a:rPr lang="en-US" smtClean="0"/>
              <a:t>Copyright © Capgemini 2013. All Rights Reserved</a:t>
            </a:r>
            <a:endParaRPr lang="en-US" dirty="0"/>
          </a:p>
        </p:txBody>
      </p:sp>
      <p:sp>
        <p:nvSpPr>
          <p:cNvPr id="17" name="Footer Placeholder 16"/>
          <p:cNvSpPr>
            <a:spLocks noGrp="1"/>
          </p:cNvSpPr>
          <p:nvPr>
            <p:ph type="ftr" sz="quarter" idx="3"/>
            <p:custDataLst>
              <p:tags r:id="rId19"/>
            </p:custDataLst>
          </p:nvPr>
        </p:nvSpPr>
        <p:spPr>
          <a:xfrm>
            <a:off x="6741831" y="6623402"/>
            <a:ext cx="2660643" cy="183502"/>
          </a:xfrm>
          <a:prstGeom prst="rect">
            <a:avLst/>
          </a:prstGeom>
        </p:spPr>
        <p:txBody>
          <a:bodyPr wrap="none" lIns="35997" tIns="35997" rIns="35997" bIns="35997" anchor="b" anchorCtr="0">
            <a:noAutofit/>
          </a:bodyPr>
          <a:lstStyle>
            <a:lvl1pPr marL="0" algn="r" defTabSz="957756" rtl="0" eaLnBrk="1" latinLnBrk="0" hangingPunct="1">
              <a:defRPr lang="de-DE" sz="700" kern="1200" dirty="0" smtClean="0">
                <a:solidFill>
                  <a:schemeClr val="tx1">
                    <a:lumMod val="50000"/>
                    <a:lumOff val="50000"/>
                  </a:schemeClr>
                </a:solidFill>
                <a:latin typeface="+mj-lt"/>
                <a:ea typeface="+mn-ea"/>
                <a:cs typeface="+mn-cs"/>
              </a:defRPr>
            </a:lvl1pPr>
          </a:lstStyle>
          <a:p>
            <a:r>
              <a:rPr lang="pl-PL" smtClean="0"/>
              <a:t>prezentacja cz2.pptx</a:t>
            </a:r>
            <a:endParaRPr lang="de-DE"/>
          </a:p>
        </p:txBody>
      </p:sp>
      <p:sp>
        <p:nvSpPr>
          <p:cNvPr id="18" name="Slide Number Placeholder 17"/>
          <p:cNvSpPr>
            <a:spLocks noGrp="1"/>
          </p:cNvSpPr>
          <p:nvPr>
            <p:ph type="sldNum" sz="quarter" idx="4"/>
            <p:custDataLst>
              <p:tags r:id="rId20"/>
            </p:custDataLst>
          </p:nvPr>
        </p:nvSpPr>
        <p:spPr>
          <a:xfrm>
            <a:off x="9560277" y="6653996"/>
            <a:ext cx="125034" cy="123111"/>
          </a:xfrm>
          <a:prstGeom prst="rect">
            <a:avLst/>
          </a:prstGeom>
          <a:noFill/>
        </p:spPr>
        <p:txBody>
          <a:bodyPr wrap="none" lIns="0" tIns="0" rIns="0" bIns="0" rtlCol="0" anchor="ctr">
            <a:spAutoFit/>
          </a:bodyPr>
          <a:lstStyle>
            <a:lvl1pPr marL="0" algn="ctr" defTabSz="957756" rtl="0" eaLnBrk="1" latinLnBrk="0" hangingPunct="1">
              <a:defRPr lang="de-DE" sz="800" kern="1200" smtClean="0">
                <a:solidFill>
                  <a:schemeClr val="tx1">
                    <a:lumMod val="50000"/>
                    <a:lumOff val="50000"/>
                  </a:schemeClr>
                </a:solidFill>
                <a:latin typeface="+mn-lt"/>
                <a:ea typeface="+mn-ea"/>
                <a:cs typeface="+mn-cs"/>
              </a:defRPr>
            </a:lvl1pPr>
          </a:lstStyle>
          <a:p>
            <a:fld id="{880BADDE-CEDF-4108-ADCD-25C7E5D681A5}" type="slidenum">
              <a:rPr lang="de-DE" smtClean="0"/>
              <a:pPr/>
              <a:t>‹#›</a:t>
            </a:fld>
            <a:endParaRPr lang="de-DE"/>
          </a:p>
        </p:txBody>
      </p:sp>
      <p:sp>
        <p:nvSpPr>
          <p:cNvPr id="11" name="Text Placeholder 10"/>
          <p:cNvSpPr>
            <a:spLocks noGrp="1"/>
          </p:cNvSpPr>
          <p:nvPr>
            <p:ph type="body" idx="1"/>
          </p:nvPr>
        </p:nvSpPr>
        <p:spPr>
          <a:xfrm>
            <a:off x="273050" y="1501977"/>
            <a:ext cx="9359900" cy="463653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2" name="FootnoteAndSource" hidden="1"/>
          <p:cNvSpPr txBox="1"/>
          <p:nvPr/>
        </p:nvSpPr>
        <p:spPr>
          <a:xfrm>
            <a:off x="271148" y="6174740"/>
            <a:ext cx="4681852" cy="162096"/>
          </a:xfrm>
          <a:prstGeom prst="rect">
            <a:avLst/>
          </a:prstGeom>
          <a:noFill/>
        </p:spPr>
        <p:txBody>
          <a:bodyPr vert="horz" wrap="square" lIns="0" tIns="25400" rIns="0" bIns="25400" rtlCol="0">
            <a:spAutoFit/>
          </a:bodyPr>
          <a:lstStyle/>
          <a:p>
            <a:pPr marL="429768" indent="-429768" defTabSz="914400">
              <a:lnSpc>
                <a:spcPct val="90000"/>
              </a:lnSpc>
              <a:tabLst>
                <a:tab pos="347472" algn="r"/>
              </a:tabLst>
            </a:pPr>
            <a:r>
              <a:rPr lang="de-DE" sz="800" dirty="0" smtClean="0"/>
              <a:t>	Source:	Source Text</a:t>
            </a:r>
          </a:p>
        </p:txBody>
      </p:sp>
      <p:grpSp>
        <p:nvGrpSpPr>
          <p:cNvPr id="25" name="Group_Sticker" hidden="1"/>
          <p:cNvGrpSpPr/>
          <p:nvPr/>
        </p:nvGrpSpPr>
        <p:grpSpPr>
          <a:xfrm>
            <a:off x="9056716" y="1176324"/>
            <a:ext cx="561974" cy="247650"/>
            <a:chOff x="9056716" y="1176324"/>
            <a:chExt cx="561974" cy="247650"/>
          </a:xfrm>
        </p:grpSpPr>
        <p:sp>
          <p:nvSpPr>
            <p:cNvPr id="19" name="Rectangle 109"/>
            <p:cNvSpPr>
              <a:spLocks noChangeArrowheads="1"/>
            </p:cNvSpPr>
            <p:nvPr/>
          </p:nvSpPr>
          <p:spPr bwMode="auto">
            <a:xfrm>
              <a:off x="9056716" y="1176324"/>
              <a:ext cx="561974" cy="247650"/>
            </a:xfrm>
            <a:prstGeom prst="rect">
              <a:avLst/>
            </a:prstGeom>
            <a:noFill/>
            <a:ln w="9525">
              <a:noFill/>
              <a:miter lim="800000"/>
              <a:headEnd/>
              <a:tailEnd/>
            </a:ln>
            <a:effectLst/>
          </p:spPr>
          <p:txBody>
            <a:bodyPr wrap="none" lIns="0" tIns="46038" rIns="0" bIns="46038" anchor="ctr">
              <a:spAutoFit/>
            </a:bodyPr>
            <a:lstStyle/>
            <a:p>
              <a:pPr algn="ctr" eaLnBrk="0" hangingPunct="0">
                <a:lnSpc>
                  <a:spcPct val="100000"/>
                </a:lnSpc>
                <a:tabLst>
                  <a:tab pos="6400800" algn="r"/>
                  <a:tab pos="8636000" algn="r"/>
                </a:tabLst>
              </a:pPr>
              <a:r>
                <a:rPr lang="en-GB" sz="1000" b="1" dirty="0" smtClean="0"/>
                <a:t>STICKER</a:t>
              </a:r>
              <a:endParaRPr lang="en-GB" sz="1000" b="1" dirty="0"/>
            </a:p>
          </p:txBody>
        </p:sp>
        <p:sp>
          <p:nvSpPr>
            <p:cNvPr id="20" name="Line 110"/>
            <p:cNvSpPr>
              <a:spLocks noChangeShapeType="1"/>
            </p:cNvSpPr>
            <p:nvPr/>
          </p:nvSpPr>
          <p:spPr bwMode="auto">
            <a:xfrm>
              <a:off x="9056716" y="1184262"/>
              <a:ext cx="561974" cy="0"/>
            </a:xfrm>
            <a:prstGeom prst="line">
              <a:avLst/>
            </a:prstGeom>
            <a:noFill/>
            <a:ln w="9525">
              <a:solidFill>
                <a:schemeClr val="bg2"/>
              </a:solidFill>
              <a:round/>
              <a:headEnd type="none" w="sm" len="sm"/>
              <a:tailEnd type="none" w="sm" len="sm"/>
            </a:ln>
            <a:effectLst/>
          </p:spPr>
          <p:txBody>
            <a:bodyPr wrap="none" anchor="ctr"/>
            <a:lstStyle/>
            <a:p>
              <a:endParaRPr lang="en-GB"/>
            </a:p>
          </p:txBody>
        </p:sp>
        <p:sp>
          <p:nvSpPr>
            <p:cNvPr id="22" name="Line 111"/>
            <p:cNvSpPr>
              <a:spLocks noChangeShapeType="1"/>
            </p:cNvSpPr>
            <p:nvPr/>
          </p:nvSpPr>
          <p:spPr bwMode="auto">
            <a:xfrm>
              <a:off x="9056716" y="1412862"/>
              <a:ext cx="561974" cy="0"/>
            </a:xfrm>
            <a:prstGeom prst="line">
              <a:avLst/>
            </a:prstGeom>
            <a:noFill/>
            <a:ln w="9525">
              <a:solidFill>
                <a:schemeClr val="bg2"/>
              </a:solidFill>
              <a:round/>
              <a:headEnd type="none" w="sm" len="sm"/>
              <a:tailEnd type="none" w="sm" len="sm"/>
            </a:ln>
            <a:effectLst/>
          </p:spPr>
          <p:txBody>
            <a:bodyPr wrap="none" anchor="ctr"/>
            <a:lstStyle/>
            <a:p>
              <a:endParaRPr lang="en-GB"/>
            </a:p>
          </p:txBody>
        </p:sp>
      </p:grpSp>
      <p:sp>
        <p:nvSpPr>
          <p:cNvPr id="24" name="CapgeminiBox" hidden="1"/>
          <p:cNvSpPr>
            <a:spLocks/>
          </p:cNvSpPr>
          <p:nvPr/>
        </p:nvSpPr>
        <p:spPr>
          <a:xfrm>
            <a:off x="-2262238" y="0"/>
            <a:ext cx="2262238" cy="286232"/>
          </a:xfrm>
          <a:prstGeom prst="rect">
            <a:avLst/>
          </a:prstGeom>
        </p:spPr>
        <p:txBody>
          <a:bodyPr vert="horz" wrap="square" lIns="91440" tIns="45720" rIns="91440" bIns="45720" rtlCol="0">
            <a:spAutoFit/>
          </a:bodyPr>
          <a:lstStyle>
            <a:lvl1pPr marL="0" indent="0" algn="l" defTabSz="914342" rtl="0" eaLnBrk="1" latinLnBrk="0" hangingPunct="1">
              <a:lnSpc>
                <a:spcPct val="90000"/>
              </a:lnSpc>
              <a:spcBef>
                <a:spcPts val="0"/>
              </a:spcBef>
              <a:spcAft>
                <a:spcPts val="400"/>
              </a:spcAft>
              <a:buClr>
                <a:schemeClr val="tx2"/>
              </a:buClr>
              <a:buFont typeface="Arial" pitchFamily="34" charset="0"/>
              <a:buNone/>
              <a:defRPr sz="1400" b="0" kern="1200">
                <a:solidFill>
                  <a:schemeClr val="tx1"/>
                </a:solidFill>
                <a:latin typeface="+mn-lt"/>
                <a:ea typeface="+mn-ea"/>
                <a:cs typeface="+mn-cs"/>
              </a:defRPr>
            </a:lvl1pPr>
            <a:lvl2pPr marL="182563" indent="-177800" algn="l" defTabSz="914342" rtl="0" eaLnBrk="1" latinLnBrk="0" hangingPunct="1">
              <a:lnSpc>
                <a:spcPct val="90000"/>
              </a:lnSpc>
              <a:spcBef>
                <a:spcPts val="0"/>
              </a:spcBef>
              <a:spcAft>
                <a:spcPts val="400"/>
              </a:spcAft>
              <a:buClr>
                <a:schemeClr val="tx2"/>
              </a:buClr>
              <a:buFont typeface="Wingdings" pitchFamily="2" charset="2"/>
              <a:buChar char="§"/>
              <a:defRPr sz="1400" kern="1200">
                <a:solidFill>
                  <a:schemeClr val="tx1"/>
                </a:solidFill>
                <a:latin typeface="+mn-lt"/>
                <a:ea typeface="+mn-ea"/>
                <a:cs typeface="+mn-cs"/>
              </a:defRPr>
            </a:lvl2pPr>
            <a:lvl3pPr marL="357188" indent="-180975" algn="l" defTabSz="914342" rtl="0" eaLnBrk="1" latinLnBrk="0" hangingPunct="1">
              <a:lnSpc>
                <a:spcPct val="90000"/>
              </a:lnSpc>
              <a:spcBef>
                <a:spcPts val="0"/>
              </a:spcBef>
              <a:spcAft>
                <a:spcPts val="400"/>
              </a:spcAft>
              <a:buClr>
                <a:schemeClr val="tx2"/>
              </a:buClr>
              <a:buFont typeface="Arial" pitchFamily="34" charset="0"/>
              <a:buChar char="•"/>
              <a:defRPr sz="1400" kern="1200">
                <a:solidFill>
                  <a:schemeClr val="tx1"/>
                </a:solidFill>
                <a:latin typeface="+mn-lt"/>
                <a:ea typeface="+mn-ea"/>
                <a:cs typeface="+mn-cs"/>
              </a:defRPr>
            </a:lvl3pPr>
            <a:lvl4pPr marL="539750" indent="-177800" algn="l" defTabSz="914342" rtl="0" eaLnBrk="1" latinLnBrk="0" hangingPunct="1">
              <a:lnSpc>
                <a:spcPct val="90000"/>
              </a:lnSpc>
              <a:spcBef>
                <a:spcPts val="0"/>
              </a:spcBef>
              <a:spcAft>
                <a:spcPts val="400"/>
              </a:spcAft>
              <a:buClr>
                <a:schemeClr val="tx2"/>
              </a:buClr>
              <a:buFont typeface="Arial" pitchFamily="34" charset="0"/>
              <a:buChar char="–"/>
              <a:defRPr sz="1400" kern="1200">
                <a:solidFill>
                  <a:schemeClr val="tx1"/>
                </a:solidFill>
                <a:latin typeface="+mn-lt"/>
                <a:ea typeface="+mn-ea"/>
                <a:cs typeface="+mn-cs"/>
              </a:defRPr>
            </a:lvl4pPr>
            <a:lvl5pPr marL="717550" indent="-179388" algn="l" defTabSz="801688" rtl="0" eaLnBrk="1" latinLnBrk="0" hangingPunct="1">
              <a:lnSpc>
                <a:spcPct val="90000"/>
              </a:lnSpc>
              <a:spcBef>
                <a:spcPts val="0"/>
              </a:spcBef>
              <a:spcAft>
                <a:spcPts val="400"/>
              </a:spcAft>
              <a:buClr>
                <a:schemeClr val="tx2"/>
              </a:buClr>
              <a:buFont typeface="Symbol" pitchFamily="18" charset="2"/>
              <a:buChar char="-"/>
              <a:defRPr sz="1400" kern="1200" baseline="0">
                <a:solidFill>
                  <a:schemeClr val="tx1"/>
                </a:solidFill>
                <a:latin typeface="+mn-lt"/>
                <a:ea typeface="+mn-ea"/>
                <a:cs typeface="+mn-cs"/>
              </a:defRPr>
            </a:lvl5pPr>
            <a:lvl6pPr marL="895350" indent="-177800" algn="l" defTabSz="914342" rtl="0" eaLnBrk="1" latinLnBrk="0" hangingPunct="1">
              <a:lnSpc>
                <a:spcPct val="90000"/>
              </a:lnSpc>
              <a:spcBef>
                <a:spcPts val="0"/>
              </a:spcBef>
              <a:spcAft>
                <a:spcPts val="400"/>
              </a:spcAft>
              <a:buClr>
                <a:schemeClr val="tx2"/>
              </a:buClr>
              <a:buFont typeface="Wingdings" pitchFamily="2" charset="2"/>
              <a:buChar char="§"/>
              <a:defRPr sz="1400" kern="1200">
                <a:solidFill>
                  <a:schemeClr val="tx1"/>
                </a:solidFill>
                <a:latin typeface="+mn-lt"/>
                <a:ea typeface="+mn-ea"/>
                <a:cs typeface="+mn-cs"/>
              </a:defRPr>
            </a:lvl6pPr>
            <a:lvl7pPr marL="1076325" indent="-177800" algn="l" defTabSz="914342" rtl="0" eaLnBrk="1" latinLnBrk="0" hangingPunct="1">
              <a:lnSpc>
                <a:spcPct val="90000"/>
              </a:lnSpc>
              <a:spcBef>
                <a:spcPts val="0"/>
              </a:spcBef>
              <a:spcAft>
                <a:spcPts val="400"/>
              </a:spcAft>
              <a:buClr>
                <a:schemeClr val="tx2"/>
              </a:buClr>
              <a:buFont typeface="Arial" pitchFamily="34" charset="0"/>
              <a:buChar char="•"/>
              <a:defRPr sz="1400" kern="1200">
                <a:solidFill>
                  <a:schemeClr val="tx1"/>
                </a:solidFill>
                <a:latin typeface="+mn-lt"/>
                <a:ea typeface="+mn-ea"/>
                <a:cs typeface="+mn-cs"/>
              </a:defRPr>
            </a:lvl7pPr>
            <a:lvl8pPr marL="1257300" indent="-174625" algn="l" defTabSz="914342" rtl="0" eaLnBrk="1" latinLnBrk="0" hangingPunct="1">
              <a:lnSpc>
                <a:spcPct val="90000"/>
              </a:lnSpc>
              <a:spcBef>
                <a:spcPts val="0"/>
              </a:spcBef>
              <a:spcAft>
                <a:spcPts val="400"/>
              </a:spcAft>
              <a:buClr>
                <a:schemeClr val="tx2"/>
              </a:buClr>
              <a:buFont typeface="Symbol" pitchFamily="18" charset="2"/>
              <a:buChar char="-"/>
              <a:defRPr sz="1400" kern="1200">
                <a:solidFill>
                  <a:schemeClr val="tx1"/>
                </a:solidFill>
                <a:latin typeface="+mn-lt"/>
                <a:ea typeface="+mn-ea"/>
                <a:cs typeface="+mn-cs"/>
              </a:defRPr>
            </a:lvl8pPr>
            <a:lvl9pPr marL="1433513" indent="-180975" algn="l" defTabSz="914342" rtl="0" eaLnBrk="1" latinLnBrk="0" hangingPunct="1">
              <a:lnSpc>
                <a:spcPct val="90000"/>
              </a:lnSpc>
              <a:spcBef>
                <a:spcPts val="0"/>
              </a:spcBef>
              <a:spcAft>
                <a:spcPts val="400"/>
              </a:spcAft>
              <a:buClr>
                <a:schemeClr val="tx2"/>
              </a:buClr>
              <a:buFont typeface="Wingdings" pitchFamily="2" charset="2"/>
              <a:buChar char="v"/>
              <a:defRPr sz="1400" kern="1200">
                <a:solidFill>
                  <a:schemeClr val="tx1"/>
                </a:solidFill>
                <a:latin typeface="+mn-lt"/>
                <a:ea typeface="+mn-ea"/>
                <a:cs typeface="+mn-cs"/>
              </a:defRPr>
            </a:lvl9pPr>
          </a:lstStyle>
          <a:p>
            <a:pPr lvl="0"/>
            <a:r>
              <a:rPr lang="en-US" dirty="0" err="1" smtClean="0"/>
              <a:t>Capgemini</a:t>
            </a:r>
            <a:r>
              <a:rPr lang="en-US" dirty="0" smtClean="0"/>
              <a:t> Global V7.7</a:t>
            </a:r>
          </a:p>
        </p:txBody>
      </p:sp>
    </p:spTree>
  </p:cSld>
  <p:clrMap bg1="lt1" tx1="dk1" bg2="lt2" tx2="dk2" accent1="accent1" accent2="accent2" accent3="accent3" accent4="accent4" accent5="accent5" accent6="accent6" hlink="hlink" folHlink="folHlink"/>
  <p:sldLayoutIdLst>
    <p:sldLayoutId id="2147483928" r:id="rId1"/>
    <p:sldLayoutId id="2147483937" r:id="rId2"/>
    <p:sldLayoutId id="2147483958" r:id="rId3"/>
    <p:sldLayoutId id="2147483971" r:id="rId4"/>
    <p:sldLayoutId id="2147483970" r:id="rId5"/>
    <p:sldLayoutId id="2147483965" r:id="rId6"/>
    <p:sldLayoutId id="2147483966" r:id="rId7"/>
    <p:sldLayoutId id="2147483969" r:id="rId8"/>
    <p:sldLayoutId id="2147483964" r:id="rId9"/>
    <p:sldLayoutId id="2147483934" r:id="rId10"/>
  </p:sldLayoutIdLst>
  <p:timing>
    <p:tnLst>
      <p:par>
        <p:cTn id="1" dur="indefinite" restart="never" nodeType="tmRoot"/>
      </p:par>
    </p:tnLst>
  </p:timing>
  <p:hf hdr="0"/>
  <p:txStyles>
    <p:titleStyle>
      <a:lvl1pPr algn="l" defTabSz="914342" rtl="0" eaLnBrk="1" latinLnBrk="0" hangingPunct="1">
        <a:lnSpc>
          <a:spcPct val="90000"/>
        </a:lnSpc>
        <a:spcBef>
          <a:spcPct val="0"/>
        </a:spcBef>
        <a:buNone/>
        <a:defRPr sz="2800" b="0" kern="1200">
          <a:solidFill>
            <a:schemeClr val="tx1"/>
          </a:solidFill>
          <a:latin typeface="+mj-lt"/>
          <a:ea typeface="+mj-ea"/>
          <a:cs typeface="+mj-cs"/>
        </a:defRPr>
      </a:lvl1pPr>
    </p:titleStyle>
    <p:bodyStyle>
      <a:lvl1pPr marL="0" indent="0" algn="l" defTabSz="914342" rtl="0" eaLnBrk="1" latinLnBrk="0" hangingPunct="1">
        <a:lnSpc>
          <a:spcPct val="90000"/>
        </a:lnSpc>
        <a:spcBef>
          <a:spcPts val="0"/>
        </a:spcBef>
        <a:spcAft>
          <a:spcPts val="400"/>
        </a:spcAft>
        <a:buClr>
          <a:schemeClr val="tx2"/>
        </a:buClr>
        <a:buFont typeface="Arial" pitchFamily="34" charset="0"/>
        <a:buNone/>
        <a:defRPr sz="1400" b="0" kern="1200">
          <a:solidFill>
            <a:schemeClr val="tx1"/>
          </a:solidFill>
          <a:latin typeface="+mn-lt"/>
          <a:ea typeface="+mn-ea"/>
          <a:cs typeface="+mn-cs"/>
        </a:defRPr>
      </a:lvl1pPr>
      <a:lvl2pPr marL="182563" indent="-182563" algn="l" defTabSz="914342" rtl="0" eaLnBrk="1" latinLnBrk="0" hangingPunct="1">
        <a:lnSpc>
          <a:spcPct val="90000"/>
        </a:lnSpc>
        <a:spcBef>
          <a:spcPts val="0"/>
        </a:spcBef>
        <a:spcAft>
          <a:spcPts val="400"/>
        </a:spcAft>
        <a:buClr>
          <a:schemeClr val="tx2"/>
        </a:buClr>
        <a:buFont typeface="Wingdings" pitchFamily="2" charset="2"/>
        <a:buChar char="§"/>
        <a:defRPr sz="1400" kern="1200">
          <a:solidFill>
            <a:schemeClr val="tx1"/>
          </a:solidFill>
          <a:latin typeface="+mn-lt"/>
          <a:ea typeface="+mn-ea"/>
          <a:cs typeface="+mn-cs"/>
        </a:defRPr>
      </a:lvl2pPr>
      <a:lvl3pPr marL="361950" indent="-180975" algn="l" defTabSz="914342" rtl="0" eaLnBrk="1" latinLnBrk="0" hangingPunct="1">
        <a:lnSpc>
          <a:spcPct val="90000"/>
        </a:lnSpc>
        <a:spcBef>
          <a:spcPts val="0"/>
        </a:spcBef>
        <a:spcAft>
          <a:spcPts val="400"/>
        </a:spcAft>
        <a:buClr>
          <a:schemeClr val="tx2"/>
        </a:buClr>
        <a:buFont typeface="Arial" pitchFamily="34" charset="0"/>
        <a:buChar char="•"/>
        <a:defRPr sz="1400" kern="1200">
          <a:solidFill>
            <a:schemeClr val="tx1"/>
          </a:solidFill>
          <a:latin typeface="+mn-lt"/>
          <a:ea typeface="+mn-ea"/>
          <a:cs typeface="+mn-cs"/>
        </a:defRPr>
      </a:lvl3pPr>
      <a:lvl4pPr marL="542925" indent="-180975" algn="l" defTabSz="914342" rtl="0" eaLnBrk="1" latinLnBrk="0" hangingPunct="1">
        <a:lnSpc>
          <a:spcPct val="90000"/>
        </a:lnSpc>
        <a:spcBef>
          <a:spcPts val="0"/>
        </a:spcBef>
        <a:spcAft>
          <a:spcPts val="400"/>
        </a:spcAft>
        <a:buClr>
          <a:schemeClr val="tx2"/>
        </a:buClr>
        <a:buFont typeface="Arial" pitchFamily="34" charset="0"/>
        <a:buChar char="–"/>
        <a:defRPr sz="1400" kern="1200">
          <a:solidFill>
            <a:schemeClr val="tx1"/>
          </a:solidFill>
          <a:latin typeface="+mn-lt"/>
          <a:ea typeface="+mn-ea"/>
          <a:cs typeface="+mn-cs"/>
        </a:defRPr>
      </a:lvl4pPr>
      <a:lvl5pPr marL="714375" indent="-171450" algn="l" defTabSz="801688" rtl="0" eaLnBrk="1" latinLnBrk="0" hangingPunct="1">
        <a:lnSpc>
          <a:spcPct val="90000"/>
        </a:lnSpc>
        <a:spcBef>
          <a:spcPts val="0"/>
        </a:spcBef>
        <a:spcAft>
          <a:spcPts val="400"/>
        </a:spcAft>
        <a:buClr>
          <a:schemeClr val="tx2"/>
        </a:buClr>
        <a:buFont typeface="Symbol" pitchFamily="18" charset="2"/>
        <a:buChar char="-"/>
        <a:defRPr sz="1400" kern="1200" baseline="0">
          <a:solidFill>
            <a:schemeClr val="tx1"/>
          </a:solidFill>
          <a:latin typeface="+mn-lt"/>
          <a:ea typeface="+mn-ea"/>
          <a:cs typeface="+mn-cs"/>
        </a:defRPr>
      </a:lvl5pPr>
      <a:lvl6pPr marL="895350" indent="-177800" algn="l" defTabSz="914342" rtl="0" eaLnBrk="1" latinLnBrk="0" hangingPunct="1">
        <a:lnSpc>
          <a:spcPct val="90000"/>
        </a:lnSpc>
        <a:spcBef>
          <a:spcPts val="0"/>
        </a:spcBef>
        <a:spcAft>
          <a:spcPts val="400"/>
        </a:spcAft>
        <a:buClr>
          <a:schemeClr val="tx2"/>
        </a:buClr>
        <a:buFont typeface="Wingdings" pitchFamily="2" charset="2"/>
        <a:buChar char="§"/>
        <a:defRPr sz="1400" kern="1200">
          <a:solidFill>
            <a:schemeClr val="tx1"/>
          </a:solidFill>
          <a:latin typeface="+mn-lt"/>
          <a:ea typeface="+mn-ea"/>
          <a:cs typeface="+mn-cs"/>
        </a:defRPr>
      </a:lvl6pPr>
      <a:lvl7pPr marL="1076325" indent="-177800" algn="l" defTabSz="914342" rtl="0" eaLnBrk="1" latinLnBrk="0" hangingPunct="1">
        <a:lnSpc>
          <a:spcPct val="90000"/>
        </a:lnSpc>
        <a:spcBef>
          <a:spcPts val="0"/>
        </a:spcBef>
        <a:spcAft>
          <a:spcPts val="400"/>
        </a:spcAft>
        <a:buClr>
          <a:schemeClr val="tx2"/>
        </a:buClr>
        <a:buFont typeface="Arial" pitchFamily="34" charset="0"/>
        <a:buChar char="•"/>
        <a:defRPr sz="1400" kern="1200">
          <a:solidFill>
            <a:schemeClr val="tx1"/>
          </a:solidFill>
          <a:latin typeface="+mn-lt"/>
          <a:ea typeface="+mn-ea"/>
          <a:cs typeface="+mn-cs"/>
        </a:defRPr>
      </a:lvl7pPr>
      <a:lvl8pPr marL="1257300" indent="-174625" algn="l" defTabSz="914342" rtl="0" eaLnBrk="1" latinLnBrk="0" hangingPunct="1">
        <a:lnSpc>
          <a:spcPct val="90000"/>
        </a:lnSpc>
        <a:spcBef>
          <a:spcPts val="0"/>
        </a:spcBef>
        <a:spcAft>
          <a:spcPts val="400"/>
        </a:spcAft>
        <a:buClr>
          <a:schemeClr val="tx2"/>
        </a:buClr>
        <a:buFont typeface="Symbol" pitchFamily="18" charset="2"/>
        <a:buChar char="-"/>
        <a:defRPr sz="1400" kern="1200">
          <a:solidFill>
            <a:schemeClr val="tx1"/>
          </a:solidFill>
          <a:latin typeface="+mn-lt"/>
          <a:ea typeface="+mn-ea"/>
          <a:cs typeface="+mn-cs"/>
        </a:defRPr>
      </a:lvl8pPr>
      <a:lvl9pPr marL="1433513" indent="-180975" algn="l" defTabSz="914342" rtl="0" eaLnBrk="1" latinLnBrk="0" hangingPunct="1">
        <a:lnSpc>
          <a:spcPct val="90000"/>
        </a:lnSpc>
        <a:spcBef>
          <a:spcPts val="0"/>
        </a:spcBef>
        <a:spcAft>
          <a:spcPts val="400"/>
        </a:spcAft>
        <a:buClr>
          <a:schemeClr val="tx2"/>
        </a:buClr>
        <a:buFont typeface="Wingdings" pitchFamily="2" charset="2"/>
        <a:buChar char="v"/>
        <a:defRPr sz="14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p:custDataLst>
              <p:tags r:id="rId8"/>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33154" name="think-cell Slide" r:id="rId18" imgW="360" imgH="360" progId="">
                  <p:embed/>
                </p:oleObj>
              </mc:Choice>
              <mc:Fallback>
                <p:oleObj name="think-cell Slide" r:id="rId18" imgW="360" imgH="360" progId="">
                  <p:embed/>
                  <p:pic>
                    <p:nvPicPr>
                      <p:cNvPr id="0" name="Picture 27"/>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7" name="Rectangle 7"/>
          <p:cNvSpPr/>
          <p:nvPr>
            <p:custDataLst>
              <p:tags r:id="rId9"/>
            </p:custDataLst>
          </p:nvPr>
        </p:nvSpPr>
        <p:spPr bwMode="auto">
          <a:xfrm flipV="1">
            <a:off x="-1657" y="1677994"/>
            <a:ext cx="9907657" cy="5180006"/>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614" h="5657661">
                <a:moveTo>
                  <a:pt x="10562847" y="0"/>
                </a:moveTo>
                <a:cubicBezTo>
                  <a:pt x="10563360" y="67600"/>
                  <a:pt x="10564614" y="5614246"/>
                  <a:pt x="10563360" y="5657661"/>
                </a:cubicBezTo>
                <a:cubicBezTo>
                  <a:pt x="10190941" y="4920324"/>
                  <a:pt x="9462356" y="4792975"/>
                  <a:pt x="9024770" y="4808920"/>
                </a:cubicBezTo>
                <a:lnTo>
                  <a:pt x="2295231" y="4794064"/>
                </a:lnTo>
                <a:cubicBezTo>
                  <a:pt x="1854598" y="4794612"/>
                  <a:pt x="1423669" y="4544310"/>
                  <a:pt x="1200559" y="4072264"/>
                </a:cubicBezTo>
                <a:cubicBezTo>
                  <a:pt x="965203" y="4750718"/>
                  <a:pt x="279154" y="4797207"/>
                  <a:pt x="514" y="4798085"/>
                </a:cubicBezTo>
                <a:cubicBezTo>
                  <a:pt x="2581" y="4762572"/>
                  <a:pt x="1272" y="95582"/>
                  <a:pt x="0" y="0"/>
                </a:cubicBezTo>
              </a:path>
            </a:pathLst>
          </a:custGeom>
          <a:gradFill flip="none" rotWithShape="1">
            <a:gsLst>
              <a:gs pos="0">
                <a:srgbClr val="005B7C"/>
              </a:gs>
              <a:gs pos="50000">
                <a:srgbClr val="0085B3"/>
              </a:gs>
              <a:gs pos="100000">
                <a:srgbClr val="00A0D6"/>
              </a:gs>
            </a:gsLst>
            <a:lin ang="18900000" scaled="1"/>
            <a:tileRect/>
          </a:gra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pic>
        <p:nvPicPr>
          <p:cNvPr id="9" name="Picture 104" descr="C:\Users\UserSim\Desktop\Capgemini\moto.emf"/>
          <p:cNvPicPr>
            <a:picLocks noChangeArrowheads="1"/>
          </p:cNvPicPr>
          <p:nvPr>
            <p:custDataLst>
              <p:tags r:id="rId10"/>
            </p:custDataLst>
          </p:nvPr>
        </p:nvPicPr>
        <p:blipFill>
          <a:blip r:embed="rId20" cstate="email"/>
          <a:srcRect/>
          <a:stretch>
            <a:fillRect/>
          </a:stretch>
        </p:blipFill>
        <p:spPr bwMode="auto">
          <a:xfrm>
            <a:off x="5457070" y="1125047"/>
            <a:ext cx="3763570" cy="313227"/>
          </a:xfrm>
          <a:prstGeom prst="rect">
            <a:avLst/>
          </a:prstGeom>
          <a:noFill/>
        </p:spPr>
      </p:pic>
      <p:sp>
        <p:nvSpPr>
          <p:cNvPr id="15" name="Rectangle 14"/>
          <p:cNvSpPr/>
          <p:nvPr>
            <p:custDataLst>
              <p:tags r:id="rId11"/>
            </p:custDataLst>
          </p:nvPr>
        </p:nvSpPr>
        <p:spPr>
          <a:xfrm>
            <a:off x="6982878" y="5457935"/>
            <a:ext cx="2923122" cy="380480"/>
          </a:xfrm>
          <a:prstGeom prst="rect">
            <a:avLst/>
          </a:prstGeom>
        </p:spPr>
        <p:txBody>
          <a:bodyPr wrap="none" lIns="36000" tIns="36000" rIns="360000" bIns="36000" anchor="b" anchorCtr="0">
            <a:spAutoFit/>
          </a:bodyPr>
          <a:lstStyle/>
          <a:p>
            <a:pPr algn="r"/>
            <a:r>
              <a:rPr lang="en-US" sz="2000" b="1" dirty="0">
                <a:solidFill>
                  <a:schemeClr val="bg1"/>
                </a:solidFill>
                <a:latin typeface="Arial" pitchFamily="34" charset="0"/>
                <a:cs typeface="Arial" pitchFamily="34" charset="0"/>
              </a:rPr>
              <a:t>www.capgemini.com</a:t>
            </a:r>
          </a:p>
        </p:txBody>
      </p:sp>
      <p:pic>
        <p:nvPicPr>
          <p:cNvPr id="16" name="Picture 3" descr="C:\Users\UserSim\Desktop\DS_icons\128x128 shadows\facebook.png">
            <a:hlinkClick r:id="rId21"/>
          </p:cNvPr>
          <p:cNvPicPr>
            <a:picLocks noChangeAspect="1" noChangeArrowheads="1"/>
          </p:cNvPicPr>
          <p:nvPr>
            <p:custDataLst>
              <p:tags r:id="rId12"/>
            </p:custDataLst>
          </p:nvPr>
        </p:nvPicPr>
        <p:blipFill>
          <a:blip r:embed="rId22" cstate="email"/>
          <a:srcRect/>
          <a:stretch>
            <a:fillRect/>
          </a:stretch>
        </p:blipFill>
        <p:spPr bwMode="auto">
          <a:xfrm>
            <a:off x="7939252" y="5932547"/>
            <a:ext cx="278223" cy="263770"/>
          </a:xfrm>
          <a:prstGeom prst="rect">
            <a:avLst/>
          </a:prstGeom>
          <a:noFill/>
        </p:spPr>
      </p:pic>
      <p:pic>
        <p:nvPicPr>
          <p:cNvPr id="17" name="Picture 4" descr="C:\Users\UserSim\Desktop\DS_icons\128x128 shadows\linkedin.png">
            <a:hlinkClick r:id="rId23"/>
          </p:cNvPr>
          <p:cNvPicPr>
            <a:picLocks noChangeAspect="1" noChangeArrowheads="1"/>
          </p:cNvPicPr>
          <p:nvPr>
            <p:custDataLst>
              <p:tags r:id="rId13"/>
            </p:custDataLst>
          </p:nvPr>
        </p:nvPicPr>
        <p:blipFill>
          <a:blip r:embed="rId24" cstate="email"/>
          <a:srcRect/>
          <a:stretch>
            <a:fillRect/>
          </a:stretch>
        </p:blipFill>
        <p:spPr bwMode="auto">
          <a:xfrm>
            <a:off x="8274665" y="5932547"/>
            <a:ext cx="281313" cy="266700"/>
          </a:xfrm>
          <a:prstGeom prst="rect">
            <a:avLst/>
          </a:prstGeom>
          <a:noFill/>
        </p:spPr>
      </p:pic>
      <p:pic>
        <p:nvPicPr>
          <p:cNvPr id="18" name="Picture 5" descr="C:\Users\UserSim\Desktop\DS_icons\128x128 shadows\twitter.png">
            <a:hlinkClick r:id="rId25"/>
          </p:cNvPr>
          <p:cNvPicPr>
            <a:picLocks noChangeAspect="1" noChangeArrowheads="1"/>
          </p:cNvPicPr>
          <p:nvPr>
            <p:custDataLst>
              <p:tags r:id="rId14"/>
            </p:custDataLst>
          </p:nvPr>
        </p:nvPicPr>
        <p:blipFill>
          <a:blip r:embed="rId26" cstate="email"/>
          <a:srcRect/>
          <a:stretch>
            <a:fillRect/>
          </a:stretch>
        </p:blipFill>
        <p:spPr bwMode="auto">
          <a:xfrm>
            <a:off x="8903720" y="5932547"/>
            <a:ext cx="281313" cy="266700"/>
          </a:xfrm>
          <a:prstGeom prst="rect">
            <a:avLst/>
          </a:prstGeom>
          <a:noFill/>
        </p:spPr>
      </p:pic>
      <p:pic>
        <p:nvPicPr>
          <p:cNvPr id="19" name="Picture 6" descr="C:\Users\UserSim\Desktop\DS_icons\128x128 shadows\youtube.png">
            <a:hlinkClick r:id="rId27"/>
          </p:cNvPr>
          <p:cNvPicPr>
            <a:picLocks noChangeAspect="1" noChangeArrowheads="1"/>
          </p:cNvPicPr>
          <p:nvPr>
            <p:custDataLst>
              <p:tags r:id="rId15"/>
            </p:custDataLst>
          </p:nvPr>
        </p:nvPicPr>
        <p:blipFill>
          <a:blip r:embed="rId28" cstate="email"/>
          <a:srcRect/>
          <a:stretch>
            <a:fillRect/>
          </a:stretch>
        </p:blipFill>
        <p:spPr bwMode="auto">
          <a:xfrm>
            <a:off x="9242223" y="5932547"/>
            <a:ext cx="281313" cy="266700"/>
          </a:xfrm>
          <a:prstGeom prst="rect">
            <a:avLst/>
          </a:prstGeom>
          <a:noFill/>
        </p:spPr>
      </p:pic>
      <p:pic>
        <p:nvPicPr>
          <p:cNvPr id="20" name="Image 22" descr="Picto_Slideshare.gif">
            <a:hlinkClick r:id="rId29"/>
          </p:cNvPr>
          <p:cNvPicPr preferRelativeResize="0">
            <a:picLocks/>
          </p:cNvPicPr>
          <p:nvPr>
            <p:custDataLst>
              <p:tags r:id="rId16"/>
            </p:custDataLst>
          </p:nvPr>
        </p:nvPicPr>
        <p:blipFill>
          <a:blip r:embed="rId30" cstate="email"/>
          <a:srcRect l="4793" t="6316" r="5718" b="7969"/>
          <a:stretch>
            <a:fillRect/>
          </a:stretch>
        </p:blipFill>
        <p:spPr>
          <a:xfrm>
            <a:off x="8613168" y="5932547"/>
            <a:ext cx="233362" cy="238125"/>
          </a:xfrm>
          <a:prstGeom prst="roundRect">
            <a:avLst/>
          </a:prstGeom>
          <a:effectLst>
            <a:outerShdw blurRad="38100" dist="25400" dir="5400000" sx="98000" sy="98000" algn="t" rotWithShape="0">
              <a:schemeClr val="tx2">
                <a:alpha val="51000"/>
              </a:schemeClr>
            </a:outerShdw>
          </a:effectLst>
        </p:spPr>
      </p:pic>
      <p:pic>
        <p:nvPicPr>
          <p:cNvPr id="14" name="Picture 13" descr="Capgemini_Untransparent.gif"/>
          <p:cNvPicPr>
            <a:picLocks noChangeAspect="1"/>
          </p:cNvPicPr>
          <p:nvPr>
            <p:custDataLst>
              <p:tags r:id="rId17"/>
            </p:custDataLst>
          </p:nvPr>
        </p:nvPicPr>
        <p:blipFill>
          <a:blip r:embed="rId31" cstate="print"/>
          <a:stretch>
            <a:fillRect/>
          </a:stretch>
        </p:blipFill>
        <p:spPr>
          <a:xfrm>
            <a:off x="740881" y="968918"/>
            <a:ext cx="3002809" cy="694690"/>
          </a:xfrm>
          <a:prstGeom prst="rect">
            <a:avLst/>
          </a:prstGeom>
        </p:spPr>
      </p:pic>
    </p:spTree>
  </p:cSld>
  <p:clrMap bg1="lt1" tx1="dk1" bg2="lt2" tx2="dk2" accent1="accent1" accent2="accent2" accent3="accent3" accent4="accent4" accent5="accent5" accent6="accent6" hlink="hlink" folHlink="folHlink"/>
  <p:sldLayoutIdLst>
    <p:sldLayoutId id="2147483972" r:id="rId1"/>
    <p:sldLayoutId id="2147483973" r:id="rId2"/>
    <p:sldLayoutId id="2147483940" r:id="rId3"/>
    <p:sldLayoutId id="2147483945" r:id="rId4"/>
    <p:sldLayoutId id="2147483961" r:id="rId5"/>
  </p:sldLayoutIdLst>
  <p:hf hdr="0"/>
  <p:txStyles>
    <p:titleStyle>
      <a:lvl1pPr algn="ctr" defTabSz="839694" rtl="0" eaLnBrk="1" latinLnBrk="0" hangingPunct="1">
        <a:spcBef>
          <a:spcPct val="0"/>
        </a:spcBef>
        <a:buNone/>
        <a:defRPr sz="4000" kern="1200">
          <a:solidFill>
            <a:schemeClr val="tx1"/>
          </a:solidFill>
          <a:latin typeface="+mj-lt"/>
          <a:ea typeface="+mj-ea"/>
          <a:cs typeface="+mj-cs"/>
        </a:defRPr>
      </a:lvl1pPr>
    </p:titleStyle>
    <p:bodyStyle>
      <a:lvl1pPr marL="314885" indent="-314885" algn="l" defTabSz="839694" rtl="0" eaLnBrk="1" latinLnBrk="0" hangingPunct="1">
        <a:spcBef>
          <a:spcPct val="20000"/>
        </a:spcBef>
        <a:buFont typeface="Arial" pitchFamily="34" charset="0"/>
        <a:buChar char="•"/>
        <a:defRPr sz="2900" kern="1200">
          <a:solidFill>
            <a:schemeClr val="tx1"/>
          </a:solidFill>
          <a:latin typeface="+mn-lt"/>
          <a:ea typeface="+mn-ea"/>
          <a:cs typeface="+mn-cs"/>
        </a:defRPr>
      </a:lvl1pPr>
      <a:lvl2pPr marL="682251" indent="-262404" algn="l" defTabSz="839694"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049617" indent="-209923" algn="l" defTabSz="839694"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46946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89310"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30915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0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851"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69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694" rtl="0" eaLnBrk="1" latinLnBrk="0" hangingPunct="1">
        <a:defRPr sz="1700" kern="1200">
          <a:solidFill>
            <a:schemeClr val="tx1"/>
          </a:solidFill>
          <a:latin typeface="+mn-lt"/>
          <a:ea typeface="+mn-ea"/>
          <a:cs typeface="+mn-cs"/>
        </a:defRPr>
      </a:lvl1pPr>
      <a:lvl2pPr marL="419847" algn="l" defTabSz="839694" rtl="0" eaLnBrk="1" latinLnBrk="0" hangingPunct="1">
        <a:defRPr sz="1700" kern="1200">
          <a:solidFill>
            <a:schemeClr val="tx1"/>
          </a:solidFill>
          <a:latin typeface="+mn-lt"/>
          <a:ea typeface="+mn-ea"/>
          <a:cs typeface="+mn-cs"/>
        </a:defRPr>
      </a:lvl2pPr>
      <a:lvl3pPr marL="839694" algn="l" defTabSz="839694" rtl="0" eaLnBrk="1" latinLnBrk="0" hangingPunct="1">
        <a:defRPr sz="1700" kern="1200">
          <a:solidFill>
            <a:schemeClr val="tx1"/>
          </a:solidFill>
          <a:latin typeface="+mn-lt"/>
          <a:ea typeface="+mn-ea"/>
          <a:cs typeface="+mn-cs"/>
        </a:defRPr>
      </a:lvl3pPr>
      <a:lvl4pPr marL="1259540" algn="l" defTabSz="839694" rtl="0" eaLnBrk="1" latinLnBrk="0" hangingPunct="1">
        <a:defRPr sz="1700" kern="1200">
          <a:solidFill>
            <a:schemeClr val="tx1"/>
          </a:solidFill>
          <a:latin typeface="+mn-lt"/>
          <a:ea typeface="+mn-ea"/>
          <a:cs typeface="+mn-cs"/>
        </a:defRPr>
      </a:lvl4pPr>
      <a:lvl5pPr marL="1679387" algn="l" defTabSz="839694" rtl="0" eaLnBrk="1" latinLnBrk="0" hangingPunct="1">
        <a:defRPr sz="1700" kern="1200">
          <a:solidFill>
            <a:schemeClr val="tx1"/>
          </a:solidFill>
          <a:latin typeface="+mn-lt"/>
          <a:ea typeface="+mn-ea"/>
          <a:cs typeface="+mn-cs"/>
        </a:defRPr>
      </a:lvl5pPr>
      <a:lvl6pPr marL="2099234" algn="l" defTabSz="839694" rtl="0" eaLnBrk="1" latinLnBrk="0" hangingPunct="1">
        <a:defRPr sz="1700" kern="1200">
          <a:solidFill>
            <a:schemeClr val="tx1"/>
          </a:solidFill>
          <a:latin typeface="+mn-lt"/>
          <a:ea typeface="+mn-ea"/>
          <a:cs typeface="+mn-cs"/>
        </a:defRPr>
      </a:lvl6pPr>
      <a:lvl7pPr marL="2519081" algn="l" defTabSz="839694" rtl="0" eaLnBrk="1" latinLnBrk="0" hangingPunct="1">
        <a:defRPr sz="1700" kern="1200">
          <a:solidFill>
            <a:schemeClr val="tx1"/>
          </a:solidFill>
          <a:latin typeface="+mn-lt"/>
          <a:ea typeface="+mn-ea"/>
          <a:cs typeface="+mn-cs"/>
        </a:defRPr>
      </a:lvl7pPr>
      <a:lvl8pPr marL="2938927" algn="l" defTabSz="839694" rtl="0" eaLnBrk="1" latinLnBrk="0" hangingPunct="1">
        <a:defRPr sz="1700" kern="1200">
          <a:solidFill>
            <a:schemeClr val="tx1"/>
          </a:solidFill>
          <a:latin typeface="+mn-lt"/>
          <a:ea typeface="+mn-ea"/>
          <a:cs typeface="+mn-cs"/>
        </a:defRPr>
      </a:lvl8pPr>
      <a:lvl9pPr marL="3358774" algn="l" defTabSz="839694" rtl="0" eaLnBrk="1" latinLnBrk="0" hangingPunct="1">
        <a:defRPr sz="17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5"/>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29058" name="think-cell Slide" r:id="rId6" imgW="360" imgH="360" progId="">
                  <p:embed/>
                </p:oleObj>
              </mc:Choice>
              <mc:Fallback>
                <p:oleObj name="think-cell Slide" r:id="rId6" imgW="360" imgH="360" progId="">
                  <p:embed/>
                  <p:pic>
                    <p:nvPicPr>
                      <p:cNvPr id="0" name="Picture 2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949" r:id="rId1"/>
    <p:sldLayoutId id="2147483957" r:id="rId2"/>
  </p:sldLayoutIdLst>
  <p:hf hdr="0"/>
  <p:txStyles>
    <p:titleStyle>
      <a:lvl1pPr algn="ctr" defTabSz="839694" rtl="0" eaLnBrk="1" latinLnBrk="0" hangingPunct="1">
        <a:spcBef>
          <a:spcPct val="0"/>
        </a:spcBef>
        <a:buNone/>
        <a:defRPr sz="4000" kern="1200">
          <a:solidFill>
            <a:schemeClr val="tx1"/>
          </a:solidFill>
          <a:latin typeface="+mj-lt"/>
          <a:ea typeface="+mj-ea"/>
          <a:cs typeface="+mj-cs"/>
        </a:defRPr>
      </a:lvl1pPr>
    </p:titleStyle>
    <p:bodyStyle>
      <a:lvl1pPr marL="314885" indent="-314885" algn="l" defTabSz="839694" rtl="0" eaLnBrk="1" latinLnBrk="0" hangingPunct="1">
        <a:spcBef>
          <a:spcPct val="20000"/>
        </a:spcBef>
        <a:buFont typeface="Arial" pitchFamily="34" charset="0"/>
        <a:buChar char="•"/>
        <a:defRPr sz="2900" kern="1200">
          <a:solidFill>
            <a:schemeClr val="tx1"/>
          </a:solidFill>
          <a:latin typeface="+mn-lt"/>
          <a:ea typeface="+mn-ea"/>
          <a:cs typeface="+mn-cs"/>
        </a:defRPr>
      </a:lvl1pPr>
      <a:lvl2pPr marL="682251" indent="-262404" algn="l" defTabSz="839694"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049617" indent="-209923" algn="l" defTabSz="839694"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46946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89310"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30915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0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851"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69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694" rtl="0" eaLnBrk="1" latinLnBrk="0" hangingPunct="1">
        <a:defRPr sz="1700" kern="1200">
          <a:solidFill>
            <a:schemeClr val="tx1"/>
          </a:solidFill>
          <a:latin typeface="+mn-lt"/>
          <a:ea typeface="+mn-ea"/>
          <a:cs typeface="+mn-cs"/>
        </a:defRPr>
      </a:lvl1pPr>
      <a:lvl2pPr marL="419847" algn="l" defTabSz="839694" rtl="0" eaLnBrk="1" latinLnBrk="0" hangingPunct="1">
        <a:defRPr sz="1700" kern="1200">
          <a:solidFill>
            <a:schemeClr val="tx1"/>
          </a:solidFill>
          <a:latin typeface="+mn-lt"/>
          <a:ea typeface="+mn-ea"/>
          <a:cs typeface="+mn-cs"/>
        </a:defRPr>
      </a:lvl2pPr>
      <a:lvl3pPr marL="839694" algn="l" defTabSz="839694" rtl="0" eaLnBrk="1" latinLnBrk="0" hangingPunct="1">
        <a:defRPr sz="1700" kern="1200">
          <a:solidFill>
            <a:schemeClr val="tx1"/>
          </a:solidFill>
          <a:latin typeface="+mn-lt"/>
          <a:ea typeface="+mn-ea"/>
          <a:cs typeface="+mn-cs"/>
        </a:defRPr>
      </a:lvl3pPr>
      <a:lvl4pPr marL="1259540" algn="l" defTabSz="839694" rtl="0" eaLnBrk="1" latinLnBrk="0" hangingPunct="1">
        <a:defRPr sz="1700" kern="1200">
          <a:solidFill>
            <a:schemeClr val="tx1"/>
          </a:solidFill>
          <a:latin typeface="+mn-lt"/>
          <a:ea typeface="+mn-ea"/>
          <a:cs typeface="+mn-cs"/>
        </a:defRPr>
      </a:lvl4pPr>
      <a:lvl5pPr marL="1679387" algn="l" defTabSz="839694" rtl="0" eaLnBrk="1" latinLnBrk="0" hangingPunct="1">
        <a:defRPr sz="1700" kern="1200">
          <a:solidFill>
            <a:schemeClr val="tx1"/>
          </a:solidFill>
          <a:latin typeface="+mn-lt"/>
          <a:ea typeface="+mn-ea"/>
          <a:cs typeface="+mn-cs"/>
        </a:defRPr>
      </a:lvl5pPr>
      <a:lvl6pPr marL="2099234" algn="l" defTabSz="839694" rtl="0" eaLnBrk="1" latinLnBrk="0" hangingPunct="1">
        <a:defRPr sz="1700" kern="1200">
          <a:solidFill>
            <a:schemeClr val="tx1"/>
          </a:solidFill>
          <a:latin typeface="+mn-lt"/>
          <a:ea typeface="+mn-ea"/>
          <a:cs typeface="+mn-cs"/>
        </a:defRPr>
      </a:lvl6pPr>
      <a:lvl7pPr marL="2519081" algn="l" defTabSz="839694" rtl="0" eaLnBrk="1" latinLnBrk="0" hangingPunct="1">
        <a:defRPr sz="1700" kern="1200">
          <a:solidFill>
            <a:schemeClr val="tx1"/>
          </a:solidFill>
          <a:latin typeface="+mn-lt"/>
          <a:ea typeface="+mn-ea"/>
          <a:cs typeface="+mn-cs"/>
        </a:defRPr>
      </a:lvl7pPr>
      <a:lvl8pPr marL="2938927" algn="l" defTabSz="839694" rtl="0" eaLnBrk="1" latinLnBrk="0" hangingPunct="1">
        <a:defRPr sz="1700" kern="1200">
          <a:solidFill>
            <a:schemeClr val="tx1"/>
          </a:solidFill>
          <a:latin typeface="+mn-lt"/>
          <a:ea typeface="+mn-ea"/>
          <a:cs typeface="+mn-cs"/>
        </a:defRPr>
      </a:lvl8pPr>
      <a:lvl9pPr marL="3358774" algn="l" defTabSz="839694" rtl="0" eaLnBrk="1" latinLnBrk="0"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tags" Target="../tags/tag79.xml"/><Relationship Id="rId7" Type="http://schemas.openxmlformats.org/officeDocument/2006/relationships/image" Target="../media/image1.emf"/><Relationship Id="rId2" Type="http://schemas.openxmlformats.org/officeDocument/2006/relationships/tags" Target="../tags/tag78.xml"/><Relationship Id="rId1" Type="http://schemas.openxmlformats.org/officeDocument/2006/relationships/vmlDrawing" Target="../drawings/vmlDrawing21.vml"/><Relationship Id="rId6" Type="http://schemas.openxmlformats.org/officeDocument/2006/relationships/oleObject" Target="../embeddings/oleObject21.bin"/><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hyperlink" Target="https://shop.polymer-project.org/" TargetMode="Externa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Layout" Target="../slideLayouts/slideLayout5.xml"/><Relationship Id="rId1" Type="http://schemas.openxmlformats.org/officeDocument/2006/relationships/vmlDrawing" Target="../drawings/vmlDrawing22.vml"/><Relationship Id="rId6" Type="http://schemas.openxmlformats.org/officeDocument/2006/relationships/image" Target="../media/image16.wmf"/><Relationship Id="rId5" Type="http://schemas.openxmlformats.org/officeDocument/2006/relationships/oleObject" Target="../embeddings/oleObject22.bin"/><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hyperlink" Target="http://localhost:4444/wd/hub" TargetMode="Externa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 y="0"/>
          <a:ext cx="158750" cy="158750"/>
        </p:xfrm>
        <a:graphic>
          <a:graphicData uri="http://schemas.openxmlformats.org/presentationml/2006/ole">
            <mc:AlternateContent xmlns:mc="http://schemas.openxmlformats.org/markup-compatibility/2006">
              <mc:Choice xmlns:v="urn:schemas-microsoft-com:vml" Requires="v">
                <p:oleObj spid="_x0000_s163843"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Title 9"/>
          <p:cNvSpPr>
            <a:spLocks noGrp="1"/>
          </p:cNvSpPr>
          <p:nvPr>
            <p:ph type="ctrTitle"/>
            <p:custDataLst>
              <p:tags r:id="rId3"/>
            </p:custDataLst>
          </p:nvPr>
        </p:nvSpPr>
        <p:spPr>
          <a:xfrm>
            <a:off x="200340" y="2780910"/>
            <a:ext cx="5904820" cy="1800250"/>
          </a:xfrm>
        </p:spPr>
        <p:txBody>
          <a:bodyPr/>
          <a:lstStyle/>
          <a:p>
            <a:r>
              <a:rPr lang="pl-PL" sz="3200" dirty="0" smtClean="0"/>
              <a:t>Automatyzacja Testów Protractor</a:t>
            </a:r>
            <a:endParaRPr lang="en-GB" sz="4000" dirty="0"/>
          </a:p>
        </p:txBody>
      </p:sp>
      <p:sp>
        <p:nvSpPr>
          <p:cNvPr id="11" name="Shape 773"/>
          <p:cNvSpPr txBox="1">
            <a:spLocks/>
          </p:cNvSpPr>
          <p:nvPr/>
        </p:nvSpPr>
        <p:spPr>
          <a:xfrm>
            <a:off x="0" y="4534519"/>
            <a:ext cx="4541229" cy="947749"/>
          </a:xfrm>
          <a:prstGeom prst="rect">
            <a:avLst/>
          </a:prstGeom>
          <a:noFill/>
          <a:ln>
            <a:noFill/>
          </a:ln>
        </p:spPr>
        <p:txBody>
          <a:bodyPr vert="horz" lIns="231400" tIns="33050" rIns="33050" bIns="33050" rtlCol="0" anchor="t" anchorCtr="0">
            <a:noAutofit/>
          </a:bodyPr>
          <a:lstStyle/>
          <a:p>
            <a:pPr marL="0" marR="0" lvl="0" indent="0" algn="l" defTabSz="914342" rtl="0" eaLnBrk="1" fontAlgn="auto" latinLnBrk="0" hangingPunct="1">
              <a:lnSpc>
                <a:spcPct val="90000"/>
              </a:lnSpc>
              <a:spcBef>
                <a:spcPts val="0"/>
              </a:spcBef>
              <a:spcAft>
                <a:spcPts val="0"/>
              </a:spcAft>
              <a:buClr>
                <a:schemeClr val="dk2"/>
              </a:buClr>
              <a:buSzPct val="25000"/>
              <a:buFont typeface="Arial"/>
              <a:buNone/>
              <a:tabLst/>
              <a:defRPr/>
            </a:pPr>
            <a:r>
              <a:rPr lang="pl-PL" sz="2200" dirty="0" smtClean="0"/>
              <a:t>Wrocław </a:t>
            </a:r>
            <a:br>
              <a:rPr lang="pl-PL" sz="2200" dirty="0" smtClean="0"/>
            </a:br>
            <a:r>
              <a:rPr lang="pl-PL" sz="2200" dirty="0" smtClean="0"/>
              <a:t>Paweł Kamiński</a:t>
            </a:r>
            <a:br>
              <a:rPr lang="pl-PL" sz="2200" dirty="0" smtClean="0"/>
            </a:br>
            <a:r>
              <a:rPr lang="pl-PL" sz="2200" dirty="0" smtClean="0"/>
              <a:t>Daniel Lipowicz </a:t>
            </a:r>
            <a:endParaRPr kumimoji="0" lang="pl-PL" sz="22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342" rtl="0" eaLnBrk="1" fontAlgn="auto" latinLnBrk="0" hangingPunct="1">
              <a:lnSpc>
                <a:spcPct val="90000"/>
              </a:lnSpc>
              <a:spcBef>
                <a:spcPts val="400"/>
              </a:spcBef>
              <a:spcAft>
                <a:spcPts val="0"/>
              </a:spcAft>
              <a:buClr>
                <a:schemeClr val="dk2"/>
              </a:buClr>
              <a:buSzPct val="25000"/>
              <a:buFont typeface="Arial"/>
              <a:buNone/>
              <a:tabLst/>
              <a:defRPr/>
            </a:pPr>
            <a:endParaRPr kumimoji="0" lang="pl-PL" sz="2200" b="0" i="0" u="none" strike="noStrike" kern="1200" cap="none" spc="0" normalizeH="0" baseline="0" noProof="0" dirty="0">
              <a:ln>
                <a:noFill/>
              </a:ln>
              <a:solidFill>
                <a:schemeClr val="dk1"/>
              </a:solidFill>
              <a:effectLst/>
              <a:uLnTx/>
              <a:uFillTx/>
              <a:latin typeface="Arial"/>
              <a:ea typeface="Arial"/>
              <a:cs typeface="Arial"/>
              <a:sym typeface="Arial"/>
            </a:endParaRPr>
          </a:p>
        </p:txBody>
      </p:sp>
      <p:pic>
        <p:nvPicPr>
          <p:cNvPr id="8" name="Picture 7" descr="protractor logo.png"/>
          <p:cNvPicPr>
            <a:picLocks noChangeAspect="1"/>
          </p:cNvPicPr>
          <p:nvPr/>
        </p:nvPicPr>
        <p:blipFill>
          <a:blip r:embed="rId8"/>
          <a:stretch>
            <a:fillRect/>
          </a:stretch>
        </p:blipFill>
        <p:spPr>
          <a:xfrm>
            <a:off x="272350" y="5661310"/>
            <a:ext cx="2864710" cy="645905"/>
          </a:xfrm>
          <a:prstGeom prst="rect">
            <a:avLst/>
          </a:prstGeom>
        </p:spPr>
      </p:pic>
    </p:spTree>
    <p:extLst>
      <p:ext uri="{BB962C8B-B14F-4D97-AF65-F5344CB8AC3E}">
        <p14:creationId xmlns:p14="http://schemas.microsoft.com/office/powerpoint/2010/main" val="3179772277"/>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79"/>
        <p:cNvGrpSpPr/>
        <p:nvPr/>
      </p:nvGrpSpPr>
      <p:grpSpPr>
        <a:xfrm>
          <a:off x="0" y="0"/>
          <a:ext cx="0" cy="0"/>
          <a:chOff x="0" y="0"/>
          <a:chExt cx="0" cy="0"/>
        </a:xfrm>
      </p:grpSpPr>
      <p:sp>
        <p:nvSpPr>
          <p:cNvPr id="780" name="Shape 780"/>
          <p:cNvSpPr txBox="1">
            <a:spLocks noGrp="1"/>
          </p:cNvSpPr>
          <p:nvPr>
            <p:ph type="dt" sz="half" idx="10"/>
          </p:nvPr>
        </p:nvSpPr>
        <p:spPr>
          <a:prstGeom prst="rect">
            <a:avLst/>
          </a:prstGeom>
          <a:noFill/>
          <a:ln>
            <a:noFill/>
          </a:ln>
        </p:spPr>
        <p:txBody>
          <a:bodyPr lIns="35975" tIns="35975" rIns="35975" bIns="35975" anchor="b" anchorCtr="0">
            <a:noAutofit/>
          </a:bodyPr>
          <a:lstStyle/>
          <a:p>
            <a:pPr marL="0" marR="0" lvl="0" indent="0" algn="r" rtl="0">
              <a:spcBef>
                <a:spcPts val="0"/>
              </a:spcBef>
              <a:buSzPct val="25000"/>
              <a:buNone/>
            </a:pPr>
            <a:r>
              <a:rPr lang="en-US" sz="700" b="0" i="0" smtClean="0">
                <a:solidFill>
                  <a:srgbClr val="7F7F7F"/>
                </a:solidFill>
                <a:latin typeface="Arial"/>
                <a:ea typeface="Arial"/>
                <a:cs typeface="Arial"/>
                <a:sym typeface="Arial"/>
              </a:rPr>
              <a:t>Copyright © Capgemini 2013. All Rights Reserved</a:t>
            </a:r>
            <a:endParaRPr lang="pl-PL" sz="700" b="0" i="0">
              <a:solidFill>
                <a:srgbClr val="7F7F7F"/>
              </a:solidFill>
              <a:latin typeface="Arial"/>
              <a:ea typeface="Arial"/>
              <a:cs typeface="Arial"/>
              <a:sym typeface="Arial"/>
            </a:endParaRPr>
          </a:p>
        </p:txBody>
      </p:sp>
      <p:sp>
        <p:nvSpPr>
          <p:cNvPr id="781" name="Shape 781"/>
          <p:cNvSpPr txBox="1">
            <a:spLocks noGrp="1"/>
          </p:cNvSpPr>
          <p:nvPr>
            <p:ph type="sldNum" sz="quarter" idx="11"/>
          </p:nvPr>
        </p:nvSpPr>
        <p:spPr>
          <a:prstGeom prst="rect">
            <a:avLst/>
          </a:prstGeom>
          <a:noFill/>
          <a:ln>
            <a:noFill/>
          </a:ln>
        </p:spPr>
        <p:txBody>
          <a:bodyPr lIns="0" tIns="0" rIns="0" bIns="0" anchor="ctr" anchorCtr="0">
            <a:noAutofit/>
          </a:bodyPr>
          <a:lstStyle/>
          <a:p>
            <a:pPr marL="0" marR="0" lvl="0" indent="0" algn="ctr" rtl="0">
              <a:spcBef>
                <a:spcPts val="0"/>
              </a:spcBef>
              <a:buSzPct val="25000"/>
              <a:buNone/>
            </a:pPr>
            <a:fld id="{00000000-1234-1234-1234-123412341234}" type="slidenum">
              <a:rPr lang="pl-PL" sz="800">
                <a:solidFill>
                  <a:srgbClr val="7F7F7F"/>
                </a:solidFill>
                <a:latin typeface="Arial"/>
                <a:ea typeface="Arial"/>
                <a:cs typeface="Arial"/>
                <a:sym typeface="Arial"/>
              </a:rPr>
              <a:pPr marL="0" marR="0" lvl="0" indent="0" algn="ctr" rtl="0">
                <a:spcBef>
                  <a:spcPts val="0"/>
                </a:spcBef>
                <a:buSzPct val="25000"/>
                <a:buNone/>
              </a:pPr>
              <a:t>10</a:t>
            </a:fld>
            <a:endParaRPr lang="pl-PL" sz="800">
              <a:solidFill>
                <a:srgbClr val="7F7F7F"/>
              </a:solidFill>
              <a:latin typeface="Arial"/>
              <a:ea typeface="Arial"/>
              <a:cs typeface="Arial"/>
              <a:sym typeface="Arial"/>
            </a:endParaRPr>
          </a:p>
        </p:txBody>
      </p:sp>
      <p:sp>
        <p:nvSpPr>
          <p:cNvPr id="782" name="Shape 782"/>
          <p:cNvSpPr txBox="1">
            <a:spLocks noGrp="1"/>
          </p:cNvSpPr>
          <p:nvPr>
            <p:ph type="ftr" sz="quarter" idx="12"/>
          </p:nvPr>
        </p:nvSpPr>
        <p:spPr>
          <a:prstGeom prst="rect">
            <a:avLst/>
          </a:prstGeom>
          <a:noFill/>
          <a:ln>
            <a:noFill/>
          </a:ln>
        </p:spPr>
        <p:txBody>
          <a:bodyPr lIns="35975" tIns="35975" rIns="35975" bIns="35975" anchor="b" anchorCtr="0">
            <a:noAutofit/>
          </a:bodyPr>
          <a:lstStyle/>
          <a:p>
            <a:pPr marL="0" marR="0" lvl="0" indent="0" algn="r" rtl="0">
              <a:spcBef>
                <a:spcPts val="0"/>
              </a:spcBef>
              <a:buSzPct val="25000"/>
              <a:buNone/>
            </a:pPr>
            <a:r>
              <a:rPr lang="pl-PL" sz="700" smtClean="0">
                <a:solidFill>
                  <a:srgbClr val="7F7F7F"/>
                </a:solidFill>
                <a:latin typeface="Arial"/>
                <a:ea typeface="Arial"/>
                <a:cs typeface="Arial"/>
                <a:sym typeface="Arial"/>
              </a:rPr>
              <a:t>prezentacja cz2.pptx</a:t>
            </a:r>
            <a:endParaRPr lang="pl-PL" sz="700">
              <a:solidFill>
                <a:srgbClr val="7F7F7F"/>
              </a:solidFill>
              <a:latin typeface="Arial"/>
              <a:ea typeface="Arial"/>
              <a:cs typeface="Arial"/>
              <a:sym typeface="Arial"/>
            </a:endParaRPr>
          </a:p>
        </p:txBody>
      </p:sp>
      <p:sp>
        <p:nvSpPr>
          <p:cNvPr id="783" name="Shape 783"/>
          <p:cNvSpPr txBox="1"/>
          <p:nvPr/>
        </p:nvSpPr>
        <p:spPr>
          <a:xfrm>
            <a:off x="271147" y="6162428"/>
            <a:ext cx="5292280" cy="174406"/>
          </a:xfrm>
          <a:prstGeom prst="rect">
            <a:avLst/>
          </a:prstGeom>
          <a:noFill/>
          <a:ln>
            <a:noFill/>
          </a:ln>
        </p:spPr>
        <p:txBody>
          <a:bodyPr lIns="0" tIns="25400" rIns="0" bIns="25400" anchor="t" anchorCtr="0">
            <a:noAutofit/>
          </a:bodyPr>
          <a:lstStyle/>
          <a:p>
            <a:pPr marL="429768" marR="0" lvl="0" indent="-429768" algn="l" rtl="0">
              <a:lnSpc>
                <a:spcPct val="100000"/>
              </a:lnSpc>
              <a:spcBef>
                <a:spcPts val="0"/>
              </a:spcBef>
              <a:spcAft>
                <a:spcPts val="0"/>
              </a:spcAft>
              <a:buClr>
                <a:schemeClr val="dk1"/>
              </a:buClr>
              <a:buSzPct val="25000"/>
              <a:buFont typeface="Arial"/>
              <a:buNone/>
            </a:pPr>
            <a:r>
              <a:rPr lang="pl-PL" sz="800">
                <a:solidFill>
                  <a:schemeClr val="dk1"/>
                </a:solidFill>
                <a:latin typeface="Arial"/>
                <a:ea typeface="Arial"/>
                <a:cs typeface="Arial"/>
                <a:sym typeface="Arial"/>
              </a:rPr>
              <a:t>	</a:t>
            </a:r>
          </a:p>
        </p:txBody>
      </p:sp>
      <p:sp>
        <p:nvSpPr>
          <p:cNvPr id="784" name="Shape 784"/>
          <p:cNvSpPr txBox="1"/>
          <p:nvPr/>
        </p:nvSpPr>
        <p:spPr>
          <a:xfrm>
            <a:off x="0" y="0"/>
            <a:ext cx="9905998" cy="1002133"/>
          </a:xfrm>
          <a:prstGeom prst="rect">
            <a:avLst/>
          </a:prstGeom>
          <a:noFill/>
          <a:ln>
            <a:noFill/>
          </a:ln>
        </p:spPr>
        <p:txBody>
          <a:bodyPr lIns="297525" tIns="33050" rIns="165275" bIns="33050" anchor="ctr" anchorCtr="0">
            <a:noAutofit/>
          </a:bodyPr>
          <a:lstStyle/>
          <a:p>
            <a:pPr marL="0" marR="0" lvl="0" indent="0" algn="l" rtl="0">
              <a:lnSpc>
                <a:spcPct val="90000"/>
              </a:lnSpc>
              <a:spcBef>
                <a:spcPts val="0"/>
              </a:spcBef>
              <a:spcAft>
                <a:spcPts val="0"/>
              </a:spcAft>
              <a:buSzPct val="25000"/>
              <a:buNone/>
            </a:pPr>
            <a:r>
              <a:rPr lang="pl-PL" sz="2800" dirty="0" smtClean="0">
                <a:solidFill>
                  <a:schemeClr val="dk1"/>
                </a:solidFill>
                <a:latin typeface="Arial"/>
                <a:ea typeface="Arial"/>
                <a:cs typeface="Arial"/>
                <a:sym typeface="Arial"/>
              </a:rPr>
              <a:t>Struktura repozytorium – cz.1</a:t>
            </a:r>
            <a:endParaRPr lang="pl-PL" sz="2800" dirty="0">
              <a:solidFill>
                <a:schemeClr val="dk1"/>
              </a:solidFill>
              <a:latin typeface="Arial"/>
              <a:ea typeface="Arial"/>
              <a:cs typeface="Arial"/>
              <a:sym typeface="Arial"/>
            </a:endParaRPr>
          </a:p>
        </p:txBody>
      </p:sp>
      <p:sp>
        <p:nvSpPr>
          <p:cNvPr id="785" name="Shape 785"/>
          <p:cNvSpPr/>
          <p:nvPr/>
        </p:nvSpPr>
        <p:spPr>
          <a:xfrm>
            <a:off x="560390" y="1340710"/>
            <a:ext cx="8713210" cy="4824536"/>
          </a:xfrm>
          <a:prstGeom prst="rect">
            <a:avLst/>
          </a:prstGeom>
          <a:noFill/>
          <a:ln>
            <a:noFill/>
          </a:ln>
        </p:spPr>
        <p:txBody>
          <a:bodyPr lIns="91425" tIns="45700" rIns="91425" bIns="45700" anchor="t" anchorCtr="0">
            <a:noAutofit/>
          </a:bodyPr>
          <a:lstStyle/>
          <a:p>
            <a:pPr marL="182562" marR="0" lvl="1" indent="-182562" algn="l" rtl="0">
              <a:lnSpc>
                <a:spcPct val="100000"/>
              </a:lnSpc>
              <a:spcBef>
                <a:spcPts val="0"/>
              </a:spcBef>
              <a:spcAft>
                <a:spcPts val="0"/>
              </a:spcAft>
              <a:buClr>
                <a:schemeClr val="dk2"/>
              </a:buClr>
              <a:buSzPct val="100000"/>
              <a:buFont typeface="Noto Sans Symbols"/>
              <a:buChar char="▪"/>
            </a:pPr>
            <a:r>
              <a:rPr lang="pl-PL" sz="4000" dirty="0" smtClean="0">
                <a:solidFill>
                  <a:schemeClr val="dk1"/>
                </a:solidFill>
              </a:rPr>
              <a:t>Przykładowa struktura repozytorium</a:t>
            </a:r>
          </a:p>
          <a:p>
            <a:pPr marL="571500" marR="0" lvl="1" indent="-571500" algn="l" rtl="0">
              <a:lnSpc>
                <a:spcPct val="100000"/>
              </a:lnSpc>
              <a:spcBef>
                <a:spcPts val="0"/>
              </a:spcBef>
              <a:spcAft>
                <a:spcPts val="0"/>
              </a:spcAft>
              <a:buClr>
                <a:schemeClr val="dk2"/>
              </a:buClr>
              <a:buSzPct val="100000"/>
              <a:buFont typeface="Arial" panose="020B0604020202020204" pitchFamily="34" charset="0"/>
              <a:buChar char="•"/>
            </a:pPr>
            <a:r>
              <a:rPr lang="pl-PL" sz="4000" dirty="0">
                <a:solidFill>
                  <a:schemeClr val="dk1"/>
                </a:solidFill>
              </a:rPr>
              <a:t>s</a:t>
            </a:r>
            <a:r>
              <a:rPr lang="pl-PL" sz="4000" dirty="0" smtClean="0">
                <a:solidFill>
                  <a:schemeClr val="dk1"/>
                </a:solidFill>
              </a:rPr>
              <a:t>rc</a:t>
            </a:r>
          </a:p>
          <a:p>
            <a:pPr marL="1050378" lvl="2" indent="-571500">
              <a:buClr>
                <a:schemeClr val="dk2"/>
              </a:buClr>
              <a:buSzPct val="100000"/>
              <a:buFont typeface="Arial" panose="020B0604020202020204" pitchFamily="34" charset="0"/>
              <a:buChar char="•"/>
            </a:pPr>
            <a:r>
              <a:rPr lang="pl-PL" sz="4000" dirty="0" smtClean="0">
                <a:solidFill>
                  <a:schemeClr val="dk1"/>
                </a:solidFill>
              </a:rPr>
              <a:t>feature</a:t>
            </a:r>
            <a:endParaRPr lang="pl-PL" sz="4000" dirty="0" smtClean="0">
              <a:solidFill>
                <a:schemeClr val="dk1"/>
              </a:solidFill>
            </a:endParaRPr>
          </a:p>
          <a:p>
            <a:pPr marL="571500" marR="0" lvl="1" indent="-571500" algn="l" rtl="0">
              <a:lnSpc>
                <a:spcPct val="100000"/>
              </a:lnSpc>
              <a:spcBef>
                <a:spcPts val="0"/>
              </a:spcBef>
              <a:spcAft>
                <a:spcPts val="0"/>
              </a:spcAft>
              <a:buClr>
                <a:schemeClr val="dk2"/>
              </a:buClr>
              <a:buSzPct val="100000"/>
              <a:buFont typeface="Arial" panose="020B0604020202020204" pitchFamily="34" charset="0"/>
              <a:buChar char="•"/>
            </a:pPr>
            <a:r>
              <a:rPr lang="pl-PL" sz="4000" dirty="0" smtClean="0">
                <a:solidFill>
                  <a:schemeClr val="dk1"/>
                </a:solidFill>
              </a:rPr>
              <a:t>test</a:t>
            </a:r>
            <a:endParaRPr lang="pl-PL" sz="4000" dirty="0" smtClean="0">
              <a:solidFill>
                <a:schemeClr val="dk1"/>
              </a:solidFill>
            </a:endParaRPr>
          </a:p>
          <a:p>
            <a:pPr marL="1050378" lvl="2" indent="-571500">
              <a:buClr>
                <a:schemeClr val="dk2"/>
              </a:buClr>
              <a:buSzPct val="100000"/>
              <a:buFont typeface="Arial" panose="020B0604020202020204" pitchFamily="34" charset="0"/>
              <a:buChar char="•"/>
            </a:pPr>
            <a:r>
              <a:rPr lang="pl-PL" sz="4000" dirty="0" smtClean="0">
                <a:solidFill>
                  <a:schemeClr val="dk1"/>
                </a:solidFill>
              </a:rPr>
              <a:t>config</a:t>
            </a:r>
          </a:p>
          <a:p>
            <a:pPr marL="1050378" lvl="2" indent="-571500">
              <a:buClr>
                <a:schemeClr val="dk2"/>
              </a:buClr>
              <a:buSzPct val="100000"/>
              <a:buFont typeface="Arial" panose="020B0604020202020204" pitchFamily="34" charset="0"/>
              <a:buChar char="•"/>
            </a:pPr>
            <a:r>
              <a:rPr lang="pl-PL" sz="4000" dirty="0" smtClean="0">
                <a:solidFill>
                  <a:schemeClr val="dk1"/>
                </a:solidFill>
              </a:rPr>
              <a:t>pageObject</a:t>
            </a:r>
          </a:p>
          <a:p>
            <a:pPr marL="1050378" lvl="2" indent="-571500">
              <a:buClr>
                <a:schemeClr val="dk2"/>
              </a:buClr>
              <a:buSzPct val="100000"/>
              <a:buFont typeface="Arial" panose="020B0604020202020204" pitchFamily="34" charset="0"/>
              <a:buChar char="•"/>
            </a:pPr>
            <a:r>
              <a:rPr lang="pl-PL" sz="4000" dirty="0" smtClean="0">
                <a:solidFill>
                  <a:schemeClr val="dk1"/>
                </a:solidFill>
              </a:rPr>
              <a:t>spec</a:t>
            </a:r>
            <a:endParaRPr lang="pl-PL" sz="4000" dirty="0" smtClean="0">
              <a:solidFill>
                <a:schemeClr val="dk1"/>
              </a:solidFill>
            </a:endParaRPr>
          </a:p>
          <a:p>
            <a:pPr marL="182562" marR="0" lvl="1" indent="-182562" algn="l" rtl="0">
              <a:lnSpc>
                <a:spcPct val="100000"/>
              </a:lnSpc>
              <a:spcBef>
                <a:spcPts val="0"/>
              </a:spcBef>
              <a:spcAft>
                <a:spcPts val="0"/>
              </a:spcAft>
              <a:buClr>
                <a:schemeClr val="dk2"/>
              </a:buClr>
              <a:buSzPct val="100000"/>
            </a:pPr>
            <a:r>
              <a:rPr lang="pl-PL" sz="4000" dirty="0" smtClean="0">
                <a:solidFill>
                  <a:schemeClr val="dk1"/>
                </a:solidFill>
              </a:rPr>
              <a:t>	</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79"/>
        <p:cNvGrpSpPr/>
        <p:nvPr/>
      </p:nvGrpSpPr>
      <p:grpSpPr>
        <a:xfrm>
          <a:off x="0" y="0"/>
          <a:ext cx="0" cy="0"/>
          <a:chOff x="0" y="0"/>
          <a:chExt cx="0" cy="0"/>
        </a:xfrm>
      </p:grpSpPr>
      <p:sp>
        <p:nvSpPr>
          <p:cNvPr id="780" name="Shape 780"/>
          <p:cNvSpPr txBox="1">
            <a:spLocks noGrp="1"/>
          </p:cNvSpPr>
          <p:nvPr>
            <p:ph type="dt" sz="half" idx="10"/>
          </p:nvPr>
        </p:nvSpPr>
        <p:spPr>
          <a:prstGeom prst="rect">
            <a:avLst/>
          </a:prstGeom>
          <a:noFill/>
          <a:ln>
            <a:noFill/>
          </a:ln>
        </p:spPr>
        <p:txBody>
          <a:bodyPr lIns="35975" tIns="35975" rIns="35975" bIns="35975" anchor="b" anchorCtr="0">
            <a:noAutofit/>
          </a:bodyPr>
          <a:lstStyle/>
          <a:p>
            <a:pPr marL="0" marR="0" lvl="0" indent="0" algn="r" rtl="0">
              <a:spcBef>
                <a:spcPts val="0"/>
              </a:spcBef>
              <a:buSzPct val="25000"/>
              <a:buNone/>
            </a:pPr>
            <a:r>
              <a:rPr lang="en-US" sz="700" b="0" i="0" smtClean="0">
                <a:solidFill>
                  <a:srgbClr val="7F7F7F"/>
                </a:solidFill>
                <a:latin typeface="Arial"/>
                <a:ea typeface="Arial"/>
                <a:cs typeface="Arial"/>
                <a:sym typeface="Arial"/>
              </a:rPr>
              <a:t>Copyright © Capgemini 2013. All Rights Reserved</a:t>
            </a:r>
            <a:endParaRPr lang="pl-PL" sz="700" b="0" i="0">
              <a:solidFill>
                <a:srgbClr val="7F7F7F"/>
              </a:solidFill>
              <a:latin typeface="Arial"/>
              <a:ea typeface="Arial"/>
              <a:cs typeface="Arial"/>
              <a:sym typeface="Arial"/>
            </a:endParaRPr>
          </a:p>
        </p:txBody>
      </p:sp>
      <p:sp>
        <p:nvSpPr>
          <p:cNvPr id="781" name="Shape 781"/>
          <p:cNvSpPr txBox="1">
            <a:spLocks noGrp="1"/>
          </p:cNvSpPr>
          <p:nvPr>
            <p:ph type="sldNum" sz="quarter" idx="11"/>
          </p:nvPr>
        </p:nvSpPr>
        <p:spPr>
          <a:prstGeom prst="rect">
            <a:avLst/>
          </a:prstGeom>
          <a:noFill/>
          <a:ln>
            <a:noFill/>
          </a:ln>
        </p:spPr>
        <p:txBody>
          <a:bodyPr lIns="0" tIns="0" rIns="0" bIns="0" anchor="ctr" anchorCtr="0">
            <a:noAutofit/>
          </a:bodyPr>
          <a:lstStyle/>
          <a:p>
            <a:pPr marL="0" marR="0" lvl="0" indent="0" algn="ctr" rtl="0">
              <a:spcBef>
                <a:spcPts val="0"/>
              </a:spcBef>
              <a:buSzPct val="25000"/>
              <a:buNone/>
            </a:pPr>
            <a:fld id="{00000000-1234-1234-1234-123412341234}" type="slidenum">
              <a:rPr lang="pl-PL" sz="800">
                <a:solidFill>
                  <a:srgbClr val="7F7F7F"/>
                </a:solidFill>
                <a:latin typeface="Arial"/>
                <a:ea typeface="Arial"/>
                <a:cs typeface="Arial"/>
                <a:sym typeface="Arial"/>
              </a:rPr>
              <a:pPr marL="0" marR="0" lvl="0" indent="0" algn="ctr" rtl="0">
                <a:spcBef>
                  <a:spcPts val="0"/>
                </a:spcBef>
                <a:buSzPct val="25000"/>
                <a:buNone/>
              </a:pPr>
              <a:t>11</a:t>
            </a:fld>
            <a:endParaRPr lang="pl-PL" sz="800">
              <a:solidFill>
                <a:srgbClr val="7F7F7F"/>
              </a:solidFill>
              <a:latin typeface="Arial"/>
              <a:ea typeface="Arial"/>
              <a:cs typeface="Arial"/>
              <a:sym typeface="Arial"/>
            </a:endParaRPr>
          </a:p>
        </p:txBody>
      </p:sp>
      <p:sp>
        <p:nvSpPr>
          <p:cNvPr id="782" name="Shape 782"/>
          <p:cNvSpPr txBox="1">
            <a:spLocks noGrp="1"/>
          </p:cNvSpPr>
          <p:nvPr>
            <p:ph type="ftr" sz="quarter" idx="12"/>
          </p:nvPr>
        </p:nvSpPr>
        <p:spPr>
          <a:prstGeom prst="rect">
            <a:avLst/>
          </a:prstGeom>
          <a:noFill/>
          <a:ln>
            <a:noFill/>
          </a:ln>
        </p:spPr>
        <p:txBody>
          <a:bodyPr lIns="35975" tIns="35975" rIns="35975" bIns="35975" anchor="b" anchorCtr="0">
            <a:noAutofit/>
          </a:bodyPr>
          <a:lstStyle/>
          <a:p>
            <a:pPr marL="0" marR="0" lvl="0" indent="0" algn="r" rtl="0">
              <a:spcBef>
                <a:spcPts val="0"/>
              </a:spcBef>
              <a:buSzPct val="25000"/>
              <a:buNone/>
            </a:pPr>
            <a:r>
              <a:rPr lang="pl-PL" sz="700" smtClean="0">
                <a:solidFill>
                  <a:srgbClr val="7F7F7F"/>
                </a:solidFill>
                <a:latin typeface="Arial"/>
                <a:ea typeface="Arial"/>
                <a:cs typeface="Arial"/>
                <a:sym typeface="Arial"/>
              </a:rPr>
              <a:t>prezentacja cz2.pptx</a:t>
            </a:r>
            <a:endParaRPr lang="pl-PL" sz="700">
              <a:solidFill>
                <a:srgbClr val="7F7F7F"/>
              </a:solidFill>
              <a:latin typeface="Arial"/>
              <a:ea typeface="Arial"/>
              <a:cs typeface="Arial"/>
              <a:sym typeface="Arial"/>
            </a:endParaRPr>
          </a:p>
        </p:txBody>
      </p:sp>
      <p:sp>
        <p:nvSpPr>
          <p:cNvPr id="783" name="Shape 783"/>
          <p:cNvSpPr txBox="1"/>
          <p:nvPr/>
        </p:nvSpPr>
        <p:spPr>
          <a:xfrm>
            <a:off x="271147" y="6162428"/>
            <a:ext cx="5292280" cy="174406"/>
          </a:xfrm>
          <a:prstGeom prst="rect">
            <a:avLst/>
          </a:prstGeom>
          <a:noFill/>
          <a:ln>
            <a:noFill/>
          </a:ln>
        </p:spPr>
        <p:txBody>
          <a:bodyPr lIns="0" tIns="25400" rIns="0" bIns="25400" anchor="t" anchorCtr="0">
            <a:noAutofit/>
          </a:bodyPr>
          <a:lstStyle/>
          <a:p>
            <a:pPr marL="429768" marR="0" lvl="0" indent="-429768" algn="l" rtl="0">
              <a:lnSpc>
                <a:spcPct val="100000"/>
              </a:lnSpc>
              <a:spcBef>
                <a:spcPts val="0"/>
              </a:spcBef>
              <a:spcAft>
                <a:spcPts val="0"/>
              </a:spcAft>
              <a:buClr>
                <a:schemeClr val="dk1"/>
              </a:buClr>
              <a:buSzPct val="25000"/>
              <a:buFont typeface="Arial"/>
              <a:buNone/>
            </a:pPr>
            <a:r>
              <a:rPr lang="pl-PL" sz="800">
                <a:solidFill>
                  <a:schemeClr val="dk1"/>
                </a:solidFill>
                <a:latin typeface="Arial"/>
                <a:ea typeface="Arial"/>
                <a:cs typeface="Arial"/>
                <a:sym typeface="Arial"/>
              </a:rPr>
              <a:t>	</a:t>
            </a:r>
          </a:p>
        </p:txBody>
      </p:sp>
      <p:sp>
        <p:nvSpPr>
          <p:cNvPr id="784" name="Shape 784"/>
          <p:cNvSpPr txBox="1"/>
          <p:nvPr/>
        </p:nvSpPr>
        <p:spPr>
          <a:xfrm>
            <a:off x="0" y="0"/>
            <a:ext cx="9905998" cy="1002133"/>
          </a:xfrm>
          <a:prstGeom prst="rect">
            <a:avLst/>
          </a:prstGeom>
          <a:noFill/>
          <a:ln>
            <a:noFill/>
          </a:ln>
        </p:spPr>
        <p:txBody>
          <a:bodyPr lIns="297525" tIns="33050" rIns="165275" bIns="33050" anchor="ctr" anchorCtr="0">
            <a:noAutofit/>
          </a:bodyPr>
          <a:lstStyle/>
          <a:p>
            <a:pPr marL="0" marR="0" lvl="0" indent="0" algn="l" rtl="0">
              <a:lnSpc>
                <a:spcPct val="90000"/>
              </a:lnSpc>
              <a:spcBef>
                <a:spcPts val="0"/>
              </a:spcBef>
              <a:spcAft>
                <a:spcPts val="0"/>
              </a:spcAft>
              <a:buSzPct val="25000"/>
              <a:buNone/>
            </a:pPr>
            <a:r>
              <a:rPr lang="pl-PL" sz="2800" dirty="0" smtClean="0">
                <a:solidFill>
                  <a:schemeClr val="dk1"/>
                </a:solidFill>
                <a:latin typeface="Arial"/>
                <a:ea typeface="Arial"/>
                <a:cs typeface="Arial"/>
                <a:sym typeface="Arial"/>
              </a:rPr>
              <a:t>Struktura </a:t>
            </a:r>
            <a:r>
              <a:rPr lang="pl-PL" sz="2800" dirty="0" smtClean="0">
                <a:solidFill>
                  <a:schemeClr val="dk1"/>
                </a:solidFill>
                <a:latin typeface="Arial"/>
                <a:ea typeface="Arial"/>
                <a:cs typeface="Arial"/>
                <a:sym typeface="Arial"/>
              </a:rPr>
              <a:t>repozytorium – cz. 2</a:t>
            </a:r>
            <a:endParaRPr lang="pl-PL" sz="2800" dirty="0">
              <a:solidFill>
                <a:schemeClr val="dk1"/>
              </a:solidFill>
              <a:latin typeface="Arial"/>
              <a:ea typeface="Arial"/>
              <a:cs typeface="Arial"/>
              <a:sym typeface="Arial"/>
            </a:endParaRPr>
          </a:p>
        </p:txBody>
      </p:sp>
      <p:sp>
        <p:nvSpPr>
          <p:cNvPr id="785" name="Shape 785"/>
          <p:cNvSpPr/>
          <p:nvPr/>
        </p:nvSpPr>
        <p:spPr>
          <a:xfrm>
            <a:off x="560390" y="1340710"/>
            <a:ext cx="8713210" cy="4824536"/>
          </a:xfrm>
          <a:prstGeom prst="rect">
            <a:avLst/>
          </a:prstGeom>
          <a:noFill/>
          <a:ln>
            <a:noFill/>
          </a:ln>
        </p:spPr>
        <p:txBody>
          <a:bodyPr lIns="91425" tIns="45700" rIns="91425" bIns="45700" anchor="t" anchorCtr="0">
            <a:noAutofit/>
          </a:bodyPr>
          <a:lstStyle/>
          <a:p>
            <a:pPr marL="182562" marR="0" lvl="1" indent="-182562" algn="l" rtl="0">
              <a:lnSpc>
                <a:spcPct val="100000"/>
              </a:lnSpc>
              <a:spcBef>
                <a:spcPts val="0"/>
              </a:spcBef>
              <a:spcAft>
                <a:spcPts val="0"/>
              </a:spcAft>
              <a:buClr>
                <a:schemeClr val="dk2"/>
              </a:buClr>
              <a:buSzPct val="100000"/>
              <a:buFont typeface="Noto Sans Symbols"/>
              <a:buChar char="▪"/>
            </a:pPr>
            <a:r>
              <a:rPr lang="pl-PL" sz="4000" dirty="0" smtClean="0">
                <a:solidFill>
                  <a:schemeClr val="dk1"/>
                </a:solidFill>
              </a:rPr>
              <a:t>Przykładowa struktura repozytorium</a:t>
            </a:r>
          </a:p>
          <a:p>
            <a:pPr marL="571500" marR="0" lvl="1" indent="-571500" algn="l" rtl="0">
              <a:lnSpc>
                <a:spcPct val="100000"/>
              </a:lnSpc>
              <a:spcBef>
                <a:spcPts val="0"/>
              </a:spcBef>
              <a:spcAft>
                <a:spcPts val="0"/>
              </a:spcAft>
              <a:buClr>
                <a:schemeClr val="dk2"/>
              </a:buClr>
              <a:buSzPct val="100000"/>
              <a:buFont typeface="Arial" panose="020B0604020202020204" pitchFamily="34" charset="0"/>
              <a:buChar char="•"/>
            </a:pPr>
            <a:r>
              <a:rPr lang="pl-PL" sz="4000" dirty="0" smtClean="0">
                <a:solidFill>
                  <a:schemeClr val="dk1"/>
                </a:solidFill>
              </a:rPr>
              <a:t>src</a:t>
            </a:r>
          </a:p>
          <a:p>
            <a:pPr marL="1050378" lvl="2" indent="-571500">
              <a:buClr>
                <a:schemeClr val="dk2"/>
              </a:buClr>
              <a:buSzPct val="100000"/>
              <a:buFont typeface="Arial" panose="020B0604020202020204" pitchFamily="34" charset="0"/>
              <a:buChar char="•"/>
            </a:pPr>
            <a:r>
              <a:rPr lang="pl-PL" sz="4000" dirty="0" smtClean="0">
                <a:solidFill>
                  <a:schemeClr val="dk1"/>
                </a:solidFill>
              </a:rPr>
              <a:t>config</a:t>
            </a:r>
          </a:p>
          <a:p>
            <a:pPr marL="1050378" lvl="2" indent="-571500">
              <a:buClr>
                <a:schemeClr val="dk2"/>
              </a:buClr>
              <a:buSzPct val="100000"/>
              <a:buFont typeface="Arial" panose="020B0604020202020204" pitchFamily="34" charset="0"/>
              <a:buChar char="•"/>
            </a:pPr>
            <a:r>
              <a:rPr lang="pl-PL" sz="4000" dirty="0" smtClean="0">
                <a:solidFill>
                  <a:schemeClr val="dk1"/>
                </a:solidFill>
              </a:rPr>
              <a:t>feature</a:t>
            </a:r>
          </a:p>
          <a:p>
            <a:pPr marL="1529256" lvl="3" indent="-571500">
              <a:buClr>
                <a:schemeClr val="dk2"/>
              </a:buClr>
              <a:buSzPct val="100000"/>
              <a:buFont typeface="Arial" panose="020B0604020202020204" pitchFamily="34" charset="0"/>
              <a:buChar char="•"/>
            </a:pPr>
            <a:r>
              <a:rPr lang="pl-PL" sz="4000" dirty="0" smtClean="0">
                <a:solidFill>
                  <a:schemeClr val="dk1"/>
                </a:solidFill>
              </a:rPr>
              <a:t>featureFile</a:t>
            </a:r>
          </a:p>
          <a:p>
            <a:pPr marL="1529256" lvl="3" indent="-571500">
              <a:buClr>
                <a:schemeClr val="dk2"/>
              </a:buClr>
              <a:buSzPct val="100000"/>
              <a:buFont typeface="Arial" panose="020B0604020202020204" pitchFamily="34" charset="0"/>
              <a:buChar char="•"/>
            </a:pPr>
            <a:r>
              <a:rPr lang="pl-PL" sz="4000" dirty="0" smtClean="0">
                <a:solidFill>
                  <a:schemeClr val="dk1"/>
                </a:solidFill>
              </a:rPr>
              <a:t>fetureFilePageObject</a:t>
            </a:r>
          </a:p>
          <a:p>
            <a:pPr marL="1050378" lvl="2" indent="-571500">
              <a:buClr>
                <a:schemeClr val="dk2"/>
              </a:buClr>
              <a:buSzPct val="100000"/>
              <a:buFont typeface="Arial" panose="020B0604020202020204" pitchFamily="34" charset="0"/>
              <a:buChar char="•"/>
            </a:pPr>
            <a:r>
              <a:rPr lang="pl-PL" sz="4000" dirty="0" smtClean="0">
                <a:solidFill>
                  <a:schemeClr val="dk1"/>
                </a:solidFill>
              </a:rPr>
              <a:t>spec</a:t>
            </a:r>
          </a:p>
          <a:p>
            <a:pPr marL="1529256" lvl="3" indent="-571500">
              <a:buClr>
                <a:schemeClr val="dk2"/>
              </a:buClr>
              <a:buSzPct val="100000"/>
              <a:buFont typeface="Arial" panose="020B0604020202020204" pitchFamily="34" charset="0"/>
              <a:buChar char="•"/>
            </a:pPr>
            <a:r>
              <a:rPr lang="pl-PL" sz="4000" dirty="0" smtClean="0">
                <a:solidFill>
                  <a:schemeClr val="dk1"/>
                </a:solidFill>
              </a:rPr>
              <a:t>functionalTestSpec</a:t>
            </a:r>
            <a:endParaRPr lang="pl-PL" sz="4000" dirty="0" smtClean="0">
              <a:solidFill>
                <a:schemeClr val="dk1"/>
              </a:solidFill>
            </a:endParaRPr>
          </a:p>
          <a:p>
            <a:pPr marL="182562" marR="0" lvl="1" indent="-182562" algn="l" rtl="0">
              <a:lnSpc>
                <a:spcPct val="100000"/>
              </a:lnSpc>
              <a:spcBef>
                <a:spcPts val="0"/>
              </a:spcBef>
              <a:spcAft>
                <a:spcPts val="0"/>
              </a:spcAft>
              <a:buClr>
                <a:schemeClr val="dk2"/>
              </a:buClr>
              <a:buSzPct val="100000"/>
            </a:pPr>
            <a:r>
              <a:rPr lang="pl-PL" sz="4000" dirty="0" smtClean="0">
                <a:solidFill>
                  <a:schemeClr val="dk1"/>
                </a:solidFill>
              </a:rPr>
              <a:t>	</a:t>
            </a:r>
          </a:p>
        </p:txBody>
      </p:sp>
    </p:spTree>
    <p:extLst>
      <p:ext uri="{BB962C8B-B14F-4D97-AF65-F5344CB8AC3E}">
        <p14:creationId xmlns:p14="http://schemas.microsoft.com/office/powerpoint/2010/main" val="123437702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79"/>
        <p:cNvGrpSpPr/>
        <p:nvPr/>
      </p:nvGrpSpPr>
      <p:grpSpPr>
        <a:xfrm>
          <a:off x="0" y="0"/>
          <a:ext cx="0" cy="0"/>
          <a:chOff x="0" y="0"/>
          <a:chExt cx="0" cy="0"/>
        </a:xfrm>
      </p:grpSpPr>
      <p:sp>
        <p:nvSpPr>
          <p:cNvPr id="780" name="Shape 780"/>
          <p:cNvSpPr txBox="1">
            <a:spLocks noGrp="1"/>
          </p:cNvSpPr>
          <p:nvPr>
            <p:ph type="dt" sz="half" idx="10"/>
          </p:nvPr>
        </p:nvSpPr>
        <p:spPr>
          <a:prstGeom prst="rect">
            <a:avLst/>
          </a:prstGeom>
          <a:noFill/>
          <a:ln>
            <a:noFill/>
          </a:ln>
        </p:spPr>
        <p:txBody>
          <a:bodyPr lIns="35975" tIns="35975" rIns="35975" bIns="35975" anchor="b" anchorCtr="0">
            <a:noAutofit/>
          </a:bodyPr>
          <a:lstStyle/>
          <a:p>
            <a:pPr marL="0" marR="0" lvl="0" indent="0" algn="r" rtl="0">
              <a:spcBef>
                <a:spcPts val="0"/>
              </a:spcBef>
              <a:buSzPct val="25000"/>
              <a:buNone/>
            </a:pPr>
            <a:r>
              <a:rPr lang="en-US" sz="700" b="0" i="0" smtClean="0">
                <a:solidFill>
                  <a:srgbClr val="7F7F7F"/>
                </a:solidFill>
                <a:latin typeface="Arial"/>
                <a:ea typeface="Arial"/>
                <a:cs typeface="Arial"/>
                <a:sym typeface="Arial"/>
              </a:rPr>
              <a:t>Copyright © Capgemini 2013. All Rights Reserved</a:t>
            </a:r>
            <a:endParaRPr lang="pl-PL" sz="700" b="0" i="0">
              <a:solidFill>
                <a:srgbClr val="7F7F7F"/>
              </a:solidFill>
              <a:latin typeface="Arial"/>
              <a:ea typeface="Arial"/>
              <a:cs typeface="Arial"/>
              <a:sym typeface="Arial"/>
            </a:endParaRPr>
          </a:p>
        </p:txBody>
      </p:sp>
      <p:sp>
        <p:nvSpPr>
          <p:cNvPr id="781" name="Shape 781"/>
          <p:cNvSpPr txBox="1">
            <a:spLocks noGrp="1"/>
          </p:cNvSpPr>
          <p:nvPr>
            <p:ph type="sldNum" sz="quarter" idx="11"/>
          </p:nvPr>
        </p:nvSpPr>
        <p:spPr>
          <a:prstGeom prst="rect">
            <a:avLst/>
          </a:prstGeom>
          <a:noFill/>
          <a:ln>
            <a:noFill/>
          </a:ln>
        </p:spPr>
        <p:txBody>
          <a:bodyPr lIns="0" tIns="0" rIns="0" bIns="0" anchor="ctr" anchorCtr="0">
            <a:noAutofit/>
          </a:bodyPr>
          <a:lstStyle/>
          <a:p>
            <a:pPr marL="0" marR="0" lvl="0" indent="0" algn="ctr" rtl="0">
              <a:spcBef>
                <a:spcPts val="0"/>
              </a:spcBef>
              <a:buSzPct val="25000"/>
              <a:buNone/>
            </a:pPr>
            <a:fld id="{00000000-1234-1234-1234-123412341234}" type="slidenum">
              <a:rPr lang="pl-PL" sz="800">
                <a:solidFill>
                  <a:srgbClr val="7F7F7F"/>
                </a:solidFill>
                <a:latin typeface="Arial"/>
                <a:ea typeface="Arial"/>
                <a:cs typeface="Arial"/>
                <a:sym typeface="Arial"/>
              </a:rPr>
              <a:pPr marL="0" marR="0" lvl="0" indent="0" algn="ctr" rtl="0">
                <a:spcBef>
                  <a:spcPts val="0"/>
                </a:spcBef>
                <a:buSzPct val="25000"/>
                <a:buNone/>
              </a:pPr>
              <a:t>12</a:t>
            </a:fld>
            <a:endParaRPr lang="pl-PL" sz="800">
              <a:solidFill>
                <a:srgbClr val="7F7F7F"/>
              </a:solidFill>
              <a:latin typeface="Arial"/>
              <a:ea typeface="Arial"/>
              <a:cs typeface="Arial"/>
              <a:sym typeface="Arial"/>
            </a:endParaRPr>
          </a:p>
        </p:txBody>
      </p:sp>
      <p:sp>
        <p:nvSpPr>
          <p:cNvPr id="782" name="Shape 782"/>
          <p:cNvSpPr txBox="1">
            <a:spLocks noGrp="1"/>
          </p:cNvSpPr>
          <p:nvPr>
            <p:ph type="ftr" sz="quarter" idx="12"/>
          </p:nvPr>
        </p:nvSpPr>
        <p:spPr>
          <a:prstGeom prst="rect">
            <a:avLst/>
          </a:prstGeom>
          <a:noFill/>
          <a:ln>
            <a:noFill/>
          </a:ln>
        </p:spPr>
        <p:txBody>
          <a:bodyPr lIns="35975" tIns="35975" rIns="35975" bIns="35975" anchor="b" anchorCtr="0">
            <a:noAutofit/>
          </a:bodyPr>
          <a:lstStyle/>
          <a:p>
            <a:pPr marL="0" marR="0" lvl="0" indent="0" algn="r" rtl="0">
              <a:spcBef>
                <a:spcPts val="0"/>
              </a:spcBef>
              <a:buSzPct val="25000"/>
              <a:buNone/>
            </a:pPr>
            <a:r>
              <a:rPr lang="pl-PL" sz="700" smtClean="0">
                <a:solidFill>
                  <a:srgbClr val="7F7F7F"/>
                </a:solidFill>
                <a:latin typeface="Arial"/>
                <a:ea typeface="Arial"/>
                <a:cs typeface="Arial"/>
                <a:sym typeface="Arial"/>
              </a:rPr>
              <a:t>prezentacja cz2.pptx</a:t>
            </a:r>
            <a:endParaRPr lang="pl-PL" sz="700">
              <a:solidFill>
                <a:srgbClr val="7F7F7F"/>
              </a:solidFill>
              <a:latin typeface="Arial"/>
              <a:ea typeface="Arial"/>
              <a:cs typeface="Arial"/>
              <a:sym typeface="Arial"/>
            </a:endParaRPr>
          </a:p>
        </p:txBody>
      </p:sp>
      <p:sp>
        <p:nvSpPr>
          <p:cNvPr id="783" name="Shape 783"/>
          <p:cNvSpPr txBox="1"/>
          <p:nvPr/>
        </p:nvSpPr>
        <p:spPr>
          <a:xfrm>
            <a:off x="271147" y="6162428"/>
            <a:ext cx="5292280" cy="174406"/>
          </a:xfrm>
          <a:prstGeom prst="rect">
            <a:avLst/>
          </a:prstGeom>
          <a:noFill/>
          <a:ln>
            <a:noFill/>
          </a:ln>
        </p:spPr>
        <p:txBody>
          <a:bodyPr lIns="0" tIns="25400" rIns="0" bIns="25400" anchor="t" anchorCtr="0">
            <a:noAutofit/>
          </a:bodyPr>
          <a:lstStyle/>
          <a:p>
            <a:pPr marL="429768" marR="0" lvl="0" indent="-429768" algn="l" rtl="0">
              <a:lnSpc>
                <a:spcPct val="100000"/>
              </a:lnSpc>
              <a:spcBef>
                <a:spcPts val="0"/>
              </a:spcBef>
              <a:spcAft>
                <a:spcPts val="0"/>
              </a:spcAft>
              <a:buClr>
                <a:schemeClr val="dk1"/>
              </a:buClr>
              <a:buSzPct val="25000"/>
              <a:buFont typeface="Arial"/>
              <a:buNone/>
            </a:pPr>
            <a:r>
              <a:rPr lang="pl-PL" sz="800">
                <a:solidFill>
                  <a:schemeClr val="dk1"/>
                </a:solidFill>
                <a:latin typeface="Arial"/>
                <a:ea typeface="Arial"/>
                <a:cs typeface="Arial"/>
                <a:sym typeface="Arial"/>
              </a:rPr>
              <a:t>	</a:t>
            </a:r>
          </a:p>
        </p:txBody>
      </p:sp>
      <p:sp>
        <p:nvSpPr>
          <p:cNvPr id="784" name="Shape 784"/>
          <p:cNvSpPr txBox="1"/>
          <p:nvPr/>
        </p:nvSpPr>
        <p:spPr>
          <a:xfrm>
            <a:off x="0" y="0"/>
            <a:ext cx="9905998" cy="1002133"/>
          </a:xfrm>
          <a:prstGeom prst="rect">
            <a:avLst/>
          </a:prstGeom>
          <a:noFill/>
          <a:ln>
            <a:noFill/>
          </a:ln>
        </p:spPr>
        <p:txBody>
          <a:bodyPr lIns="297525" tIns="33050" rIns="165275" bIns="33050" anchor="ctr" anchorCtr="0">
            <a:noAutofit/>
          </a:bodyPr>
          <a:lstStyle/>
          <a:p>
            <a:pPr marL="0" marR="0" lvl="0" indent="0" algn="l" rtl="0">
              <a:lnSpc>
                <a:spcPct val="90000"/>
              </a:lnSpc>
              <a:spcBef>
                <a:spcPts val="0"/>
              </a:spcBef>
              <a:spcAft>
                <a:spcPts val="0"/>
              </a:spcAft>
              <a:buSzPct val="25000"/>
              <a:buNone/>
            </a:pPr>
            <a:r>
              <a:rPr lang="pl-PL" sz="2800" dirty="0" smtClean="0">
                <a:solidFill>
                  <a:schemeClr val="dk1"/>
                </a:solidFill>
                <a:latin typeface="Arial"/>
                <a:ea typeface="Arial"/>
                <a:cs typeface="Arial"/>
                <a:sym typeface="Arial"/>
              </a:rPr>
              <a:t>Struktura repozytorium – cz.1</a:t>
            </a:r>
            <a:endParaRPr lang="pl-PL" sz="2800" dirty="0">
              <a:solidFill>
                <a:schemeClr val="dk1"/>
              </a:solidFill>
              <a:latin typeface="Arial"/>
              <a:ea typeface="Arial"/>
              <a:cs typeface="Arial"/>
              <a:sym typeface="Arial"/>
            </a:endParaRPr>
          </a:p>
        </p:txBody>
      </p:sp>
      <p:sp>
        <p:nvSpPr>
          <p:cNvPr id="785" name="Shape 785"/>
          <p:cNvSpPr/>
          <p:nvPr/>
        </p:nvSpPr>
        <p:spPr>
          <a:xfrm>
            <a:off x="560390" y="1340710"/>
            <a:ext cx="8713210" cy="4824536"/>
          </a:xfrm>
          <a:prstGeom prst="rect">
            <a:avLst/>
          </a:prstGeom>
          <a:noFill/>
          <a:ln>
            <a:noFill/>
          </a:ln>
        </p:spPr>
        <p:txBody>
          <a:bodyPr lIns="91425" tIns="45700" rIns="91425" bIns="45700" anchor="t" anchorCtr="0">
            <a:noAutofit/>
          </a:bodyPr>
          <a:lstStyle/>
          <a:p>
            <a:pPr marL="182562" marR="0" lvl="1" indent="-182562" algn="l" rtl="0">
              <a:lnSpc>
                <a:spcPct val="100000"/>
              </a:lnSpc>
              <a:spcBef>
                <a:spcPts val="0"/>
              </a:spcBef>
              <a:spcAft>
                <a:spcPts val="0"/>
              </a:spcAft>
              <a:buClr>
                <a:schemeClr val="dk2"/>
              </a:buClr>
              <a:buSzPct val="100000"/>
              <a:buFont typeface="Noto Sans Symbols"/>
              <a:buChar char="▪"/>
            </a:pPr>
            <a:r>
              <a:rPr lang="pl-PL" sz="4000" dirty="0" smtClean="0">
                <a:solidFill>
                  <a:schemeClr val="dk1"/>
                </a:solidFill>
              </a:rPr>
              <a:t>Przykładowa struktura repozytorium</a:t>
            </a:r>
          </a:p>
          <a:p>
            <a:pPr marL="571500" marR="0" lvl="1" indent="-571500" algn="l" rtl="0">
              <a:lnSpc>
                <a:spcPct val="100000"/>
              </a:lnSpc>
              <a:spcBef>
                <a:spcPts val="0"/>
              </a:spcBef>
              <a:spcAft>
                <a:spcPts val="0"/>
              </a:spcAft>
              <a:buClr>
                <a:schemeClr val="dk2"/>
              </a:buClr>
              <a:buSzPct val="100000"/>
              <a:buFont typeface="Arial" panose="020B0604020202020204" pitchFamily="34" charset="0"/>
              <a:buChar char="•"/>
            </a:pPr>
            <a:r>
              <a:rPr lang="pl-PL" sz="4000" dirty="0">
                <a:solidFill>
                  <a:srgbClr val="FF0000"/>
                </a:solidFill>
              </a:rPr>
              <a:t>s</a:t>
            </a:r>
            <a:r>
              <a:rPr lang="pl-PL" sz="4000" dirty="0" smtClean="0">
                <a:solidFill>
                  <a:srgbClr val="FF0000"/>
                </a:solidFill>
              </a:rPr>
              <a:t>rc</a:t>
            </a:r>
          </a:p>
          <a:p>
            <a:pPr marL="1050378" lvl="2" indent="-571500">
              <a:buClr>
                <a:schemeClr val="dk2"/>
              </a:buClr>
              <a:buSzPct val="100000"/>
              <a:buFont typeface="Arial" panose="020B0604020202020204" pitchFamily="34" charset="0"/>
              <a:buChar char="•"/>
            </a:pPr>
            <a:r>
              <a:rPr lang="pl-PL" sz="4000" dirty="0" smtClean="0">
                <a:solidFill>
                  <a:srgbClr val="FF0000"/>
                </a:solidFill>
              </a:rPr>
              <a:t>feature</a:t>
            </a:r>
            <a:endParaRPr lang="pl-PL" sz="4000" dirty="0" smtClean="0">
              <a:solidFill>
                <a:srgbClr val="FF0000"/>
              </a:solidFill>
            </a:endParaRPr>
          </a:p>
          <a:p>
            <a:pPr marL="571500" marR="0" lvl="1" indent="-571500" algn="l" rtl="0">
              <a:lnSpc>
                <a:spcPct val="100000"/>
              </a:lnSpc>
              <a:spcBef>
                <a:spcPts val="0"/>
              </a:spcBef>
              <a:spcAft>
                <a:spcPts val="0"/>
              </a:spcAft>
              <a:buClr>
                <a:schemeClr val="dk2"/>
              </a:buClr>
              <a:buSzPct val="100000"/>
              <a:buFont typeface="Arial" panose="020B0604020202020204" pitchFamily="34" charset="0"/>
              <a:buChar char="•"/>
            </a:pPr>
            <a:r>
              <a:rPr lang="pl-PL" sz="4000" dirty="0" smtClean="0">
                <a:solidFill>
                  <a:srgbClr val="FF0000"/>
                </a:solidFill>
              </a:rPr>
              <a:t>test</a:t>
            </a:r>
            <a:endParaRPr lang="pl-PL" sz="4000" dirty="0" smtClean="0">
              <a:solidFill>
                <a:srgbClr val="FF0000"/>
              </a:solidFill>
            </a:endParaRPr>
          </a:p>
          <a:p>
            <a:pPr marL="1050378" lvl="2" indent="-571500">
              <a:buClr>
                <a:schemeClr val="dk2"/>
              </a:buClr>
              <a:buSzPct val="100000"/>
              <a:buFont typeface="Arial" panose="020B0604020202020204" pitchFamily="34" charset="0"/>
              <a:buChar char="•"/>
            </a:pPr>
            <a:r>
              <a:rPr lang="pl-PL" sz="4000" dirty="0" smtClean="0">
                <a:solidFill>
                  <a:schemeClr val="dk1"/>
                </a:solidFill>
              </a:rPr>
              <a:t>config</a:t>
            </a:r>
          </a:p>
          <a:p>
            <a:pPr marL="1050378" lvl="2" indent="-571500">
              <a:buClr>
                <a:schemeClr val="dk2"/>
              </a:buClr>
              <a:buSzPct val="100000"/>
              <a:buFont typeface="Arial" panose="020B0604020202020204" pitchFamily="34" charset="0"/>
              <a:buChar char="•"/>
            </a:pPr>
            <a:r>
              <a:rPr lang="pl-PL" sz="4000" dirty="0" smtClean="0">
                <a:solidFill>
                  <a:schemeClr val="dk1"/>
                </a:solidFill>
              </a:rPr>
              <a:t>pageObject</a:t>
            </a:r>
          </a:p>
          <a:p>
            <a:pPr marL="1050378" lvl="2" indent="-571500">
              <a:buClr>
                <a:schemeClr val="dk2"/>
              </a:buClr>
              <a:buSzPct val="100000"/>
              <a:buFont typeface="Arial" panose="020B0604020202020204" pitchFamily="34" charset="0"/>
              <a:buChar char="•"/>
            </a:pPr>
            <a:r>
              <a:rPr lang="pl-PL" sz="4000" dirty="0" smtClean="0">
                <a:solidFill>
                  <a:schemeClr val="dk1"/>
                </a:solidFill>
              </a:rPr>
              <a:t>spec</a:t>
            </a:r>
            <a:endParaRPr lang="pl-PL" sz="4000" dirty="0" smtClean="0">
              <a:solidFill>
                <a:schemeClr val="dk1"/>
              </a:solidFill>
            </a:endParaRPr>
          </a:p>
          <a:p>
            <a:pPr marL="182562" marR="0" lvl="1" indent="-182562" algn="l" rtl="0">
              <a:lnSpc>
                <a:spcPct val="100000"/>
              </a:lnSpc>
              <a:spcBef>
                <a:spcPts val="0"/>
              </a:spcBef>
              <a:spcAft>
                <a:spcPts val="0"/>
              </a:spcAft>
              <a:buClr>
                <a:schemeClr val="dk2"/>
              </a:buClr>
              <a:buSzPct val="100000"/>
            </a:pPr>
            <a:r>
              <a:rPr lang="pl-PL" sz="4000" dirty="0" smtClean="0">
                <a:solidFill>
                  <a:schemeClr val="dk1"/>
                </a:solidFill>
              </a:rPr>
              <a:t>	</a:t>
            </a:r>
          </a:p>
        </p:txBody>
      </p:sp>
    </p:spTree>
    <p:extLst>
      <p:ext uri="{BB962C8B-B14F-4D97-AF65-F5344CB8AC3E}">
        <p14:creationId xmlns:p14="http://schemas.microsoft.com/office/powerpoint/2010/main" val="353101576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pl-PL" dirty="0" smtClean="0"/>
              <a:t>Setup środowiska lokalnego </a:t>
            </a:r>
            <a:endParaRPr lang="en-US" dirty="0"/>
          </a:p>
        </p:txBody>
      </p:sp>
      <p:sp>
        <p:nvSpPr>
          <p:cNvPr id="2" name="Date Placeholder 1"/>
          <p:cNvSpPr>
            <a:spLocks noGrp="1"/>
          </p:cNvSpPr>
          <p:nvPr>
            <p:ph type="dt" sz="half" idx="10"/>
          </p:nvPr>
        </p:nvSpPr>
        <p:spPr/>
        <p:txBody>
          <a:bodyPr/>
          <a:lstStyle/>
          <a:p>
            <a:pPr defTabSz="995445" eaLnBrk="0" hangingPunct="0">
              <a:lnSpc>
                <a:spcPct val="90000"/>
              </a:lnSpc>
              <a:spcBef>
                <a:spcPct val="10000"/>
              </a:spcBef>
              <a:defRPr/>
            </a:pPr>
            <a:r>
              <a:rPr lang="en-US" smtClean="0"/>
              <a:t>Copyright © Capgemini 2013. All Rights Reserved</a:t>
            </a:r>
            <a:endParaRPr lang="en-US" dirty="0"/>
          </a:p>
        </p:txBody>
      </p:sp>
      <p:sp>
        <p:nvSpPr>
          <p:cNvPr id="3" name="Slide Number Placeholder 2"/>
          <p:cNvSpPr>
            <a:spLocks noGrp="1"/>
          </p:cNvSpPr>
          <p:nvPr>
            <p:ph type="sldNum" sz="quarter" idx="11"/>
          </p:nvPr>
        </p:nvSpPr>
        <p:spPr/>
        <p:txBody>
          <a:bodyPr/>
          <a:lstStyle/>
          <a:p>
            <a:fld id="{880BADDE-CEDF-4108-ADCD-25C7E5D681A5}" type="slidenum">
              <a:rPr lang="de-DE" smtClean="0"/>
              <a:pPr/>
              <a:t>13</a:t>
            </a:fld>
            <a:endParaRPr lang="de-DE"/>
          </a:p>
        </p:txBody>
      </p:sp>
      <p:sp>
        <p:nvSpPr>
          <p:cNvPr id="4" name="Footer Placeholder 3"/>
          <p:cNvSpPr>
            <a:spLocks noGrp="1"/>
          </p:cNvSpPr>
          <p:nvPr>
            <p:ph type="ftr" sz="quarter" idx="12"/>
          </p:nvPr>
        </p:nvSpPr>
        <p:spPr/>
        <p:txBody>
          <a:bodyPr/>
          <a:lstStyle/>
          <a:p>
            <a:r>
              <a:rPr lang="pl-PL" smtClean="0"/>
              <a:t>prezentacja cz2.pptx</a:t>
            </a:r>
            <a:endParaRPr lang="de-DE"/>
          </a:p>
        </p:txBody>
      </p:sp>
      <p:sp>
        <p:nvSpPr>
          <p:cNvPr id="6" name="Content Placeholder 5"/>
          <p:cNvSpPr>
            <a:spLocks noGrp="1"/>
          </p:cNvSpPr>
          <p:nvPr>
            <p:ph sz="quarter" idx="13"/>
          </p:nvPr>
        </p:nvSpPr>
        <p:spPr/>
        <p:txBody>
          <a:bodyPr>
            <a:normAutofit/>
          </a:bodyPr>
          <a:lstStyle/>
          <a:p>
            <a:r>
              <a:rPr lang="en-US" sz="2400" dirty="0"/>
              <a:t>1. </a:t>
            </a:r>
            <a:r>
              <a:rPr lang="pl-PL" sz="2400" dirty="0" smtClean="0"/>
              <a:t>G</a:t>
            </a:r>
            <a:r>
              <a:rPr lang="en-US" sz="2400" dirty="0" smtClean="0"/>
              <a:t>o </a:t>
            </a:r>
            <a:r>
              <a:rPr lang="en-US" sz="2400" dirty="0"/>
              <a:t>to the </a:t>
            </a:r>
            <a:r>
              <a:rPr lang="en-US" sz="2400" dirty="0" err="1"/>
              <a:t>github</a:t>
            </a:r>
            <a:endParaRPr lang="en-US" sz="2400" dirty="0"/>
          </a:p>
          <a:p>
            <a:r>
              <a:rPr lang="en-US" sz="2400" dirty="0"/>
              <a:t>2. </a:t>
            </a:r>
            <a:r>
              <a:rPr lang="pl-PL" sz="2400" dirty="0" smtClean="0"/>
              <a:t>C</a:t>
            </a:r>
            <a:r>
              <a:rPr lang="en-US" sz="2400" dirty="0" err="1" smtClean="0"/>
              <a:t>reate</a:t>
            </a:r>
            <a:r>
              <a:rPr lang="en-US" sz="2400" dirty="0" smtClean="0"/>
              <a:t> </a:t>
            </a:r>
            <a:r>
              <a:rPr lang="en-US" sz="2400" dirty="0"/>
              <a:t>new repository LevelUP2017JS</a:t>
            </a:r>
          </a:p>
          <a:p>
            <a:r>
              <a:rPr lang="en-US" sz="2400" dirty="0"/>
              <a:t>3. </a:t>
            </a:r>
            <a:r>
              <a:rPr lang="pl-PL" sz="2400" dirty="0" smtClean="0"/>
              <a:t>C</a:t>
            </a:r>
            <a:r>
              <a:rPr lang="en-US" sz="2400" dirty="0" err="1" smtClean="0"/>
              <a:t>reate</a:t>
            </a:r>
            <a:r>
              <a:rPr lang="en-US" sz="2400" dirty="0" smtClean="0"/>
              <a:t> </a:t>
            </a:r>
            <a:r>
              <a:rPr lang="en-US" sz="2400" dirty="0"/>
              <a:t>local folder with your repository</a:t>
            </a:r>
          </a:p>
          <a:p>
            <a:r>
              <a:rPr lang="en-US" sz="2400" dirty="0"/>
              <a:t>4. "</a:t>
            </a:r>
            <a:r>
              <a:rPr lang="en-US" sz="2400" dirty="0" err="1"/>
              <a:t>git</a:t>
            </a:r>
            <a:r>
              <a:rPr lang="en-US" sz="2400" dirty="0"/>
              <a:t> </a:t>
            </a:r>
            <a:r>
              <a:rPr lang="en-US" sz="2400" dirty="0" err="1"/>
              <a:t>init</a:t>
            </a:r>
            <a:r>
              <a:rPr lang="en-US" sz="2400" dirty="0"/>
              <a:t>"</a:t>
            </a:r>
          </a:p>
          <a:p>
            <a:r>
              <a:rPr lang="en-US" sz="2400" dirty="0"/>
              <a:t>5. "</a:t>
            </a:r>
            <a:r>
              <a:rPr lang="en-US" sz="2400" dirty="0" err="1"/>
              <a:t>git</a:t>
            </a:r>
            <a:r>
              <a:rPr lang="en-US" sz="2400" dirty="0"/>
              <a:t> remote add origin $</a:t>
            </a:r>
            <a:r>
              <a:rPr lang="en-US" sz="2400" dirty="0" err="1"/>
              <a:t>yourHTTPSgitRepositoryAddres</a:t>
            </a:r>
            <a:r>
              <a:rPr lang="en-US" sz="2400" dirty="0"/>
              <a:t> "</a:t>
            </a:r>
          </a:p>
          <a:p>
            <a:r>
              <a:rPr lang="en-US" sz="2400" dirty="0"/>
              <a:t>6. </a:t>
            </a:r>
            <a:r>
              <a:rPr lang="pl-PL" sz="2400" dirty="0"/>
              <a:t> </a:t>
            </a:r>
            <a:r>
              <a:rPr lang="pl-PL" sz="2400" dirty="0" smtClean="0"/>
              <a:t>Create .gitignore and add „node_modules/*”</a:t>
            </a:r>
            <a:endParaRPr lang="en-US" sz="2400" dirty="0"/>
          </a:p>
          <a:p>
            <a:endParaRPr lang="en-US" sz="2400" dirty="0"/>
          </a:p>
        </p:txBody>
      </p:sp>
    </p:spTree>
    <p:extLst>
      <p:ext uri="{BB962C8B-B14F-4D97-AF65-F5344CB8AC3E}">
        <p14:creationId xmlns:p14="http://schemas.microsoft.com/office/powerpoint/2010/main" val="168902149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pl-PL" dirty="0" smtClean="0"/>
              <a:t>Zadanie – automatyzacja sklepu internetowego cz. 1</a:t>
            </a:r>
            <a:endParaRPr lang="en-US" dirty="0"/>
          </a:p>
        </p:txBody>
      </p:sp>
      <p:sp>
        <p:nvSpPr>
          <p:cNvPr id="2" name="Date Placeholder 1"/>
          <p:cNvSpPr>
            <a:spLocks noGrp="1"/>
          </p:cNvSpPr>
          <p:nvPr>
            <p:ph type="dt" sz="half" idx="10"/>
          </p:nvPr>
        </p:nvSpPr>
        <p:spPr/>
        <p:txBody>
          <a:bodyPr/>
          <a:lstStyle/>
          <a:p>
            <a:pPr defTabSz="995445" eaLnBrk="0" hangingPunct="0">
              <a:lnSpc>
                <a:spcPct val="90000"/>
              </a:lnSpc>
              <a:spcBef>
                <a:spcPct val="10000"/>
              </a:spcBef>
              <a:defRPr/>
            </a:pPr>
            <a:r>
              <a:rPr lang="en-US" smtClean="0"/>
              <a:t>Copyright © Capgemini 2013. All Rights Reserved</a:t>
            </a:r>
            <a:endParaRPr lang="en-US" dirty="0"/>
          </a:p>
        </p:txBody>
      </p:sp>
      <p:sp>
        <p:nvSpPr>
          <p:cNvPr id="3" name="Slide Number Placeholder 2"/>
          <p:cNvSpPr>
            <a:spLocks noGrp="1"/>
          </p:cNvSpPr>
          <p:nvPr>
            <p:ph type="sldNum" sz="quarter" idx="11"/>
          </p:nvPr>
        </p:nvSpPr>
        <p:spPr/>
        <p:txBody>
          <a:bodyPr/>
          <a:lstStyle/>
          <a:p>
            <a:fld id="{880BADDE-CEDF-4108-ADCD-25C7E5D681A5}" type="slidenum">
              <a:rPr lang="de-DE" smtClean="0"/>
              <a:pPr/>
              <a:t>14</a:t>
            </a:fld>
            <a:endParaRPr lang="de-DE"/>
          </a:p>
        </p:txBody>
      </p:sp>
      <p:sp>
        <p:nvSpPr>
          <p:cNvPr id="4" name="Footer Placeholder 3"/>
          <p:cNvSpPr>
            <a:spLocks noGrp="1"/>
          </p:cNvSpPr>
          <p:nvPr>
            <p:ph type="ftr" sz="quarter" idx="12"/>
          </p:nvPr>
        </p:nvSpPr>
        <p:spPr/>
        <p:txBody>
          <a:bodyPr/>
          <a:lstStyle/>
          <a:p>
            <a:r>
              <a:rPr lang="pl-PL" smtClean="0"/>
              <a:t>prezentacja cz2.pptx</a:t>
            </a:r>
            <a:endParaRPr lang="de-DE"/>
          </a:p>
        </p:txBody>
      </p:sp>
      <p:sp>
        <p:nvSpPr>
          <p:cNvPr id="6" name="Content Placeholder 5"/>
          <p:cNvSpPr>
            <a:spLocks noGrp="1"/>
          </p:cNvSpPr>
          <p:nvPr>
            <p:ph sz="quarter" idx="13"/>
          </p:nvPr>
        </p:nvSpPr>
        <p:spPr>
          <a:xfrm>
            <a:off x="273050" y="1268701"/>
            <a:ext cx="9359900" cy="4869816"/>
          </a:xfrm>
        </p:spPr>
        <p:txBody>
          <a:bodyPr>
            <a:normAutofit/>
          </a:bodyPr>
          <a:lstStyle/>
          <a:p>
            <a:pPr marL="457200" indent="-457200">
              <a:buFont typeface="Arial" panose="020B0604020202020204" pitchFamily="34" charset="0"/>
              <a:buChar char="•"/>
            </a:pPr>
            <a:r>
              <a:rPr lang="pl-PL" sz="3200" dirty="0" smtClean="0"/>
              <a:t>Wejdź na stronę: </a:t>
            </a:r>
            <a:r>
              <a:rPr lang="pl-PL" sz="3200" dirty="0">
                <a:hlinkClick r:id="rId2"/>
              </a:rPr>
              <a:t>https://</a:t>
            </a:r>
            <a:r>
              <a:rPr lang="pl-PL" sz="3200" dirty="0" smtClean="0">
                <a:hlinkClick r:id="rId2"/>
              </a:rPr>
              <a:t>shop.polymer-project.org</a:t>
            </a:r>
            <a:endParaRPr lang="pl-PL" sz="3200" dirty="0" smtClean="0"/>
          </a:p>
          <a:p>
            <a:pPr marL="457200" indent="-457200">
              <a:buFont typeface="Arial" panose="020B0604020202020204" pitchFamily="34" charset="0"/>
              <a:buChar char="•"/>
            </a:pPr>
            <a:r>
              <a:rPr lang="pl-PL" sz="3200" dirty="0" smtClean="0"/>
              <a:t>Otwórz swoje repozytorium testów</a:t>
            </a:r>
          </a:p>
          <a:p>
            <a:pPr marL="457200" indent="-457200">
              <a:buFont typeface="Arial" panose="020B0604020202020204" pitchFamily="34" charset="0"/>
              <a:buChar char="•"/>
            </a:pPr>
            <a:r>
              <a:rPr lang="pl-PL" sz="3200" dirty="0" smtClean="0"/>
              <a:t>Utwórz package.json file z dependencjami których użyjesz: </a:t>
            </a:r>
            <a:br>
              <a:rPr lang="pl-PL" sz="3200" dirty="0" smtClean="0"/>
            </a:br>
            <a:r>
              <a:rPr lang="pl-PL" dirty="0" smtClean="0"/>
              <a:t>{</a:t>
            </a:r>
            <a:r>
              <a:rPr lang="en-US" dirty="0" smtClean="0"/>
              <a:t>"name</a:t>
            </a:r>
            <a:r>
              <a:rPr lang="en-US" dirty="0"/>
              <a:t>": "</a:t>
            </a:r>
            <a:r>
              <a:rPr lang="en-US" dirty="0" smtClean="0"/>
              <a:t>LevelUP2017JS</a:t>
            </a:r>
            <a:r>
              <a:rPr lang="en-US" dirty="0"/>
              <a:t> "</a:t>
            </a:r>
            <a:r>
              <a:rPr lang="pl-PL" dirty="0" smtClean="0"/>
              <a:t>,</a:t>
            </a:r>
            <a:r>
              <a:rPr lang="en-US" dirty="0" smtClean="0"/>
              <a:t>"</a:t>
            </a:r>
            <a:r>
              <a:rPr lang="en-US" dirty="0"/>
              <a:t>dependencies": </a:t>
            </a:r>
            <a:r>
              <a:rPr lang="en-US" dirty="0" smtClean="0"/>
              <a:t>{</a:t>
            </a:r>
            <a:r>
              <a:rPr lang="pl-PL" dirty="0" smtClean="0"/>
              <a:t> </a:t>
            </a:r>
            <a:r>
              <a:rPr lang="en-US" dirty="0" smtClean="0"/>
              <a:t>"</a:t>
            </a:r>
            <a:r>
              <a:rPr lang="en-US" dirty="0"/>
              <a:t>webdriver-manager":"12.0.6</a:t>
            </a:r>
            <a:r>
              <a:rPr lang="en-US" dirty="0" smtClean="0"/>
              <a:t>","</a:t>
            </a:r>
            <a:r>
              <a:rPr lang="en-US" dirty="0"/>
              <a:t>protractor": "5.2.0</a:t>
            </a:r>
            <a:r>
              <a:rPr lang="en-US" dirty="0" smtClean="0"/>
              <a:t>"},</a:t>
            </a:r>
            <a:r>
              <a:rPr lang="en-US" dirty="0"/>
              <a:t> </a:t>
            </a:r>
            <a:r>
              <a:rPr lang="pl-PL" dirty="0" smtClean="0"/>
              <a:t>}</a:t>
            </a:r>
          </a:p>
          <a:p>
            <a:pPr marL="457200" indent="-457200">
              <a:buFont typeface="Arial" panose="020B0604020202020204" pitchFamily="34" charset="0"/>
              <a:buChar char="•"/>
            </a:pPr>
            <a:r>
              <a:rPr lang="pl-PL" sz="2800" dirty="0" smtClean="0"/>
              <a:t>Swórz config file który:</a:t>
            </a:r>
          </a:p>
          <a:p>
            <a:pPr marL="638175" lvl="1" indent="-457200">
              <a:buFont typeface="Wingdings" panose="05000000000000000000" pitchFamily="2" charset="2"/>
              <a:buChar char="v"/>
            </a:pPr>
            <a:r>
              <a:rPr lang="pl-PL" sz="2800" dirty="0" smtClean="0"/>
              <a:t>Wymusi na protractorze kożystanie z lokalnej instancji selenium webdriver</a:t>
            </a:r>
          </a:p>
          <a:p>
            <a:pPr marL="638175" lvl="1" indent="-457200">
              <a:buFont typeface="Wingdings" panose="05000000000000000000" pitchFamily="2" charset="2"/>
              <a:buChar char="v"/>
            </a:pPr>
            <a:r>
              <a:rPr lang="pl-PL" sz="2800" dirty="0" smtClean="0"/>
              <a:t>Będzie wykonywał się na przegladrce chrome</a:t>
            </a:r>
          </a:p>
          <a:p>
            <a:pPr marL="638175" lvl="1" indent="-457200">
              <a:buFont typeface="Wingdings" panose="05000000000000000000" pitchFamily="2" charset="2"/>
              <a:buChar char="v"/>
            </a:pPr>
            <a:r>
              <a:rPr lang="pl-PL" sz="2800" dirty="0" smtClean="0"/>
              <a:t>Będzie wykonywał przypadek testowy spec.js</a:t>
            </a:r>
          </a:p>
          <a:p>
            <a:pPr marL="457200" indent="-457200">
              <a:buFont typeface="Arial" panose="020B0604020202020204" pitchFamily="34" charset="0"/>
              <a:buChar char="•"/>
            </a:pPr>
            <a:r>
              <a:rPr lang="pl-PL" sz="2800" dirty="0" smtClean="0"/>
              <a:t>Stwórz przypadek – sprawdź czy działa </a:t>
            </a:r>
            <a:r>
              <a:rPr lang="pl-PL" sz="2000" dirty="0" smtClean="0"/>
              <a:t>(jasmine describe)</a:t>
            </a:r>
            <a:endParaRPr lang="pl-PL" sz="2800" dirty="0" smtClean="0"/>
          </a:p>
          <a:p>
            <a:pPr marL="638175" lvl="1" indent="-457200">
              <a:buFont typeface="Arial" panose="020B0604020202020204" pitchFamily="34" charset="0"/>
              <a:buChar char="•"/>
            </a:pPr>
            <a:endParaRPr lang="pl-PL" sz="2800" dirty="0" smtClean="0"/>
          </a:p>
          <a:p>
            <a:pPr marL="457200" indent="-457200">
              <a:buFont typeface="Arial" panose="020B0604020202020204" pitchFamily="34" charset="0"/>
              <a:buChar char="•"/>
            </a:pPr>
            <a:endParaRPr lang="en-US" sz="3200" dirty="0"/>
          </a:p>
          <a:p>
            <a:endParaRPr lang="en-US" sz="1600" dirty="0"/>
          </a:p>
          <a:p>
            <a:r>
              <a:rPr lang="pl-PL" sz="3200" dirty="0" smtClean="0"/>
              <a:t/>
            </a:r>
            <a:br>
              <a:rPr lang="pl-PL" sz="3200" dirty="0" smtClean="0"/>
            </a:br>
            <a:endParaRPr lang="en-US" sz="3200" dirty="0"/>
          </a:p>
        </p:txBody>
      </p:sp>
    </p:spTree>
    <p:extLst>
      <p:ext uri="{BB962C8B-B14F-4D97-AF65-F5344CB8AC3E}">
        <p14:creationId xmlns:p14="http://schemas.microsoft.com/office/powerpoint/2010/main" val="109007722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daty 1"/>
          <p:cNvSpPr>
            <a:spLocks noGrp="1"/>
          </p:cNvSpPr>
          <p:nvPr>
            <p:ph type="dt" sz="half" idx="10"/>
          </p:nvPr>
        </p:nvSpPr>
        <p:spPr/>
        <p:txBody>
          <a:bodyPr/>
          <a:lstStyle/>
          <a:p>
            <a:pPr defTabSz="995445" eaLnBrk="0" hangingPunct="0">
              <a:lnSpc>
                <a:spcPct val="90000"/>
              </a:lnSpc>
              <a:spcBef>
                <a:spcPct val="10000"/>
              </a:spcBef>
              <a:defRPr/>
            </a:pPr>
            <a:r>
              <a:rPr lang="en-US" smtClean="0"/>
              <a:t>Copyright © Capgemini 2013. All Rights Reserved</a:t>
            </a:r>
            <a:endParaRPr lang="en-US" dirty="0"/>
          </a:p>
        </p:txBody>
      </p:sp>
      <p:sp>
        <p:nvSpPr>
          <p:cNvPr id="3" name="Symbol zastępczy numeru slajdu 2"/>
          <p:cNvSpPr>
            <a:spLocks noGrp="1"/>
          </p:cNvSpPr>
          <p:nvPr>
            <p:ph type="sldNum" sz="quarter" idx="11"/>
          </p:nvPr>
        </p:nvSpPr>
        <p:spPr/>
        <p:txBody>
          <a:bodyPr/>
          <a:lstStyle/>
          <a:p>
            <a:fld id="{880BADDE-CEDF-4108-ADCD-25C7E5D681A5}" type="slidenum">
              <a:rPr lang="de-DE" smtClean="0"/>
              <a:pPr/>
              <a:t>15</a:t>
            </a:fld>
            <a:endParaRPr lang="de-DE"/>
          </a:p>
        </p:txBody>
      </p:sp>
      <p:sp>
        <p:nvSpPr>
          <p:cNvPr id="4" name="Symbol zastępczy stopki 3"/>
          <p:cNvSpPr>
            <a:spLocks noGrp="1"/>
          </p:cNvSpPr>
          <p:nvPr>
            <p:ph type="ftr" sz="quarter" idx="12"/>
          </p:nvPr>
        </p:nvSpPr>
        <p:spPr/>
        <p:txBody>
          <a:bodyPr/>
          <a:lstStyle/>
          <a:p>
            <a:r>
              <a:rPr lang="pl-PL" smtClean="0"/>
              <a:t>prezentacja cz2.pptx</a:t>
            </a:r>
            <a:endParaRPr lang="de-DE"/>
          </a:p>
        </p:txBody>
      </p:sp>
      <p:sp>
        <p:nvSpPr>
          <p:cNvPr id="5" name="pole tekstowe 4"/>
          <p:cNvSpPr txBox="1"/>
          <p:nvPr/>
        </p:nvSpPr>
        <p:spPr>
          <a:xfrm>
            <a:off x="488380" y="332570"/>
            <a:ext cx="8209140" cy="480131"/>
          </a:xfrm>
          <a:prstGeom prst="rect">
            <a:avLst/>
          </a:prstGeom>
          <a:noFill/>
        </p:spPr>
        <p:txBody>
          <a:bodyPr wrap="square" rtlCol="0">
            <a:spAutoFit/>
          </a:bodyPr>
          <a:lstStyle/>
          <a:p>
            <a:pPr>
              <a:lnSpc>
                <a:spcPct val="90000"/>
              </a:lnSpc>
            </a:pPr>
            <a:r>
              <a:rPr lang="pl-PL" sz="2800" dirty="0" err="1" smtClean="0"/>
              <a:t>ControlFlow</a:t>
            </a:r>
            <a:endParaRPr lang="en-US" sz="2800" dirty="0" smtClean="0"/>
          </a:p>
        </p:txBody>
      </p:sp>
      <p:sp>
        <p:nvSpPr>
          <p:cNvPr id="6" name="pole tekstowe 5"/>
          <p:cNvSpPr txBox="1"/>
          <p:nvPr/>
        </p:nvSpPr>
        <p:spPr>
          <a:xfrm>
            <a:off x="416370" y="1628750"/>
            <a:ext cx="8857230" cy="2613023"/>
          </a:xfrm>
          <a:prstGeom prst="rect">
            <a:avLst/>
          </a:prstGeom>
          <a:noFill/>
        </p:spPr>
        <p:txBody>
          <a:bodyPr wrap="square" rtlCol="0">
            <a:spAutoFit/>
          </a:bodyPr>
          <a:lstStyle/>
          <a:p>
            <a:pPr>
              <a:lnSpc>
                <a:spcPct val="90000"/>
              </a:lnSpc>
            </a:pPr>
            <a:r>
              <a:rPr lang="pl-PL" sz="1400" dirty="0" err="1" smtClean="0"/>
              <a:t>Control</a:t>
            </a:r>
            <a:r>
              <a:rPr lang="pl-PL" sz="1400" dirty="0" smtClean="0"/>
              <a:t> </a:t>
            </a:r>
            <a:r>
              <a:rPr lang="pl-PL" sz="1400" dirty="0" err="1" smtClean="0"/>
              <a:t>flow</a:t>
            </a:r>
            <a:r>
              <a:rPr lang="pl-PL" sz="1400" dirty="0" smtClean="0"/>
              <a:t> – opakowuje </a:t>
            </a:r>
            <a:r>
              <a:rPr lang="pl-PL" sz="1400" dirty="0" err="1" smtClean="0"/>
              <a:t>JavaSciptowe</a:t>
            </a:r>
            <a:r>
              <a:rPr lang="pl-PL" sz="1400" dirty="0" smtClean="0"/>
              <a:t> elementy i wykonując akcje jedna po drugiej</a:t>
            </a:r>
          </a:p>
          <a:p>
            <a:pPr>
              <a:lnSpc>
                <a:spcPct val="90000"/>
              </a:lnSpc>
            </a:pPr>
            <a:endParaRPr lang="pl-PL" sz="1400" dirty="0" smtClean="0"/>
          </a:p>
          <a:p>
            <a:pPr>
              <a:lnSpc>
                <a:spcPct val="90000"/>
              </a:lnSpc>
            </a:pPr>
            <a:r>
              <a:rPr lang="pl-PL" sz="1400" dirty="0" smtClean="0"/>
              <a:t>Przykład</a:t>
            </a:r>
            <a:br>
              <a:rPr lang="pl-PL" sz="1400" dirty="0" smtClean="0"/>
            </a:br>
            <a:r>
              <a:rPr lang="pl-PL" sz="1400" dirty="0" smtClean="0"/>
              <a:t>Fragment kodu:</a:t>
            </a:r>
            <a:br>
              <a:rPr lang="pl-PL" sz="1400" dirty="0" smtClean="0"/>
            </a:br>
            <a:r>
              <a:rPr lang="pl-PL" sz="1400" dirty="0" smtClean="0"/>
              <a:t/>
            </a:r>
            <a:br>
              <a:rPr lang="pl-PL" sz="1400" dirty="0" smtClean="0"/>
            </a:br>
            <a:r>
              <a:rPr lang="pl-PL" sz="1400" dirty="0" smtClean="0"/>
              <a:t>  </a:t>
            </a:r>
          </a:p>
          <a:p>
            <a:pPr>
              <a:lnSpc>
                <a:spcPct val="90000"/>
              </a:lnSpc>
            </a:pPr>
            <a:endParaRPr lang="pl-PL" sz="1400" dirty="0" smtClean="0"/>
          </a:p>
          <a:p>
            <a:pPr>
              <a:lnSpc>
                <a:spcPct val="90000"/>
              </a:lnSpc>
            </a:pPr>
            <a:endParaRPr lang="pl-PL" sz="1400" dirty="0" smtClean="0"/>
          </a:p>
          <a:p>
            <a:pPr>
              <a:lnSpc>
                <a:spcPct val="90000"/>
              </a:lnSpc>
            </a:pPr>
            <a:endParaRPr lang="pl-PL" sz="1400" dirty="0" smtClean="0"/>
          </a:p>
          <a:p>
            <a:pPr>
              <a:lnSpc>
                <a:spcPct val="90000"/>
              </a:lnSpc>
            </a:pPr>
            <a:r>
              <a:rPr lang="pl-PL" sz="1400" dirty="0" smtClean="0"/>
              <a:t>Zamiast akcji wywołujących się jedna po drugiej:</a:t>
            </a:r>
            <a:br>
              <a:rPr lang="pl-PL" sz="1400" dirty="0" smtClean="0"/>
            </a:br>
            <a:endParaRPr lang="pl-PL" sz="1400" dirty="0" smtClean="0"/>
          </a:p>
          <a:p>
            <a:pPr>
              <a:lnSpc>
                <a:spcPct val="90000"/>
              </a:lnSpc>
            </a:pPr>
            <a:r>
              <a:rPr lang="pl-PL" sz="1400" dirty="0" smtClean="0"/>
              <a:t/>
            </a:r>
            <a:br>
              <a:rPr lang="pl-PL" sz="1400" dirty="0" smtClean="0"/>
            </a:br>
            <a:endParaRPr lang="en-US" sz="1400" dirty="0" smtClean="0"/>
          </a:p>
        </p:txBody>
      </p:sp>
      <p:pic>
        <p:nvPicPr>
          <p:cNvPr id="8" name="Picture 2"/>
          <p:cNvPicPr>
            <a:picLocks noChangeAspect="1" noChangeArrowheads="1"/>
          </p:cNvPicPr>
          <p:nvPr/>
        </p:nvPicPr>
        <p:blipFill>
          <a:blip r:embed="rId3"/>
          <a:srcRect/>
          <a:stretch>
            <a:fillRect/>
          </a:stretch>
        </p:blipFill>
        <p:spPr bwMode="auto">
          <a:xfrm>
            <a:off x="488380" y="2492870"/>
            <a:ext cx="3943350" cy="752475"/>
          </a:xfrm>
          <a:prstGeom prst="rect">
            <a:avLst/>
          </a:prstGeom>
          <a:noFill/>
          <a:ln w="9525">
            <a:noFill/>
            <a:miter lim="800000"/>
            <a:headEnd/>
            <a:tailEnd/>
          </a:ln>
        </p:spPr>
      </p:pic>
      <p:pic>
        <p:nvPicPr>
          <p:cNvPr id="268291" name="Picture 3"/>
          <p:cNvPicPr>
            <a:picLocks noChangeAspect="1" noChangeArrowheads="1"/>
          </p:cNvPicPr>
          <p:nvPr/>
        </p:nvPicPr>
        <p:blipFill>
          <a:blip r:embed="rId4"/>
          <a:srcRect/>
          <a:stretch>
            <a:fillRect/>
          </a:stretch>
        </p:blipFill>
        <p:spPr bwMode="auto">
          <a:xfrm>
            <a:off x="488380" y="3717040"/>
            <a:ext cx="3609975" cy="2514600"/>
          </a:xfrm>
          <a:prstGeom prst="rect">
            <a:avLst/>
          </a:prstGeom>
          <a:noFill/>
          <a:ln w="9525">
            <a:noFill/>
            <a:miter lim="800000"/>
            <a:headEnd/>
            <a:tailEnd/>
          </a:ln>
        </p:spPr>
      </p:pic>
      <p:graphicFrame>
        <p:nvGraphicFramePr>
          <p:cNvPr id="7" name="Object 6"/>
          <p:cNvGraphicFramePr>
            <a:graphicFrameLocks noChangeAspect="1"/>
          </p:cNvGraphicFramePr>
          <p:nvPr>
            <p:extLst>
              <p:ext uri="{D42A27DB-BD31-4B8C-83A1-F6EECF244321}">
                <p14:modId xmlns:p14="http://schemas.microsoft.com/office/powerpoint/2010/main" val="1055065013"/>
              </p:ext>
            </p:extLst>
          </p:nvPr>
        </p:nvGraphicFramePr>
        <p:xfrm>
          <a:off x="92075" y="92075"/>
          <a:ext cx="1270000" cy="685800"/>
        </p:xfrm>
        <a:graphic>
          <a:graphicData uri="http://schemas.openxmlformats.org/presentationml/2006/ole">
            <mc:AlternateContent xmlns:mc="http://schemas.openxmlformats.org/markup-compatibility/2006">
              <mc:Choice xmlns:v="urn:schemas-microsoft-com:vml" Requires="v">
                <p:oleObj spid="_x0000_s164866" name="Packager Shell Object" showAsIcon="1" r:id="rId5" imgW="1269360" imgH="685800" progId="Package">
                  <p:embed/>
                </p:oleObj>
              </mc:Choice>
              <mc:Fallback>
                <p:oleObj name="Packager Shell Object" showAsIcon="1" r:id="rId5" imgW="1269360" imgH="685800" progId="Package">
                  <p:embed/>
                  <p:pic>
                    <p:nvPicPr>
                      <p:cNvPr id="0" name=""/>
                      <p:cNvPicPr/>
                      <p:nvPr/>
                    </p:nvPicPr>
                    <p:blipFill>
                      <a:blip r:embed="rId6"/>
                      <a:stretch>
                        <a:fillRect/>
                      </a:stretch>
                    </p:blipFill>
                    <p:spPr>
                      <a:xfrm>
                        <a:off x="92075" y="92075"/>
                        <a:ext cx="1270000" cy="685800"/>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79"/>
        <p:cNvGrpSpPr/>
        <p:nvPr/>
      </p:nvGrpSpPr>
      <p:grpSpPr>
        <a:xfrm>
          <a:off x="0" y="0"/>
          <a:ext cx="0" cy="0"/>
          <a:chOff x="0" y="0"/>
          <a:chExt cx="0" cy="0"/>
        </a:xfrm>
      </p:grpSpPr>
      <p:sp>
        <p:nvSpPr>
          <p:cNvPr id="780" name="Shape 780"/>
          <p:cNvSpPr txBox="1">
            <a:spLocks noGrp="1"/>
          </p:cNvSpPr>
          <p:nvPr>
            <p:ph type="dt" sz="half" idx="12"/>
          </p:nvPr>
        </p:nvSpPr>
        <p:spPr>
          <a:prstGeom prst="rect">
            <a:avLst/>
          </a:prstGeom>
          <a:noFill/>
          <a:ln>
            <a:noFill/>
          </a:ln>
        </p:spPr>
        <p:txBody>
          <a:bodyPr lIns="35975" tIns="35975" rIns="35975" bIns="35975" anchor="b" anchorCtr="0">
            <a:noAutofit/>
          </a:bodyPr>
          <a:lstStyle/>
          <a:p>
            <a:pPr marL="0" marR="0" lvl="0" indent="0" algn="r" rtl="0">
              <a:spcBef>
                <a:spcPts val="0"/>
              </a:spcBef>
              <a:buSzPct val="25000"/>
              <a:buNone/>
            </a:pPr>
            <a:r>
              <a:rPr lang="en-US" sz="700" b="0" i="0" smtClean="0">
                <a:solidFill>
                  <a:srgbClr val="7F7F7F"/>
                </a:solidFill>
                <a:latin typeface="Arial"/>
                <a:ea typeface="Arial"/>
                <a:cs typeface="Arial"/>
                <a:sym typeface="Arial"/>
              </a:rPr>
              <a:t>Copyright © Capgemini 2013. All Rights Reserved</a:t>
            </a:r>
            <a:endParaRPr lang="pl-PL" sz="700" b="0" i="0">
              <a:solidFill>
                <a:srgbClr val="7F7F7F"/>
              </a:solidFill>
              <a:latin typeface="Arial"/>
              <a:ea typeface="Arial"/>
              <a:cs typeface="Arial"/>
              <a:sym typeface="Arial"/>
            </a:endParaRPr>
          </a:p>
        </p:txBody>
      </p:sp>
      <p:sp>
        <p:nvSpPr>
          <p:cNvPr id="781" name="Shape 781"/>
          <p:cNvSpPr txBox="1">
            <a:spLocks noGrp="1"/>
          </p:cNvSpPr>
          <p:nvPr>
            <p:ph type="sldNum" sz="quarter" idx="13"/>
          </p:nvPr>
        </p:nvSpPr>
        <p:spPr>
          <a:prstGeom prst="rect">
            <a:avLst/>
          </a:prstGeom>
          <a:noFill/>
          <a:ln>
            <a:noFill/>
          </a:ln>
        </p:spPr>
        <p:txBody>
          <a:bodyPr lIns="0" tIns="0" rIns="0" bIns="0" anchor="ctr" anchorCtr="0">
            <a:noAutofit/>
          </a:bodyPr>
          <a:lstStyle/>
          <a:p>
            <a:pPr marL="0" marR="0" lvl="0" indent="0" algn="ctr" rtl="0">
              <a:spcBef>
                <a:spcPts val="0"/>
              </a:spcBef>
              <a:buSzPct val="25000"/>
              <a:buNone/>
            </a:pPr>
            <a:fld id="{00000000-1234-1234-1234-123412341234}" type="slidenum">
              <a:rPr lang="pl-PL" sz="800">
                <a:solidFill>
                  <a:srgbClr val="7F7F7F"/>
                </a:solidFill>
                <a:latin typeface="Arial"/>
                <a:ea typeface="Arial"/>
                <a:cs typeface="Arial"/>
                <a:sym typeface="Arial"/>
              </a:rPr>
              <a:pPr marL="0" marR="0" lvl="0" indent="0" algn="ctr" rtl="0">
                <a:spcBef>
                  <a:spcPts val="0"/>
                </a:spcBef>
                <a:buSzPct val="25000"/>
                <a:buNone/>
              </a:pPr>
              <a:t>2</a:t>
            </a:fld>
            <a:endParaRPr lang="pl-PL" sz="800">
              <a:solidFill>
                <a:srgbClr val="7F7F7F"/>
              </a:solidFill>
              <a:latin typeface="Arial"/>
              <a:ea typeface="Arial"/>
              <a:cs typeface="Arial"/>
              <a:sym typeface="Arial"/>
            </a:endParaRPr>
          </a:p>
        </p:txBody>
      </p:sp>
      <p:sp>
        <p:nvSpPr>
          <p:cNvPr id="782" name="Shape 782"/>
          <p:cNvSpPr txBox="1">
            <a:spLocks noGrp="1"/>
          </p:cNvSpPr>
          <p:nvPr>
            <p:ph type="ftr" sz="quarter" idx="14"/>
          </p:nvPr>
        </p:nvSpPr>
        <p:spPr>
          <a:prstGeom prst="rect">
            <a:avLst/>
          </a:prstGeom>
          <a:noFill/>
          <a:ln>
            <a:noFill/>
          </a:ln>
        </p:spPr>
        <p:txBody>
          <a:bodyPr lIns="35975" tIns="35975" rIns="35975" bIns="35975" anchor="b" anchorCtr="0">
            <a:noAutofit/>
          </a:bodyPr>
          <a:lstStyle/>
          <a:p>
            <a:pPr marL="0" marR="0" lvl="0" indent="0" algn="r" rtl="0">
              <a:spcBef>
                <a:spcPts val="0"/>
              </a:spcBef>
              <a:buSzPct val="25000"/>
              <a:buNone/>
            </a:pPr>
            <a:r>
              <a:rPr lang="pl-PL" sz="700" smtClean="0">
                <a:solidFill>
                  <a:srgbClr val="7F7F7F"/>
                </a:solidFill>
                <a:latin typeface="Arial"/>
                <a:ea typeface="Arial"/>
                <a:cs typeface="Arial"/>
                <a:sym typeface="Arial"/>
              </a:rPr>
              <a:t>Automatyzacja testów Protractor.pptx</a:t>
            </a:r>
            <a:endParaRPr lang="pl-PL" sz="700">
              <a:solidFill>
                <a:srgbClr val="7F7F7F"/>
              </a:solidFill>
              <a:latin typeface="Arial"/>
              <a:ea typeface="Arial"/>
              <a:cs typeface="Arial"/>
              <a:sym typeface="Arial"/>
            </a:endParaRPr>
          </a:p>
        </p:txBody>
      </p:sp>
      <p:sp>
        <p:nvSpPr>
          <p:cNvPr id="783" name="Shape 783"/>
          <p:cNvSpPr txBox="1"/>
          <p:nvPr/>
        </p:nvSpPr>
        <p:spPr>
          <a:xfrm>
            <a:off x="271147" y="6162428"/>
            <a:ext cx="5292280" cy="174406"/>
          </a:xfrm>
          <a:prstGeom prst="rect">
            <a:avLst/>
          </a:prstGeom>
          <a:noFill/>
          <a:ln>
            <a:noFill/>
          </a:ln>
        </p:spPr>
        <p:txBody>
          <a:bodyPr lIns="0" tIns="25400" rIns="0" bIns="25400" anchor="t" anchorCtr="0">
            <a:noAutofit/>
          </a:bodyPr>
          <a:lstStyle/>
          <a:p>
            <a:pPr marL="429768" marR="0" lvl="0" indent="-429768" algn="l" rtl="0">
              <a:lnSpc>
                <a:spcPct val="100000"/>
              </a:lnSpc>
              <a:spcBef>
                <a:spcPts val="0"/>
              </a:spcBef>
              <a:spcAft>
                <a:spcPts val="0"/>
              </a:spcAft>
              <a:buClr>
                <a:schemeClr val="dk1"/>
              </a:buClr>
              <a:buSzPct val="25000"/>
              <a:buFont typeface="Arial"/>
              <a:buNone/>
            </a:pPr>
            <a:r>
              <a:rPr lang="pl-PL" sz="800">
                <a:solidFill>
                  <a:schemeClr val="dk1"/>
                </a:solidFill>
                <a:latin typeface="Arial"/>
                <a:ea typeface="Arial"/>
                <a:cs typeface="Arial"/>
                <a:sym typeface="Arial"/>
              </a:rPr>
              <a:t>	</a:t>
            </a:r>
          </a:p>
        </p:txBody>
      </p:sp>
      <p:sp>
        <p:nvSpPr>
          <p:cNvPr id="784" name="Shape 784"/>
          <p:cNvSpPr txBox="1"/>
          <p:nvPr/>
        </p:nvSpPr>
        <p:spPr>
          <a:xfrm>
            <a:off x="2" y="24441"/>
            <a:ext cx="9905998" cy="1002133"/>
          </a:xfrm>
          <a:prstGeom prst="rect">
            <a:avLst/>
          </a:prstGeom>
          <a:noFill/>
          <a:ln>
            <a:noFill/>
          </a:ln>
        </p:spPr>
        <p:txBody>
          <a:bodyPr lIns="297525" tIns="33050" rIns="165275" bIns="33050" anchor="ctr" anchorCtr="0">
            <a:noAutofit/>
          </a:bodyPr>
          <a:lstStyle/>
          <a:p>
            <a:pPr marL="0" marR="0" lvl="0" indent="0" algn="l" rtl="0">
              <a:lnSpc>
                <a:spcPct val="90000"/>
              </a:lnSpc>
              <a:spcBef>
                <a:spcPts val="0"/>
              </a:spcBef>
              <a:spcAft>
                <a:spcPts val="0"/>
              </a:spcAft>
              <a:buSzPct val="25000"/>
              <a:buNone/>
            </a:pPr>
            <a:r>
              <a:rPr lang="pl-PL" sz="2800" dirty="0" smtClean="0">
                <a:solidFill>
                  <a:schemeClr val="dk1"/>
                </a:solidFill>
                <a:latin typeface="Arial"/>
                <a:ea typeface="Arial"/>
                <a:cs typeface="Arial"/>
                <a:sym typeface="Arial"/>
              </a:rPr>
              <a:t>Po co jest Protractor?</a:t>
            </a:r>
            <a:endParaRPr lang="pl-PL" sz="2800" dirty="0">
              <a:solidFill>
                <a:schemeClr val="dk1"/>
              </a:solidFill>
              <a:latin typeface="Arial"/>
              <a:ea typeface="Arial"/>
              <a:cs typeface="Arial"/>
              <a:sym typeface="Arial"/>
            </a:endParaRPr>
          </a:p>
        </p:txBody>
      </p:sp>
      <p:sp>
        <p:nvSpPr>
          <p:cNvPr id="785" name="Shape 785"/>
          <p:cNvSpPr/>
          <p:nvPr/>
        </p:nvSpPr>
        <p:spPr>
          <a:xfrm>
            <a:off x="273050" y="1412720"/>
            <a:ext cx="8784520" cy="4824536"/>
          </a:xfrm>
          <a:prstGeom prst="rect">
            <a:avLst/>
          </a:prstGeom>
          <a:noFill/>
          <a:ln>
            <a:noFill/>
          </a:ln>
        </p:spPr>
        <p:txBody>
          <a:bodyPr lIns="91425" tIns="45700" rIns="91425" bIns="45700" anchor="t" anchorCtr="0">
            <a:noAutofit/>
          </a:bodyPr>
          <a:lstStyle/>
          <a:p>
            <a:pPr marL="182562" marR="0" lvl="1" indent="-182562" algn="l" rtl="0">
              <a:lnSpc>
                <a:spcPct val="100000"/>
              </a:lnSpc>
              <a:spcBef>
                <a:spcPts val="0"/>
              </a:spcBef>
              <a:spcAft>
                <a:spcPts val="0"/>
              </a:spcAft>
              <a:buClr>
                <a:schemeClr val="dk2"/>
              </a:buClr>
              <a:buSzPct val="100000"/>
              <a:buFont typeface="Noto Sans Symbols"/>
              <a:buChar char="▪"/>
            </a:pPr>
            <a:r>
              <a:rPr lang="pl-PL" sz="3200" dirty="0" smtClean="0">
                <a:solidFill>
                  <a:schemeClr val="dk1"/>
                </a:solidFill>
              </a:rPr>
              <a:t>Testy User Interface wykonywane automatycznie</a:t>
            </a:r>
            <a:br>
              <a:rPr lang="pl-PL" sz="3200" dirty="0" smtClean="0">
                <a:solidFill>
                  <a:schemeClr val="dk1"/>
                </a:solidFill>
              </a:rPr>
            </a:br>
            <a:endParaRPr lang="pl-PL" sz="3200" dirty="0" smtClean="0">
              <a:solidFill>
                <a:schemeClr val="dk1"/>
              </a:solidFill>
            </a:endParaRPr>
          </a:p>
          <a:p>
            <a:pPr marL="182562" marR="0" lvl="1" indent="-182562" algn="l" rtl="0">
              <a:lnSpc>
                <a:spcPct val="100000"/>
              </a:lnSpc>
              <a:spcBef>
                <a:spcPts val="0"/>
              </a:spcBef>
              <a:spcAft>
                <a:spcPts val="0"/>
              </a:spcAft>
              <a:buClr>
                <a:schemeClr val="dk2"/>
              </a:buClr>
              <a:buSzPct val="100000"/>
              <a:buFont typeface="Noto Sans Symbols"/>
              <a:buChar char="▪"/>
            </a:pPr>
            <a:r>
              <a:rPr lang="pl-PL" sz="3200" dirty="0" smtClean="0">
                <a:solidFill>
                  <a:schemeClr val="dk1"/>
                </a:solidFill>
              </a:rPr>
              <a:t>Wykorzystanie </a:t>
            </a:r>
            <a:r>
              <a:rPr lang="pl-PL" sz="3200" dirty="0" smtClean="0">
                <a:solidFill>
                  <a:schemeClr val="dk1"/>
                </a:solidFill>
              </a:rPr>
              <a:t>nietypowalnego języka JavaScript do testów</a:t>
            </a:r>
            <a:br>
              <a:rPr lang="pl-PL" sz="3200" dirty="0" smtClean="0">
                <a:solidFill>
                  <a:schemeClr val="dk1"/>
                </a:solidFill>
              </a:rPr>
            </a:br>
            <a:endParaRPr lang="pl-PL" sz="3200" dirty="0" smtClean="0">
              <a:solidFill>
                <a:schemeClr val="dk1"/>
              </a:solidFill>
            </a:endParaRPr>
          </a:p>
          <a:p>
            <a:pPr marL="182562" marR="0" lvl="1" indent="-182562" algn="l" rtl="0">
              <a:lnSpc>
                <a:spcPct val="100000"/>
              </a:lnSpc>
              <a:spcBef>
                <a:spcPts val="0"/>
              </a:spcBef>
              <a:spcAft>
                <a:spcPts val="0"/>
              </a:spcAft>
              <a:buClr>
                <a:schemeClr val="dk2"/>
              </a:buClr>
              <a:buSzPct val="100000"/>
              <a:buFont typeface="Noto Sans Symbols"/>
              <a:buChar char="▪"/>
            </a:pPr>
            <a:r>
              <a:rPr lang="pl-PL" sz="3200" dirty="0" smtClean="0">
                <a:solidFill>
                  <a:schemeClr val="dk1"/>
                </a:solidFill>
              </a:rPr>
              <a:t>Optymalizacja prędkości wykonywania testów</a:t>
            </a:r>
          </a:p>
          <a:p>
            <a:pPr marL="182562" marR="0" lvl="1" indent="-182562" algn="l" rtl="0">
              <a:lnSpc>
                <a:spcPct val="100000"/>
              </a:lnSpc>
              <a:spcBef>
                <a:spcPts val="0"/>
              </a:spcBef>
              <a:spcAft>
                <a:spcPts val="0"/>
              </a:spcAft>
              <a:buClr>
                <a:schemeClr val="dk2"/>
              </a:buClr>
              <a:buSzPct val="100000"/>
              <a:buFont typeface="Noto Sans Symbols"/>
              <a:buChar char="▪"/>
            </a:pPr>
            <a:endParaRPr lang="pl-PL" sz="3200" dirty="0" smtClean="0">
              <a:solidFill>
                <a:schemeClr val="dk1"/>
              </a:solidFill>
            </a:endParaRPr>
          </a:p>
          <a:p>
            <a:pPr marL="182562" marR="0" lvl="1" indent="-182562" algn="l" rtl="0">
              <a:lnSpc>
                <a:spcPct val="100000"/>
              </a:lnSpc>
              <a:spcBef>
                <a:spcPts val="0"/>
              </a:spcBef>
              <a:spcAft>
                <a:spcPts val="0"/>
              </a:spcAft>
              <a:buClr>
                <a:schemeClr val="dk2"/>
              </a:buClr>
              <a:buSzPct val="100000"/>
              <a:buFont typeface="Noto Sans Symbols"/>
              <a:buChar char="▪"/>
            </a:pPr>
            <a:endParaRPr lang="pl-PL" sz="1800" dirty="0" smtClean="0">
              <a:solidFill>
                <a:schemeClr val="dk1"/>
              </a:solidFill>
            </a:endParaRPr>
          </a:p>
        </p:txBody>
      </p:sp>
    </p:spTree>
    <p:extLst>
      <p:ext uri="{BB962C8B-B14F-4D97-AF65-F5344CB8AC3E}">
        <p14:creationId xmlns:p14="http://schemas.microsoft.com/office/powerpoint/2010/main" val="34787113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9"/>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780" name="Shape 780"/>
          <p:cNvSpPr txBox="1">
            <a:spLocks noGrp="1"/>
          </p:cNvSpPr>
          <p:nvPr>
            <p:ph type="dt" sz="half" idx="12"/>
          </p:nvPr>
        </p:nvSpPr>
        <p:spPr>
          <a:prstGeom prst="rect">
            <a:avLst/>
          </a:prstGeom>
          <a:noFill/>
          <a:ln>
            <a:noFill/>
          </a:ln>
        </p:spPr>
        <p:txBody>
          <a:bodyPr lIns="35975" tIns="35975" rIns="35975" bIns="35975" anchor="b" anchorCtr="0">
            <a:noAutofit/>
          </a:bodyPr>
          <a:lstStyle/>
          <a:p>
            <a:pPr marL="0" marR="0" lvl="0" indent="0" algn="r" rtl="0">
              <a:spcBef>
                <a:spcPts val="0"/>
              </a:spcBef>
              <a:buSzPct val="25000"/>
              <a:buNone/>
            </a:pPr>
            <a:r>
              <a:rPr lang="en-US" sz="700" b="0" i="0" smtClean="0">
                <a:solidFill>
                  <a:srgbClr val="7F7F7F"/>
                </a:solidFill>
                <a:latin typeface="Arial"/>
                <a:ea typeface="Arial"/>
                <a:cs typeface="Arial"/>
                <a:sym typeface="Arial"/>
              </a:rPr>
              <a:t>Copyright © Capgemini 2013. All Rights Reserved</a:t>
            </a:r>
            <a:endParaRPr lang="pl-PL" sz="700" b="0" i="0">
              <a:solidFill>
                <a:srgbClr val="7F7F7F"/>
              </a:solidFill>
              <a:latin typeface="Arial"/>
              <a:ea typeface="Arial"/>
              <a:cs typeface="Arial"/>
              <a:sym typeface="Arial"/>
            </a:endParaRPr>
          </a:p>
        </p:txBody>
      </p:sp>
      <p:sp>
        <p:nvSpPr>
          <p:cNvPr id="781" name="Shape 781"/>
          <p:cNvSpPr txBox="1">
            <a:spLocks noGrp="1"/>
          </p:cNvSpPr>
          <p:nvPr>
            <p:ph type="sldNum" sz="quarter" idx="13"/>
          </p:nvPr>
        </p:nvSpPr>
        <p:spPr>
          <a:prstGeom prst="rect">
            <a:avLst/>
          </a:prstGeom>
          <a:noFill/>
          <a:ln>
            <a:noFill/>
          </a:ln>
        </p:spPr>
        <p:txBody>
          <a:bodyPr lIns="0" tIns="0" rIns="0" bIns="0" anchor="ctr" anchorCtr="0">
            <a:noAutofit/>
          </a:bodyPr>
          <a:lstStyle/>
          <a:p>
            <a:pPr marL="0" marR="0" lvl="0" indent="0" algn="ctr" rtl="0">
              <a:spcBef>
                <a:spcPts val="0"/>
              </a:spcBef>
              <a:buSzPct val="25000"/>
              <a:buNone/>
            </a:pPr>
            <a:fld id="{00000000-1234-1234-1234-123412341234}" type="slidenum">
              <a:rPr lang="pl-PL" sz="800">
                <a:solidFill>
                  <a:srgbClr val="7F7F7F"/>
                </a:solidFill>
                <a:latin typeface="Arial"/>
                <a:ea typeface="Arial"/>
                <a:cs typeface="Arial"/>
                <a:sym typeface="Arial"/>
              </a:rPr>
              <a:pPr marL="0" marR="0" lvl="0" indent="0" algn="ctr" rtl="0">
                <a:spcBef>
                  <a:spcPts val="0"/>
                </a:spcBef>
                <a:buSzPct val="25000"/>
                <a:buNone/>
              </a:pPr>
              <a:t>3</a:t>
            </a:fld>
            <a:endParaRPr lang="pl-PL" sz="800">
              <a:solidFill>
                <a:srgbClr val="7F7F7F"/>
              </a:solidFill>
              <a:latin typeface="Arial"/>
              <a:ea typeface="Arial"/>
              <a:cs typeface="Arial"/>
              <a:sym typeface="Arial"/>
            </a:endParaRPr>
          </a:p>
        </p:txBody>
      </p:sp>
      <p:sp>
        <p:nvSpPr>
          <p:cNvPr id="782" name="Shape 782"/>
          <p:cNvSpPr txBox="1">
            <a:spLocks noGrp="1"/>
          </p:cNvSpPr>
          <p:nvPr>
            <p:ph type="ftr" sz="quarter" idx="14"/>
          </p:nvPr>
        </p:nvSpPr>
        <p:spPr>
          <a:prstGeom prst="rect">
            <a:avLst/>
          </a:prstGeom>
          <a:noFill/>
          <a:ln>
            <a:noFill/>
          </a:ln>
        </p:spPr>
        <p:txBody>
          <a:bodyPr lIns="35975" tIns="35975" rIns="35975" bIns="35975" anchor="b" anchorCtr="0">
            <a:noAutofit/>
          </a:bodyPr>
          <a:lstStyle/>
          <a:p>
            <a:pPr marL="0" marR="0" lvl="0" indent="0" algn="r" rtl="0">
              <a:spcBef>
                <a:spcPts val="0"/>
              </a:spcBef>
              <a:buSzPct val="25000"/>
              <a:buNone/>
            </a:pPr>
            <a:r>
              <a:rPr lang="pl-PL" sz="700" smtClean="0">
                <a:solidFill>
                  <a:srgbClr val="7F7F7F"/>
                </a:solidFill>
                <a:latin typeface="Arial"/>
                <a:ea typeface="Arial"/>
                <a:cs typeface="Arial"/>
                <a:sym typeface="Arial"/>
              </a:rPr>
              <a:t>Automatyzacja testów Protractor.pptx</a:t>
            </a:r>
            <a:endParaRPr lang="pl-PL" sz="700">
              <a:solidFill>
                <a:srgbClr val="7F7F7F"/>
              </a:solidFill>
              <a:latin typeface="Arial"/>
              <a:ea typeface="Arial"/>
              <a:cs typeface="Arial"/>
              <a:sym typeface="Arial"/>
            </a:endParaRPr>
          </a:p>
        </p:txBody>
      </p:sp>
      <p:sp>
        <p:nvSpPr>
          <p:cNvPr id="783" name="Shape 783"/>
          <p:cNvSpPr txBox="1"/>
          <p:nvPr/>
        </p:nvSpPr>
        <p:spPr>
          <a:xfrm>
            <a:off x="271147" y="6162428"/>
            <a:ext cx="5292280" cy="174406"/>
          </a:xfrm>
          <a:prstGeom prst="rect">
            <a:avLst/>
          </a:prstGeom>
          <a:noFill/>
          <a:ln>
            <a:noFill/>
          </a:ln>
        </p:spPr>
        <p:txBody>
          <a:bodyPr lIns="0" tIns="25400" rIns="0" bIns="25400" anchor="t" anchorCtr="0">
            <a:noAutofit/>
          </a:bodyPr>
          <a:lstStyle/>
          <a:p>
            <a:pPr marL="429768" marR="0" lvl="0" indent="-429768" algn="l" rtl="0">
              <a:lnSpc>
                <a:spcPct val="100000"/>
              </a:lnSpc>
              <a:spcBef>
                <a:spcPts val="0"/>
              </a:spcBef>
              <a:spcAft>
                <a:spcPts val="0"/>
              </a:spcAft>
              <a:buClr>
                <a:schemeClr val="dk1"/>
              </a:buClr>
              <a:buSzPct val="25000"/>
              <a:buFont typeface="Arial"/>
              <a:buNone/>
            </a:pPr>
            <a:r>
              <a:rPr lang="pl-PL" sz="800">
                <a:solidFill>
                  <a:schemeClr val="dk1"/>
                </a:solidFill>
                <a:latin typeface="Arial"/>
                <a:ea typeface="Arial"/>
                <a:cs typeface="Arial"/>
                <a:sym typeface="Arial"/>
              </a:rPr>
              <a:t>	</a:t>
            </a:r>
          </a:p>
        </p:txBody>
      </p:sp>
      <p:sp>
        <p:nvSpPr>
          <p:cNvPr id="784" name="Shape 784"/>
          <p:cNvSpPr txBox="1"/>
          <p:nvPr/>
        </p:nvSpPr>
        <p:spPr>
          <a:xfrm>
            <a:off x="0" y="0"/>
            <a:ext cx="9905998" cy="1002133"/>
          </a:xfrm>
          <a:prstGeom prst="rect">
            <a:avLst/>
          </a:prstGeom>
          <a:noFill/>
          <a:ln>
            <a:noFill/>
          </a:ln>
        </p:spPr>
        <p:txBody>
          <a:bodyPr lIns="297525" tIns="33050" rIns="165275" bIns="33050" anchor="ctr" anchorCtr="0">
            <a:noAutofit/>
          </a:bodyPr>
          <a:lstStyle/>
          <a:p>
            <a:pPr marL="0" marR="0" lvl="0" indent="0" algn="l" rtl="0">
              <a:lnSpc>
                <a:spcPct val="90000"/>
              </a:lnSpc>
              <a:spcBef>
                <a:spcPts val="0"/>
              </a:spcBef>
              <a:spcAft>
                <a:spcPts val="0"/>
              </a:spcAft>
              <a:buSzPct val="25000"/>
              <a:buNone/>
            </a:pPr>
            <a:r>
              <a:rPr lang="pl-PL" sz="2800" dirty="0" smtClean="0">
                <a:solidFill>
                  <a:schemeClr val="dk1"/>
                </a:solidFill>
                <a:latin typeface="Arial"/>
                <a:ea typeface="Arial"/>
                <a:cs typeface="Arial"/>
                <a:sym typeface="Arial"/>
              </a:rPr>
              <a:t>Czym jest Protractor?</a:t>
            </a:r>
            <a:endParaRPr lang="pl-PL" sz="2800" dirty="0">
              <a:solidFill>
                <a:schemeClr val="dk1"/>
              </a:solidFill>
              <a:latin typeface="Arial"/>
              <a:ea typeface="Arial"/>
              <a:cs typeface="Arial"/>
              <a:sym typeface="Arial"/>
            </a:endParaRPr>
          </a:p>
        </p:txBody>
      </p:sp>
      <p:sp>
        <p:nvSpPr>
          <p:cNvPr id="785" name="Shape 785"/>
          <p:cNvSpPr/>
          <p:nvPr/>
        </p:nvSpPr>
        <p:spPr>
          <a:xfrm>
            <a:off x="273050" y="1412720"/>
            <a:ext cx="8784520" cy="4824536"/>
          </a:xfrm>
          <a:prstGeom prst="rect">
            <a:avLst/>
          </a:prstGeom>
          <a:noFill/>
          <a:ln>
            <a:noFill/>
          </a:ln>
        </p:spPr>
        <p:txBody>
          <a:bodyPr lIns="91425" tIns="45700" rIns="91425" bIns="45700" anchor="t" anchorCtr="0">
            <a:noAutofit/>
          </a:bodyPr>
          <a:lstStyle/>
          <a:p>
            <a:pPr marL="182562" marR="0" lvl="1" indent="-182562" algn="l" rtl="0">
              <a:lnSpc>
                <a:spcPct val="150000"/>
              </a:lnSpc>
              <a:spcBef>
                <a:spcPts val="0"/>
              </a:spcBef>
              <a:spcAft>
                <a:spcPts val="0"/>
              </a:spcAft>
              <a:buClr>
                <a:schemeClr val="dk2"/>
              </a:buClr>
              <a:buSzPct val="100000"/>
              <a:buFont typeface="Noto Sans Symbols"/>
              <a:buChar char="▪"/>
            </a:pPr>
            <a:r>
              <a:rPr lang="pl-PL" sz="3200" dirty="0" smtClean="0">
                <a:solidFill>
                  <a:schemeClr val="dk1"/>
                </a:solidFill>
              </a:rPr>
              <a:t>Framework JavaScript</a:t>
            </a:r>
          </a:p>
          <a:p>
            <a:pPr marL="182562" marR="0" lvl="1" indent="-182562" algn="l" rtl="0">
              <a:lnSpc>
                <a:spcPct val="150000"/>
              </a:lnSpc>
              <a:spcBef>
                <a:spcPts val="0"/>
              </a:spcBef>
              <a:spcAft>
                <a:spcPts val="0"/>
              </a:spcAft>
              <a:buClr>
                <a:schemeClr val="dk2"/>
              </a:buClr>
              <a:buSzPct val="100000"/>
              <a:buFont typeface="Noto Sans Symbols"/>
              <a:buChar char="▪"/>
            </a:pPr>
            <a:r>
              <a:rPr lang="pl-PL" sz="3200" dirty="0" smtClean="0">
                <a:solidFill>
                  <a:schemeClr val="dk1"/>
                </a:solidFill>
              </a:rPr>
              <a:t>Jasmine do wykonywania testów</a:t>
            </a:r>
          </a:p>
          <a:p>
            <a:pPr marL="182562" marR="0" lvl="1" indent="-182562" algn="l" rtl="0">
              <a:lnSpc>
                <a:spcPct val="150000"/>
              </a:lnSpc>
              <a:spcBef>
                <a:spcPts val="0"/>
              </a:spcBef>
              <a:spcAft>
                <a:spcPts val="0"/>
              </a:spcAft>
              <a:buClr>
                <a:schemeClr val="dk2"/>
              </a:buClr>
              <a:buSzPct val="100000"/>
              <a:buFont typeface="Noto Sans Symbols"/>
              <a:buChar char="▪"/>
            </a:pPr>
            <a:r>
              <a:rPr lang="pl-PL" sz="3200" dirty="0" smtClean="0">
                <a:solidFill>
                  <a:schemeClr val="dk1"/>
                </a:solidFill>
              </a:rPr>
              <a:t>Wykorzystuje </a:t>
            </a:r>
            <a:r>
              <a:rPr lang="pl-PL" sz="3200" dirty="0" smtClean="0">
                <a:solidFill>
                  <a:schemeClr val="dk1"/>
                </a:solidFill>
              </a:rPr>
              <a:t>lokalnie Webdriver-manager + JDK+Selenium Standalone Server do uruchomienia przeglądarki na potrzeby testów</a:t>
            </a:r>
          </a:p>
          <a:p>
            <a:pPr marL="182562" lvl="1" indent="-182562">
              <a:lnSpc>
                <a:spcPct val="150000"/>
              </a:lnSpc>
              <a:buClr>
                <a:schemeClr val="dk2"/>
              </a:buClr>
              <a:buSzPct val="100000"/>
              <a:buFont typeface="Noto Sans Symbols"/>
              <a:buChar char="▪"/>
            </a:pPr>
            <a:r>
              <a:rPr lang="pl-PL" sz="3200" dirty="0" smtClean="0">
                <a:solidFill>
                  <a:schemeClr val="dk1"/>
                </a:solidFill>
              </a:rPr>
              <a:t>Npm do pobrania wszelkich zależności</a:t>
            </a:r>
          </a:p>
          <a:p>
            <a:pPr marL="182562" marR="0" lvl="1" indent="-182562" algn="l" rtl="0">
              <a:lnSpc>
                <a:spcPct val="100000"/>
              </a:lnSpc>
              <a:spcBef>
                <a:spcPts val="0"/>
              </a:spcBef>
              <a:spcAft>
                <a:spcPts val="0"/>
              </a:spcAft>
              <a:buClr>
                <a:schemeClr val="dk2"/>
              </a:buClr>
              <a:buSzPct val="100000"/>
              <a:buFont typeface="Noto Sans Symbols"/>
              <a:buChar char="▪"/>
            </a:pPr>
            <a:endParaRPr lang="pl-PL" sz="3200" dirty="0" smtClean="0">
              <a:solidFill>
                <a:schemeClr val="dk1"/>
              </a:solidFill>
            </a:endParaRPr>
          </a:p>
          <a:p>
            <a:pPr marL="182562" marR="0" lvl="1" indent="-182562" algn="l" rtl="0">
              <a:lnSpc>
                <a:spcPct val="100000"/>
              </a:lnSpc>
              <a:spcBef>
                <a:spcPts val="0"/>
              </a:spcBef>
              <a:spcAft>
                <a:spcPts val="0"/>
              </a:spcAft>
              <a:buClr>
                <a:schemeClr val="dk2"/>
              </a:buClr>
              <a:buSzPct val="100000"/>
              <a:buFont typeface="Noto Sans Symbols"/>
              <a:buChar char="▪"/>
            </a:pPr>
            <a:endParaRPr lang="pl-PL" sz="1800" dirty="0" smtClean="0">
              <a:solidFill>
                <a:schemeClr val="dk1"/>
              </a:solidFill>
            </a:endParaRPr>
          </a:p>
        </p:txBody>
      </p:sp>
    </p:spTree>
    <p:extLst>
      <p:ext uri="{BB962C8B-B14F-4D97-AF65-F5344CB8AC3E}">
        <p14:creationId xmlns:p14="http://schemas.microsoft.com/office/powerpoint/2010/main" val="8359021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daty 1"/>
          <p:cNvSpPr>
            <a:spLocks noGrp="1"/>
          </p:cNvSpPr>
          <p:nvPr>
            <p:ph type="dt" sz="half" idx="10"/>
          </p:nvPr>
        </p:nvSpPr>
        <p:spPr/>
        <p:txBody>
          <a:bodyPr/>
          <a:lstStyle/>
          <a:p>
            <a:pPr defTabSz="995445" eaLnBrk="0" hangingPunct="0">
              <a:lnSpc>
                <a:spcPct val="90000"/>
              </a:lnSpc>
              <a:spcBef>
                <a:spcPct val="10000"/>
              </a:spcBef>
              <a:defRPr/>
            </a:pPr>
            <a:r>
              <a:rPr lang="en-US" smtClean="0"/>
              <a:t>Copyright © Capgemini 2013. All Rights Reserved</a:t>
            </a:r>
            <a:endParaRPr lang="en-US" dirty="0"/>
          </a:p>
        </p:txBody>
      </p:sp>
      <p:sp>
        <p:nvSpPr>
          <p:cNvPr id="3" name="Symbol zastępczy numeru slajdu 2"/>
          <p:cNvSpPr>
            <a:spLocks noGrp="1"/>
          </p:cNvSpPr>
          <p:nvPr>
            <p:ph type="sldNum" sz="quarter" idx="11"/>
          </p:nvPr>
        </p:nvSpPr>
        <p:spPr/>
        <p:txBody>
          <a:bodyPr/>
          <a:lstStyle/>
          <a:p>
            <a:fld id="{880BADDE-CEDF-4108-ADCD-25C7E5D681A5}" type="slidenum">
              <a:rPr lang="de-DE" smtClean="0"/>
              <a:pPr/>
              <a:t>4</a:t>
            </a:fld>
            <a:endParaRPr lang="de-DE"/>
          </a:p>
        </p:txBody>
      </p:sp>
      <p:sp>
        <p:nvSpPr>
          <p:cNvPr id="4" name="Symbol zastępczy stopki 3"/>
          <p:cNvSpPr>
            <a:spLocks noGrp="1"/>
          </p:cNvSpPr>
          <p:nvPr>
            <p:ph type="ftr" sz="quarter" idx="12"/>
          </p:nvPr>
        </p:nvSpPr>
        <p:spPr/>
        <p:txBody>
          <a:bodyPr/>
          <a:lstStyle/>
          <a:p>
            <a:r>
              <a:rPr lang="pl-PL" smtClean="0"/>
              <a:t>prezentacja cz2.pptx</a:t>
            </a:r>
            <a:endParaRPr lang="de-DE"/>
          </a:p>
        </p:txBody>
      </p:sp>
      <p:sp>
        <p:nvSpPr>
          <p:cNvPr id="5" name="pole tekstowe 4"/>
          <p:cNvSpPr txBox="1"/>
          <p:nvPr/>
        </p:nvSpPr>
        <p:spPr>
          <a:xfrm>
            <a:off x="488380" y="332570"/>
            <a:ext cx="8209140" cy="480131"/>
          </a:xfrm>
          <a:prstGeom prst="rect">
            <a:avLst/>
          </a:prstGeom>
          <a:noFill/>
        </p:spPr>
        <p:txBody>
          <a:bodyPr wrap="square" rtlCol="0">
            <a:spAutoFit/>
          </a:bodyPr>
          <a:lstStyle/>
          <a:p>
            <a:pPr>
              <a:lnSpc>
                <a:spcPct val="90000"/>
              </a:lnSpc>
            </a:pPr>
            <a:r>
              <a:rPr lang="pl-PL" sz="2800" dirty="0" smtClean="0"/>
              <a:t>Konfiguracja </a:t>
            </a:r>
            <a:r>
              <a:rPr lang="pl-PL" sz="2800" dirty="0" err="1" smtClean="0"/>
              <a:t>frameworku</a:t>
            </a:r>
            <a:r>
              <a:rPr lang="pl-PL" sz="2800" dirty="0" smtClean="0"/>
              <a:t> </a:t>
            </a:r>
          </a:p>
        </p:txBody>
      </p:sp>
      <p:sp>
        <p:nvSpPr>
          <p:cNvPr id="6" name="pole tekstowe 5"/>
          <p:cNvSpPr txBox="1"/>
          <p:nvPr/>
        </p:nvSpPr>
        <p:spPr>
          <a:xfrm>
            <a:off x="416370" y="1628750"/>
            <a:ext cx="8857230" cy="2640723"/>
          </a:xfrm>
          <a:prstGeom prst="rect">
            <a:avLst/>
          </a:prstGeom>
          <a:noFill/>
        </p:spPr>
        <p:txBody>
          <a:bodyPr wrap="square" rtlCol="0">
            <a:spAutoFit/>
          </a:bodyPr>
          <a:lstStyle/>
          <a:p>
            <a:r>
              <a:rPr lang="pl-PL" sz="2400" dirty="0" smtClean="0"/>
              <a:t>Instalujemy wymagane komponenty do uruchomienia biblioteki protractor:</a:t>
            </a:r>
          </a:p>
          <a:p>
            <a:endParaRPr lang="pl-PL" sz="2400" dirty="0" smtClean="0"/>
          </a:p>
          <a:p>
            <a:pPr>
              <a:lnSpc>
                <a:spcPct val="150000"/>
              </a:lnSpc>
              <a:buFont typeface="Arial" pitchFamily="34" charset="0"/>
              <a:buChar char="•"/>
            </a:pPr>
            <a:r>
              <a:rPr lang="pl-PL" sz="2400" dirty="0" err="1" smtClean="0"/>
              <a:t>Node.js</a:t>
            </a:r>
            <a:r>
              <a:rPr lang="pl-PL" sz="2400" dirty="0" smtClean="0"/>
              <a:t> &gt;= 6.10.3</a:t>
            </a:r>
          </a:p>
          <a:p>
            <a:pPr>
              <a:lnSpc>
                <a:spcPct val="150000"/>
              </a:lnSpc>
              <a:buFont typeface="Arial" pitchFamily="34" charset="0"/>
              <a:buChar char="•"/>
            </a:pPr>
            <a:r>
              <a:rPr lang="pl-PL" sz="2400" dirty="0" smtClean="0"/>
              <a:t>Java Development Kit (JDK) &gt;= 1.8</a:t>
            </a:r>
          </a:p>
          <a:p>
            <a:pPr>
              <a:lnSpc>
                <a:spcPct val="90000"/>
              </a:lnSpc>
            </a:pPr>
            <a:endParaRPr lang="en-US" sz="2400"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daty 1"/>
          <p:cNvSpPr>
            <a:spLocks noGrp="1"/>
          </p:cNvSpPr>
          <p:nvPr>
            <p:ph type="dt" sz="half" idx="10"/>
          </p:nvPr>
        </p:nvSpPr>
        <p:spPr/>
        <p:txBody>
          <a:bodyPr/>
          <a:lstStyle/>
          <a:p>
            <a:pPr defTabSz="995445" eaLnBrk="0" hangingPunct="0">
              <a:lnSpc>
                <a:spcPct val="90000"/>
              </a:lnSpc>
              <a:spcBef>
                <a:spcPct val="10000"/>
              </a:spcBef>
              <a:defRPr/>
            </a:pPr>
            <a:r>
              <a:rPr lang="en-US" smtClean="0"/>
              <a:t>Copyright © Capgemini 2013. All Rights Reserved</a:t>
            </a:r>
            <a:endParaRPr lang="en-US" dirty="0"/>
          </a:p>
        </p:txBody>
      </p:sp>
      <p:sp>
        <p:nvSpPr>
          <p:cNvPr id="3" name="Symbol zastępczy numeru slajdu 2"/>
          <p:cNvSpPr>
            <a:spLocks noGrp="1"/>
          </p:cNvSpPr>
          <p:nvPr>
            <p:ph type="sldNum" sz="quarter" idx="11"/>
          </p:nvPr>
        </p:nvSpPr>
        <p:spPr/>
        <p:txBody>
          <a:bodyPr/>
          <a:lstStyle/>
          <a:p>
            <a:fld id="{880BADDE-CEDF-4108-ADCD-25C7E5D681A5}" type="slidenum">
              <a:rPr lang="de-DE" smtClean="0"/>
              <a:pPr/>
              <a:t>5</a:t>
            </a:fld>
            <a:endParaRPr lang="de-DE"/>
          </a:p>
        </p:txBody>
      </p:sp>
      <p:sp>
        <p:nvSpPr>
          <p:cNvPr id="4" name="Symbol zastępczy stopki 3"/>
          <p:cNvSpPr>
            <a:spLocks noGrp="1"/>
          </p:cNvSpPr>
          <p:nvPr>
            <p:ph type="ftr" sz="quarter" idx="12"/>
          </p:nvPr>
        </p:nvSpPr>
        <p:spPr/>
        <p:txBody>
          <a:bodyPr/>
          <a:lstStyle/>
          <a:p>
            <a:r>
              <a:rPr lang="pl-PL" smtClean="0"/>
              <a:t>prezentacja cz2.pptx</a:t>
            </a:r>
            <a:endParaRPr lang="de-DE"/>
          </a:p>
        </p:txBody>
      </p:sp>
      <p:sp>
        <p:nvSpPr>
          <p:cNvPr id="5" name="pole tekstowe 4"/>
          <p:cNvSpPr txBox="1"/>
          <p:nvPr/>
        </p:nvSpPr>
        <p:spPr>
          <a:xfrm>
            <a:off x="488380" y="332570"/>
            <a:ext cx="8209140" cy="480131"/>
          </a:xfrm>
          <a:prstGeom prst="rect">
            <a:avLst/>
          </a:prstGeom>
          <a:noFill/>
        </p:spPr>
        <p:txBody>
          <a:bodyPr wrap="square" rtlCol="0">
            <a:spAutoFit/>
          </a:bodyPr>
          <a:lstStyle/>
          <a:p>
            <a:pPr>
              <a:lnSpc>
                <a:spcPct val="90000"/>
              </a:lnSpc>
            </a:pPr>
            <a:r>
              <a:rPr lang="pl-PL" sz="2800" dirty="0" smtClean="0"/>
              <a:t>Konfiguracja </a:t>
            </a:r>
            <a:r>
              <a:rPr lang="pl-PL" sz="2800" dirty="0" err="1" smtClean="0"/>
              <a:t>frameworku</a:t>
            </a:r>
            <a:r>
              <a:rPr lang="pl-PL" sz="2800" dirty="0" smtClean="0"/>
              <a:t> - Zadanie</a:t>
            </a:r>
          </a:p>
        </p:txBody>
      </p:sp>
      <p:sp>
        <p:nvSpPr>
          <p:cNvPr id="6" name="pole tekstowe 5"/>
          <p:cNvSpPr txBox="1"/>
          <p:nvPr/>
        </p:nvSpPr>
        <p:spPr>
          <a:xfrm>
            <a:off x="416370" y="1628750"/>
            <a:ext cx="8857230" cy="3194721"/>
          </a:xfrm>
          <a:prstGeom prst="rect">
            <a:avLst/>
          </a:prstGeom>
          <a:noFill/>
        </p:spPr>
        <p:txBody>
          <a:bodyPr wrap="square" rtlCol="0">
            <a:spAutoFit/>
          </a:bodyPr>
          <a:lstStyle/>
          <a:p>
            <a:r>
              <a:rPr lang="pl-PL" sz="2400" dirty="0" smtClean="0"/>
              <a:t>Otwórz linie komend </a:t>
            </a:r>
            <a:r>
              <a:rPr lang="pl-PL" sz="2400" dirty="0" err="1" smtClean="0"/>
              <a:t>cmd</a:t>
            </a:r>
            <a:r>
              <a:rPr lang="pl-PL" sz="2400" dirty="0" smtClean="0"/>
              <a:t> i sprawdź wersje swojego </a:t>
            </a:r>
            <a:r>
              <a:rPr lang="pl-PL" sz="2400" dirty="0" err="1" smtClean="0"/>
              <a:t>NodeJS</a:t>
            </a:r>
            <a:r>
              <a:rPr lang="pl-PL" sz="2400" dirty="0" smtClean="0"/>
              <a:t> oraz Java</a:t>
            </a:r>
          </a:p>
          <a:p>
            <a:endParaRPr lang="pl-PL" sz="2400" dirty="0" smtClean="0"/>
          </a:p>
          <a:p>
            <a:pPr>
              <a:lnSpc>
                <a:spcPct val="90000"/>
              </a:lnSpc>
            </a:pPr>
            <a:r>
              <a:rPr lang="pl-PL" sz="2400" dirty="0" err="1" smtClean="0">
                <a:latin typeface="Consolas" pitchFamily="49" charset="0"/>
                <a:cs typeface="Consolas" pitchFamily="49" charset="0"/>
              </a:rPr>
              <a:t>node</a:t>
            </a:r>
            <a:r>
              <a:rPr lang="pl-PL" sz="2400" dirty="0" smtClean="0">
                <a:latin typeface="Consolas" pitchFamily="49" charset="0"/>
                <a:cs typeface="Consolas" pitchFamily="49" charset="0"/>
              </a:rPr>
              <a:t> –v</a:t>
            </a:r>
          </a:p>
          <a:p>
            <a:pPr>
              <a:lnSpc>
                <a:spcPct val="90000"/>
              </a:lnSpc>
            </a:pPr>
            <a:endParaRPr lang="pl-PL" sz="2400" dirty="0" smtClean="0">
              <a:latin typeface="Consolas" pitchFamily="49" charset="0"/>
              <a:cs typeface="Consolas" pitchFamily="49" charset="0"/>
            </a:endParaRPr>
          </a:p>
          <a:p>
            <a:pPr>
              <a:lnSpc>
                <a:spcPct val="90000"/>
              </a:lnSpc>
            </a:pPr>
            <a:r>
              <a:rPr lang="pl-PL" sz="2400" dirty="0" err="1" smtClean="0">
                <a:latin typeface="Consolas" pitchFamily="49" charset="0"/>
                <a:cs typeface="Consolas" pitchFamily="49" charset="0"/>
              </a:rPr>
              <a:t>java</a:t>
            </a:r>
            <a:r>
              <a:rPr lang="pl-PL" sz="2400" dirty="0" smtClean="0">
                <a:latin typeface="Consolas" pitchFamily="49" charset="0"/>
                <a:cs typeface="Consolas" pitchFamily="49" charset="0"/>
              </a:rPr>
              <a:t> –</a:t>
            </a:r>
            <a:r>
              <a:rPr lang="pl-PL" sz="2400" dirty="0" err="1" smtClean="0">
                <a:latin typeface="Consolas" pitchFamily="49" charset="0"/>
                <a:cs typeface="Consolas" pitchFamily="49" charset="0"/>
              </a:rPr>
              <a:t>version</a:t>
            </a:r>
            <a:r>
              <a:rPr lang="pl-PL" sz="2400" dirty="0" smtClean="0">
                <a:latin typeface="Consolas" pitchFamily="49" charset="0"/>
                <a:cs typeface="Consolas" pitchFamily="49" charset="0"/>
              </a:rPr>
              <a:t> </a:t>
            </a:r>
          </a:p>
          <a:p>
            <a:pPr>
              <a:lnSpc>
                <a:spcPct val="90000"/>
              </a:lnSpc>
            </a:pPr>
            <a:endParaRPr lang="pl-PL" sz="2400" dirty="0" smtClean="0"/>
          </a:p>
          <a:p>
            <a:pPr>
              <a:lnSpc>
                <a:spcPct val="90000"/>
              </a:lnSpc>
            </a:pPr>
            <a:endParaRPr lang="pl-PL" sz="2400" dirty="0" smtClean="0"/>
          </a:p>
          <a:p>
            <a:pPr>
              <a:lnSpc>
                <a:spcPct val="90000"/>
              </a:lnSpc>
            </a:pPr>
            <a:endParaRPr lang="en-US" sz="2400"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daty 1"/>
          <p:cNvSpPr>
            <a:spLocks noGrp="1"/>
          </p:cNvSpPr>
          <p:nvPr>
            <p:ph type="dt" sz="half" idx="10"/>
          </p:nvPr>
        </p:nvSpPr>
        <p:spPr/>
        <p:txBody>
          <a:bodyPr/>
          <a:lstStyle/>
          <a:p>
            <a:pPr defTabSz="995445" eaLnBrk="0" hangingPunct="0">
              <a:lnSpc>
                <a:spcPct val="90000"/>
              </a:lnSpc>
              <a:spcBef>
                <a:spcPct val="10000"/>
              </a:spcBef>
              <a:defRPr/>
            </a:pPr>
            <a:r>
              <a:rPr lang="en-US" smtClean="0"/>
              <a:t>Copyright © Capgemini 2013. All Rights Reserved</a:t>
            </a:r>
            <a:endParaRPr lang="en-US" dirty="0"/>
          </a:p>
        </p:txBody>
      </p:sp>
      <p:sp>
        <p:nvSpPr>
          <p:cNvPr id="3" name="Symbol zastępczy numeru slajdu 2"/>
          <p:cNvSpPr>
            <a:spLocks noGrp="1"/>
          </p:cNvSpPr>
          <p:nvPr>
            <p:ph type="sldNum" sz="quarter" idx="11"/>
          </p:nvPr>
        </p:nvSpPr>
        <p:spPr/>
        <p:txBody>
          <a:bodyPr/>
          <a:lstStyle/>
          <a:p>
            <a:fld id="{880BADDE-CEDF-4108-ADCD-25C7E5D681A5}" type="slidenum">
              <a:rPr lang="de-DE" smtClean="0"/>
              <a:pPr/>
              <a:t>6</a:t>
            </a:fld>
            <a:endParaRPr lang="de-DE"/>
          </a:p>
        </p:txBody>
      </p:sp>
      <p:sp>
        <p:nvSpPr>
          <p:cNvPr id="4" name="Symbol zastępczy stopki 3"/>
          <p:cNvSpPr>
            <a:spLocks noGrp="1"/>
          </p:cNvSpPr>
          <p:nvPr>
            <p:ph type="ftr" sz="quarter" idx="12"/>
          </p:nvPr>
        </p:nvSpPr>
        <p:spPr/>
        <p:txBody>
          <a:bodyPr/>
          <a:lstStyle/>
          <a:p>
            <a:r>
              <a:rPr lang="pl-PL" smtClean="0"/>
              <a:t>prezentacja cz2.pptx</a:t>
            </a:r>
            <a:endParaRPr lang="de-DE"/>
          </a:p>
        </p:txBody>
      </p:sp>
      <p:sp>
        <p:nvSpPr>
          <p:cNvPr id="5" name="pole tekstowe 4"/>
          <p:cNvSpPr txBox="1"/>
          <p:nvPr/>
        </p:nvSpPr>
        <p:spPr>
          <a:xfrm>
            <a:off x="488380" y="332570"/>
            <a:ext cx="8209140" cy="480131"/>
          </a:xfrm>
          <a:prstGeom prst="rect">
            <a:avLst/>
          </a:prstGeom>
          <a:noFill/>
        </p:spPr>
        <p:txBody>
          <a:bodyPr wrap="square" rtlCol="0">
            <a:spAutoFit/>
          </a:bodyPr>
          <a:lstStyle/>
          <a:p>
            <a:pPr>
              <a:lnSpc>
                <a:spcPct val="90000"/>
              </a:lnSpc>
            </a:pPr>
            <a:r>
              <a:rPr lang="pl-PL" sz="2800" dirty="0" smtClean="0"/>
              <a:t>Konfiguracja </a:t>
            </a:r>
            <a:r>
              <a:rPr lang="pl-PL" sz="2800" dirty="0" err="1" smtClean="0"/>
              <a:t>frameworku</a:t>
            </a:r>
            <a:r>
              <a:rPr lang="pl-PL" sz="2800" dirty="0" smtClean="0"/>
              <a:t> </a:t>
            </a:r>
          </a:p>
        </p:txBody>
      </p:sp>
      <p:sp>
        <p:nvSpPr>
          <p:cNvPr id="6" name="pole tekstowe 5"/>
          <p:cNvSpPr txBox="1"/>
          <p:nvPr/>
        </p:nvSpPr>
        <p:spPr>
          <a:xfrm>
            <a:off x="416370" y="1628750"/>
            <a:ext cx="8857230" cy="4524315"/>
          </a:xfrm>
          <a:prstGeom prst="rect">
            <a:avLst/>
          </a:prstGeom>
          <a:noFill/>
          <a:ln>
            <a:solidFill>
              <a:schemeClr val="accent1"/>
            </a:solidFill>
          </a:ln>
        </p:spPr>
        <p:txBody>
          <a:bodyPr wrap="square" rtlCol="0">
            <a:spAutoFit/>
          </a:bodyPr>
          <a:lstStyle/>
          <a:p>
            <a:pPr>
              <a:lnSpc>
                <a:spcPct val="90000"/>
              </a:lnSpc>
            </a:pPr>
            <a:r>
              <a:rPr lang="pl-PL" sz="2000" dirty="0" smtClean="0"/>
              <a:t>Instalujemy </a:t>
            </a:r>
            <a:r>
              <a:rPr lang="pl-PL" sz="2000" dirty="0" err="1" smtClean="0"/>
              <a:t>protractora</a:t>
            </a:r>
            <a:r>
              <a:rPr lang="pl-PL" sz="2000" dirty="0" smtClean="0"/>
              <a:t> poprzez </a:t>
            </a:r>
            <a:r>
              <a:rPr lang="pl-PL" sz="2000" dirty="0" err="1" smtClean="0"/>
              <a:t>npm</a:t>
            </a:r>
            <a:r>
              <a:rPr lang="pl-PL" sz="2000" dirty="0" smtClean="0"/>
              <a:t> (parametr –g wskazuje instalacje globalną)</a:t>
            </a:r>
          </a:p>
          <a:p>
            <a:pPr>
              <a:lnSpc>
                <a:spcPct val="90000"/>
              </a:lnSpc>
            </a:pPr>
            <a:endParaRPr lang="pl-PL" sz="2000" dirty="0" smtClean="0"/>
          </a:p>
          <a:p>
            <a:pPr>
              <a:lnSpc>
                <a:spcPct val="90000"/>
              </a:lnSpc>
            </a:pPr>
            <a:r>
              <a:rPr lang="pl-PL" sz="2000" dirty="0" err="1" smtClean="0">
                <a:latin typeface="Consolas" pitchFamily="49" charset="0"/>
                <a:cs typeface="Consolas" pitchFamily="49" charset="0"/>
              </a:rPr>
              <a:t>npm</a:t>
            </a:r>
            <a:r>
              <a:rPr lang="pl-PL" sz="2000" dirty="0" smtClean="0">
                <a:latin typeface="Consolas" pitchFamily="49" charset="0"/>
                <a:cs typeface="Consolas" pitchFamily="49" charset="0"/>
              </a:rPr>
              <a:t> </a:t>
            </a:r>
            <a:r>
              <a:rPr lang="pl-PL" sz="2000" dirty="0" err="1" smtClean="0">
                <a:latin typeface="Consolas" pitchFamily="49" charset="0"/>
                <a:cs typeface="Consolas" pitchFamily="49" charset="0"/>
              </a:rPr>
              <a:t>install</a:t>
            </a:r>
            <a:r>
              <a:rPr lang="pl-PL" sz="2000" dirty="0" smtClean="0">
                <a:latin typeface="Consolas" pitchFamily="49" charset="0"/>
                <a:cs typeface="Consolas" pitchFamily="49" charset="0"/>
              </a:rPr>
              <a:t> –g protractor</a:t>
            </a:r>
          </a:p>
          <a:p>
            <a:pPr>
              <a:lnSpc>
                <a:spcPct val="90000"/>
              </a:lnSpc>
            </a:pPr>
            <a:endParaRPr lang="pl-PL" sz="2000" dirty="0" smtClean="0">
              <a:latin typeface="Consolas" pitchFamily="49" charset="0"/>
              <a:cs typeface="Consolas" pitchFamily="49" charset="0"/>
            </a:endParaRPr>
          </a:p>
          <a:p>
            <a:pPr>
              <a:lnSpc>
                <a:spcPct val="90000"/>
              </a:lnSpc>
            </a:pPr>
            <a:r>
              <a:rPr lang="pl-PL" sz="2000" dirty="0" smtClean="0"/>
              <a:t>Aktualizujemy </a:t>
            </a:r>
            <a:r>
              <a:rPr lang="pl-PL" sz="2000" dirty="0" err="1" smtClean="0"/>
              <a:t>webdiver-managera</a:t>
            </a:r>
            <a:r>
              <a:rPr lang="pl-PL" sz="2000" dirty="0" smtClean="0"/>
              <a:t> oraz uruchamiamy go:</a:t>
            </a:r>
          </a:p>
          <a:p>
            <a:pPr>
              <a:lnSpc>
                <a:spcPct val="90000"/>
              </a:lnSpc>
            </a:pPr>
            <a:r>
              <a:rPr lang="pl-PL" sz="2000" dirty="0">
                <a:latin typeface="Consolas" pitchFamily="49" charset="0"/>
                <a:cs typeface="Consolas" pitchFamily="49" charset="0"/>
              </a:rPr>
              <a:t>n</a:t>
            </a:r>
            <a:r>
              <a:rPr lang="pl-PL" sz="2000" dirty="0" smtClean="0">
                <a:latin typeface="Consolas" pitchFamily="49" charset="0"/>
                <a:cs typeface="Consolas" pitchFamily="49" charset="0"/>
              </a:rPr>
              <a:t>pm install webdriver-manager</a:t>
            </a:r>
            <a:endParaRPr lang="pl-PL" sz="2000" dirty="0" smtClean="0">
              <a:latin typeface="Consolas" pitchFamily="49" charset="0"/>
              <a:cs typeface="Consolas" pitchFamily="49" charset="0"/>
            </a:endParaRPr>
          </a:p>
          <a:p>
            <a:pPr>
              <a:lnSpc>
                <a:spcPct val="90000"/>
              </a:lnSpc>
            </a:pPr>
            <a:r>
              <a:rPr lang="pl-PL" sz="2000" dirty="0" smtClean="0">
                <a:latin typeface="Consolas" pitchFamily="49" charset="0"/>
                <a:cs typeface="Consolas" pitchFamily="49" charset="0"/>
              </a:rPr>
              <a:t>webdriver-manager </a:t>
            </a:r>
            <a:r>
              <a:rPr lang="pl-PL" sz="2000" dirty="0" smtClean="0">
                <a:latin typeface="Consolas" pitchFamily="49" charset="0"/>
                <a:cs typeface="Consolas" pitchFamily="49" charset="0"/>
              </a:rPr>
              <a:t>update</a:t>
            </a:r>
            <a:endParaRPr lang="pl-PL" sz="2000" dirty="0" smtClean="0">
              <a:latin typeface="Consolas" pitchFamily="49" charset="0"/>
              <a:cs typeface="Consolas" pitchFamily="49" charset="0"/>
            </a:endParaRPr>
          </a:p>
          <a:p>
            <a:pPr>
              <a:lnSpc>
                <a:spcPct val="90000"/>
              </a:lnSpc>
            </a:pPr>
            <a:r>
              <a:rPr lang="pl-PL" sz="2000" dirty="0" err="1" smtClean="0">
                <a:latin typeface="Consolas" pitchFamily="49" charset="0"/>
                <a:cs typeface="Consolas" pitchFamily="49" charset="0"/>
              </a:rPr>
              <a:t>Webdriver-manager</a:t>
            </a:r>
            <a:r>
              <a:rPr lang="pl-PL" sz="2000" dirty="0" smtClean="0">
                <a:latin typeface="Consolas" pitchFamily="49" charset="0"/>
                <a:cs typeface="Consolas" pitchFamily="49" charset="0"/>
              </a:rPr>
              <a:t> start </a:t>
            </a:r>
          </a:p>
          <a:p>
            <a:pPr>
              <a:lnSpc>
                <a:spcPct val="90000"/>
              </a:lnSpc>
            </a:pPr>
            <a:endParaRPr lang="pl-PL" sz="2000" dirty="0" smtClean="0">
              <a:latin typeface="Consolas" pitchFamily="49" charset="0"/>
              <a:cs typeface="Consolas" pitchFamily="49" charset="0"/>
            </a:endParaRPr>
          </a:p>
          <a:p>
            <a:pPr>
              <a:lnSpc>
                <a:spcPct val="90000"/>
              </a:lnSpc>
            </a:pPr>
            <a:r>
              <a:rPr lang="pl-PL" sz="2000" dirty="0" smtClean="0"/>
              <a:t>Powyższe polecenie uruchamia lokalnie instancje </a:t>
            </a:r>
            <a:r>
              <a:rPr lang="pl-PL" sz="2000" dirty="0" err="1" smtClean="0"/>
              <a:t>Webdriver</a:t>
            </a:r>
            <a:r>
              <a:rPr lang="pl-PL" sz="2000" dirty="0" smtClean="0"/>
              <a:t> managera pod adresem </a:t>
            </a:r>
            <a:r>
              <a:rPr lang="en-US" sz="2000" dirty="0" smtClean="0">
                <a:latin typeface="Consolas" pitchFamily="49" charset="0"/>
                <a:cs typeface="Consolas" pitchFamily="49" charset="0"/>
                <a:hlinkClick r:id="rId2"/>
              </a:rPr>
              <a:t>http://localhost:4444/wd/hub</a:t>
            </a:r>
            <a:r>
              <a:rPr lang="pl-PL" sz="2000" dirty="0" smtClean="0">
                <a:latin typeface="Consolas" pitchFamily="49" charset="0"/>
                <a:cs typeface="Consolas" pitchFamily="49" charset="0"/>
              </a:rPr>
              <a:t> - </a:t>
            </a:r>
            <a:r>
              <a:rPr lang="pl-PL" sz="2000" dirty="0" smtClean="0"/>
              <a:t>pod tym adresem teraz znajduje się nasz Selenium </a:t>
            </a:r>
            <a:r>
              <a:rPr lang="pl-PL" sz="2000" dirty="0" err="1" smtClean="0"/>
              <a:t>Standalone</a:t>
            </a:r>
            <a:r>
              <a:rPr lang="pl-PL" sz="2000" dirty="0" smtClean="0"/>
              <a:t> Server</a:t>
            </a:r>
            <a:br>
              <a:rPr lang="pl-PL" sz="2000" dirty="0" smtClean="0"/>
            </a:br>
            <a:r>
              <a:rPr lang="pl-PL" sz="2000" dirty="0" smtClean="0"/>
              <a:t/>
            </a:r>
            <a:br>
              <a:rPr lang="pl-PL" sz="2000" dirty="0" smtClean="0"/>
            </a:br>
            <a:r>
              <a:rPr lang="pl-PL" sz="2000" dirty="0" smtClean="0"/>
              <a:t/>
            </a:r>
            <a:br>
              <a:rPr lang="pl-PL" sz="2000" dirty="0" smtClean="0"/>
            </a:br>
            <a:r>
              <a:rPr lang="pl-PL" sz="2000" u="sng" dirty="0" smtClean="0">
                <a:solidFill>
                  <a:srgbClr val="AF1C63"/>
                </a:solidFill>
              </a:rPr>
              <a:t>Źródło danych: http://www.protractortest.org/#/tutorial</a:t>
            </a:r>
            <a:endParaRPr lang="en-US" sz="2000" u="sng" dirty="0" smtClean="0">
              <a:solidFill>
                <a:srgbClr val="AF1C63"/>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daty 1"/>
          <p:cNvSpPr>
            <a:spLocks noGrp="1"/>
          </p:cNvSpPr>
          <p:nvPr>
            <p:ph type="dt" sz="half" idx="10"/>
          </p:nvPr>
        </p:nvSpPr>
        <p:spPr/>
        <p:txBody>
          <a:bodyPr/>
          <a:lstStyle/>
          <a:p>
            <a:pPr defTabSz="995445" eaLnBrk="0" hangingPunct="0">
              <a:lnSpc>
                <a:spcPct val="90000"/>
              </a:lnSpc>
              <a:spcBef>
                <a:spcPct val="10000"/>
              </a:spcBef>
              <a:defRPr/>
            </a:pPr>
            <a:r>
              <a:rPr lang="en-US" smtClean="0"/>
              <a:t>Copyright © Capgemini 2013. All Rights Reserved</a:t>
            </a:r>
            <a:endParaRPr lang="en-US" dirty="0"/>
          </a:p>
        </p:txBody>
      </p:sp>
      <p:sp>
        <p:nvSpPr>
          <p:cNvPr id="3" name="Symbol zastępczy numeru slajdu 2"/>
          <p:cNvSpPr>
            <a:spLocks noGrp="1"/>
          </p:cNvSpPr>
          <p:nvPr>
            <p:ph type="sldNum" sz="quarter" idx="11"/>
          </p:nvPr>
        </p:nvSpPr>
        <p:spPr/>
        <p:txBody>
          <a:bodyPr/>
          <a:lstStyle/>
          <a:p>
            <a:fld id="{880BADDE-CEDF-4108-ADCD-25C7E5D681A5}" type="slidenum">
              <a:rPr lang="de-DE" smtClean="0"/>
              <a:pPr/>
              <a:t>7</a:t>
            </a:fld>
            <a:endParaRPr lang="de-DE"/>
          </a:p>
        </p:txBody>
      </p:sp>
      <p:sp>
        <p:nvSpPr>
          <p:cNvPr id="4" name="Symbol zastępczy stopki 3"/>
          <p:cNvSpPr>
            <a:spLocks noGrp="1"/>
          </p:cNvSpPr>
          <p:nvPr>
            <p:ph type="ftr" sz="quarter" idx="12"/>
          </p:nvPr>
        </p:nvSpPr>
        <p:spPr/>
        <p:txBody>
          <a:bodyPr/>
          <a:lstStyle/>
          <a:p>
            <a:r>
              <a:rPr lang="pl-PL" smtClean="0"/>
              <a:t>prezentacja cz2.pptx</a:t>
            </a:r>
            <a:endParaRPr lang="de-DE"/>
          </a:p>
        </p:txBody>
      </p:sp>
      <p:sp>
        <p:nvSpPr>
          <p:cNvPr id="5" name="pole tekstowe 4"/>
          <p:cNvSpPr txBox="1"/>
          <p:nvPr/>
        </p:nvSpPr>
        <p:spPr>
          <a:xfrm>
            <a:off x="488380" y="332570"/>
            <a:ext cx="8209140" cy="480131"/>
          </a:xfrm>
          <a:prstGeom prst="rect">
            <a:avLst/>
          </a:prstGeom>
          <a:noFill/>
        </p:spPr>
        <p:txBody>
          <a:bodyPr wrap="square" rtlCol="0">
            <a:spAutoFit/>
          </a:bodyPr>
          <a:lstStyle/>
          <a:p>
            <a:pPr>
              <a:lnSpc>
                <a:spcPct val="90000"/>
              </a:lnSpc>
            </a:pPr>
            <a:r>
              <a:rPr lang="pl-PL" sz="2800" dirty="0" smtClean="0"/>
              <a:t>Konfiguracja </a:t>
            </a:r>
            <a:r>
              <a:rPr lang="pl-PL" sz="2800" dirty="0" err="1" smtClean="0"/>
              <a:t>frameworku</a:t>
            </a:r>
            <a:r>
              <a:rPr lang="pl-PL" sz="2800" dirty="0" smtClean="0"/>
              <a:t> - Zadanie</a:t>
            </a:r>
          </a:p>
        </p:txBody>
      </p:sp>
      <p:sp>
        <p:nvSpPr>
          <p:cNvPr id="6" name="pole tekstowe 5"/>
          <p:cNvSpPr txBox="1"/>
          <p:nvPr/>
        </p:nvSpPr>
        <p:spPr>
          <a:xfrm>
            <a:off x="416370" y="1628750"/>
            <a:ext cx="8857230" cy="4044184"/>
          </a:xfrm>
          <a:prstGeom prst="rect">
            <a:avLst/>
          </a:prstGeom>
          <a:noFill/>
        </p:spPr>
        <p:txBody>
          <a:bodyPr wrap="square" rtlCol="0">
            <a:spAutoFit/>
          </a:bodyPr>
          <a:lstStyle/>
          <a:p>
            <a:pPr>
              <a:buFont typeface="Arial" pitchFamily="34" charset="0"/>
              <a:buChar char="•"/>
            </a:pPr>
            <a:r>
              <a:rPr lang="pl-PL" sz="2400" dirty="0" smtClean="0">
                <a:latin typeface="+mj-lt"/>
              </a:rPr>
              <a:t>Utwórz folder będący repozytorium testowym np.: </a:t>
            </a:r>
            <a:r>
              <a:rPr lang="pl-PL" sz="2400" dirty="0" err="1" smtClean="0">
                <a:latin typeface="+mj-lt"/>
              </a:rPr>
              <a:t>SeleniumJsLevelUp</a:t>
            </a:r>
            <a:endParaRPr lang="pl-PL" sz="2400" dirty="0" smtClean="0">
              <a:latin typeface="+mj-lt"/>
            </a:endParaRPr>
          </a:p>
          <a:p>
            <a:pPr>
              <a:buFont typeface="Arial" pitchFamily="34" charset="0"/>
              <a:buChar char="•"/>
            </a:pPr>
            <a:r>
              <a:rPr lang="pl-PL" sz="2400" dirty="0" smtClean="0">
                <a:latin typeface="+mj-lt"/>
                <a:cs typeface="Consolas" pitchFamily="49" charset="0"/>
              </a:rPr>
              <a:t>Przejdź do folderu i zainstaluj globalnie </a:t>
            </a:r>
            <a:r>
              <a:rPr lang="pl-PL" sz="2400" dirty="0" err="1" smtClean="0">
                <a:latin typeface="+mj-lt"/>
                <a:cs typeface="Consolas" pitchFamily="49" charset="0"/>
              </a:rPr>
              <a:t>protractora</a:t>
            </a:r>
            <a:endParaRPr lang="pl-PL" sz="2400" dirty="0" smtClean="0">
              <a:latin typeface="+mj-lt"/>
              <a:cs typeface="Consolas" pitchFamily="49" charset="0"/>
            </a:endParaRPr>
          </a:p>
          <a:p>
            <a:pPr>
              <a:buFont typeface="Arial" pitchFamily="34" charset="0"/>
              <a:buChar char="•"/>
            </a:pPr>
            <a:r>
              <a:rPr lang="pl-PL" sz="2400" dirty="0" smtClean="0">
                <a:latin typeface="+mj-lt"/>
                <a:cs typeface="Consolas" pitchFamily="49" charset="0"/>
              </a:rPr>
              <a:t>Zaktualizuj </a:t>
            </a:r>
            <a:r>
              <a:rPr lang="pl-PL" sz="2400" dirty="0" err="1" smtClean="0">
                <a:latin typeface="+mj-lt"/>
                <a:cs typeface="Consolas" pitchFamily="49" charset="0"/>
              </a:rPr>
              <a:t>webdriver-managera</a:t>
            </a:r>
            <a:r>
              <a:rPr lang="pl-PL" sz="2400" dirty="0" smtClean="0">
                <a:latin typeface="+mj-lt"/>
                <a:cs typeface="Consolas" pitchFamily="49" charset="0"/>
              </a:rPr>
              <a:t> i uruchom go</a:t>
            </a:r>
          </a:p>
          <a:p>
            <a:r>
              <a:rPr lang="pl-PL" sz="2400" dirty="0" smtClean="0">
                <a:latin typeface="+mj-lt"/>
                <a:cs typeface="Consolas" pitchFamily="49" charset="0"/>
              </a:rPr>
              <a:t/>
            </a:r>
            <a:br>
              <a:rPr lang="pl-PL" sz="2400" dirty="0" smtClean="0">
                <a:latin typeface="+mj-lt"/>
                <a:cs typeface="Consolas" pitchFamily="49" charset="0"/>
              </a:rPr>
            </a:br>
            <a:r>
              <a:rPr lang="pl-PL" sz="2400" dirty="0" smtClean="0">
                <a:latin typeface="+mj-lt"/>
                <a:cs typeface="Consolas" pitchFamily="49" charset="0"/>
              </a:rPr>
              <a:t>Czas zadania (ok.5minut)</a:t>
            </a:r>
          </a:p>
          <a:p>
            <a:r>
              <a:rPr lang="pl-PL" sz="2400" dirty="0" smtClean="0">
                <a:latin typeface="+mj-lt"/>
                <a:cs typeface="Consolas" pitchFamily="49" charset="0"/>
              </a:rPr>
              <a:t>Oczekiwany rezultat: </a:t>
            </a:r>
            <a:r>
              <a:rPr lang="pl-PL" sz="1600" dirty="0" smtClean="0">
                <a:latin typeface="Consolas" pitchFamily="49" charset="0"/>
                <a:cs typeface="Consolas" pitchFamily="49" charset="0"/>
              </a:rPr>
              <a:t>„Selenium Server </a:t>
            </a:r>
            <a:r>
              <a:rPr lang="pl-PL" sz="1600" dirty="0" err="1" smtClean="0">
                <a:latin typeface="Consolas" pitchFamily="49" charset="0"/>
                <a:cs typeface="Consolas" pitchFamily="49" charset="0"/>
              </a:rPr>
              <a:t>is</a:t>
            </a:r>
            <a:r>
              <a:rPr lang="pl-PL" sz="1600" dirty="0" smtClean="0">
                <a:latin typeface="Consolas" pitchFamily="49" charset="0"/>
                <a:cs typeface="Consolas" pitchFamily="49" charset="0"/>
              </a:rPr>
              <a:t> </a:t>
            </a:r>
            <a:r>
              <a:rPr lang="pl-PL" sz="1600" dirty="0" err="1" smtClean="0">
                <a:latin typeface="Consolas" pitchFamily="49" charset="0"/>
                <a:cs typeface="Consolas" pitchFamily="49" charset="0"/>
              </a:rPr>
              <a:t>up</a:t>
            </a:r>
            <a:r>
              <a:rPr lang="pl-PL" sz="1600" dirty="0" smtClean="0">
                <a:latin typeface="Consolas" pitchFamily="49" charset="0"/>
                <a:cs typeface="Consolas" pitchFamily="49" charset="0"/>
              </a:rPr>
              <a:t> and </a:t>
            </a:r>
            <a:r>
              <a:rPr lang="pl-PL" sz="1600" dirty="0" err="1" smtClean="0">
                <a:latin typeface="Consolas" pitchFamily="49" charset="0"/>
                <a:cs typeface="Consolas" pitchFamily="49" charset="0"/>
              </a:rPr>
              <a:t>running</a:t>
            </a:r>
            <a:r>
              <a:rPr lang="pl-PL" sz="1600" dirty="0" smtClean="0">
                <a:latin typeface="Consolas" pitchFamily="49" charset="0"/>
                <a:cs typeface="Consolas" pitchFamily="49" charset="0"/>
              </a:rPr>
              <a:t>”</a:t>
            </a:r>
            <a:endParaRPr lang="pl-PL" sz="2400" dirty="0" smtClean="0">
              <a:latin typeface="+mj-lt"/>
              <a:cs typeface="Consolas" pitchFamily="49" charset="0"/>
            </a:endParaRPr>
          </a:p>
          <a:p>
            <a:pPr>
              <a:buFont typeface="Arial" pitchFamily="34" charset="0"/>
              <a:buChar char="•"/>
            </a:pPr>
            <a:endParaRPr lang="pl-PL" sz="2400" dirty="0" smtClean="0">
              <a:latin typeface="+mj-lt"/>
              <a:cs typeface="Consolas" pitchFamily="49" charset="0"/>
            </a:endParaRPr>
          </a:p>
          <a:p>
            <a:pPr>
              <a:lnSpc>
                <a:spcPct val="90000"/>
              </a:lnSpc>
            </a:pPr>
            <a:endParaRPr lang="pl-PL" sz="2400" dirty="0" smtClean="0">
              <a:latin typeface="+mj-lt"/>
            </a:endParaRPr>
          </a:p>
          <a:p>
            <a:pPr>
              <a:lnSpc>
                <a:spcPct val="90000"/>
              </a:lnSpc>
            </a:pPr>
            <a:endParaRPr lang="pl-PL" sz="2400" dirty="0" smtClean="0">
              <a:latin typeface="+mj-lt"/>
            </a:endParaRPr>
          </a:p>
          <a:p>
            <a:pPr>
              <a:lnSpc>
                <a:spcPct val="90000"/>
              </a:lnSpc>
            </a:pPr>
            <a:endParaRPr lang="en-US" sz="2400" dirty="0" smtClean="0">
              <a:latin typeface="+mj-lt"/>
            </a:endParaRPr>
          </a:p>
        </p:txBody>
      </p:sp>
      <p:pic>
        <p:nvPicPr>
          <p:cNvPr id="269315" name="Picture 3"/>
          <p:cNvPicPr>
            <a:picLocks noChangeAspect="1" noChangeArrowheads="1"/>
          </p:cNvPicPr>
          <p:nvPr/>
        </p:nvPicPr>
        <p:blipFill>
          <a:blip r:embed="rId2"/>
          <a:srcRect/>
          <a:stretch>
            <a:fillRect/>
          </a:stretch>
        </p:blipFill>
        <p:spPr bwMode="auto">
          <a:xfrm>
            <a:off x="488380" y="4293120"/>
            <a:ext cx="8425170" cy="177996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daty 1"/>
          <p:cNvSpPr>
            <a:spLocks noGrp="1"/>
          </p:cNvSpPr>
          <p:nvPr>
            <p:ph type="dt" sz="half" idx="10"/>
          </p:nvPr>
        </p:nvSpPr>
        <p:spPr/>
        <p:txBody>
          <a:bodyPr/>
          <a:lstStyle/>
          <a:p>
            <a:pPr defTabSz="995445" eaLnBrk="0" hangingPunct="0">
              <a:lnSpc>
                <a:spcPct val="90000"/>
              </a:lnSpc>
              <a:spcBef>
                <a:spcPct val="10000"/>
              </a:spcBef>
              <a:defRPr/>
            </a:pPr>
            <a:r>
              <a:rPr lang="en-US" smtClean="0"/>
              <a:t>Copyright © Capgemini 2013. All Rights Reserved</a:t>
            </a:r>
            <a:endParaRPr lang="en-US" dirty="0"/>
          </a:p>
        </p:txBody>
      </p:sp>
      <p:sp>
        <p:nvSpPr>
          <p:cNvPr id="3" name="Symbol zastępczy numeru slajdu 2"/>
          <p:cNvSpPr>
            <a:spLocks noGrp="1"/>
          </p:cNvSpPr>
          <p:nvPr>
            <p:ph type="sldNum" sz="quarter" idx="11"/>
          </p:nvPr>
        </p:nvSpPr>
        <p:spPr/>
        <p:txBody>
          <a:bodyPr/>
          <a:lstStyle/>
          <a:p>
            <a:fld id="{880BADDE-CEDF-4108-ADCD-25C7E5D681A5}" type="slidenum">
              <a:rPr lang="de-DE" smtClean="0"/>
              <a:pPr/>
              <a:t>8</a:t>
            </a:fld>
            <a:endParaRPr lang="de-DE"/>
          </a:p>
        </p:txBody>
      </p:sp>
      <p:sp>
        <p:nvSpPr>
          <p:cNvPr id="4" name="Symbol zastępczy stopki 3"/>
          <p:cNvSpPr>
            <a:spLocks noGrp="1"/>
          </p:cNvSpPr>
          <p:nvPr>
            <p:ph type="ftr" sz="quarter" idx="12"/>
          </p:nvPr>
        </p:nvSpPr>
        <p:spPr/>
        <p:txBody>
          <a:bodyPr/>
          <a:lstStyle/>
          <a:p>
            <a:r>
              <a:rPr lang="pl-PL" smtClean="0"/>
              <a:t>prezentacja cz2.pptx</a:t>
            </a:r>
            <a:endParaRPr lang="de-DE"/>
          </a:p>
        </p:txBody>
      </p:sp>
      <p:sp>
        <p:nvSpPr>
          <p:cNvPr id="5" name="pole tekstowe 4"/>
          <p:cNvSpPr txBox="1"/>
          <p:nvPr/>
        </p:nvSpPr>
        <p:spPr>
          <a:xfrm>
            <a:off x="488380" y="332570"/>
            <a:ext cx="8785220" cy="480131"/>
          </a:xfrm>
          <a:prstGeom prst="rect">
            <a:avLst/>
          </a:prstGeom>
          <a:noFill/>
        </p:spPr>
        <p:txBody>
          <a:bodyPr wrap="square" rtlCol="0">
            <a:spAutoFit/>
          </a:bodyPr>
          <a:lstStyle/>
          <a:p>
            <a:pPr>
              <a:lnSpc>
                <a:spcPct val="90000"/>
              </a:lnSpc>
            </a:pPr>
            <a:r>
              <a:rPr lang="pl-PL" sz="2800" dirty="0" smtClean="0"/>
              <a:t>Najczęściej używane elementy – </a:t>
            </a:r>
            <a:r>
              <a:rPr lang="pl-PL" sz="2800" dirty="0" err="1" smtClean="0"/>
              <a:t>browser</a:t>
            </a:r>
            <a:r>
              <a:rPr lang="pl-PL" sz="2800" dirty="0" smtClean="0"/>
              <a:t> i element</a:t>
            </a:r>
          </a:p>
        </p:txBody>
      </p:sp>
      <p:sp>
        <p:nvSpPr>
          <p:cNvPr id="6" name="pole tekstowe 5"/>
          <p:cNvSpPr txBox="1"/>
          <p:nvPr/>
        </p:nvSpPr>
        <p:spPr>
          <a:xfrm>
            <a:off x="416370" y="1628750"/>
            <a:ext cx="8857230" cy="3776418"/>
          </a:xfrm>
          <a:prstGeom prst="rect">
            <a:avLst/>
          </a:prstGeom>
          <a:noFill/>
        </p:spPr>
        <p:txBody>
          <a:bodyPr wrap="square" rtlCol="0">
            <a:spAutoFit/>
          </a:bodyPr>
          <a:lstStyle/>
          <a:p>
            <a:pPr>
              <a:lnSpc>
                <a:spcPct val="90000"/>
              </a:lnSpc>
              <a:buFont typeface="Arial" pitchFamily="34" charset="0"/>
              <a:buChar char="•"/>
            </a:pPr>
            <a:r>
              <a:rPr lang="pl-PL" sz="1400" dirty="0" err="1" smtClean="0"/>
              <a:t>get</a:t>
            </a:r>
            <a:r>
              <a:rPr lang="pl-PL" sz="1400" dirty="0" smtClean="0"/>
              <a:t>  - wywołanie adresu w przeglądarce</a:t>
            </a:r>
          </a:p>
          <a:p>
            <a:pPr>
              <a:lnSpc>
                <a:spcPct val="90000"/>
              </a:lnSpc>
              <a:buFont typeface="Arial" pitchFamily="34" charset="0"/>
              <a:buChar char="•"/>
            </a:pPr>
            <a:r>
              <a:rPr lang="pl-PL" sz="1400" dirty="0" err="1" smtClean="0"/>
              <a:t>wait</a:t>
            </a:r>
            <a:r>
              <a:rPr lang="pl-PL" sz="1400" dirty="0" smtClean="0"/>
              <a:t>/</a:t>
            </a:r>
            <a:r>
              <a:rPr lang="pl-PL" sz="1400" dirty="0" err="1" smtClean="0"/>
              <a:t>sleep</a:t>
            </a:r>
            <a:r>
              <a:rPr lang="pl-PL" sz="1400" dirty="0" smtClean="0"/>
              <a:t> – czekanie w trakcie wykonywania skryptu</a:t>
            </a:r>
          </a:p>
          <a:p>
            <a:pPr>
              <a:lnSpc>
                <a:spcPct val="90000"/>
              </a:lnSpc>
              <a:buFont typeface="Arial" pitchFamily="34" charset="0"/>
              <a:buChar char="•"/>
            </a:pPr>
            <a:r>
              <a:rPr lang="pl-PL" sz="1400" dirty="0" err="1" smtClean="0"/>
              <a:t>switchTo</a:t>
            </a:r>
            <a:r>
              <a:rPr lang="pl-PL" sz="1400" dirty="0" smtClean="0"/>
              <a:t> – </a:t>
            </a:r>
            <a:r>
              <a:rPr lang="pl-PL" sz="1400" dirty="0" err="1" smtClean="0"/>
              <a:t>przełaczanie</a:t>
            </a:r>
            <a:r>
              <a:rPr lang="pl-PL" sz="1400" dirty="0" smtClean="0"/>
              <a:t> </a:t>
            </a:r>
            <a:r>
              <a:rPr lang="pl-PL" sz="1400" dirty="0" err="1" smtClean="0"/>
              <a:t>pomiedzy</a:t>
            </a:r>
            <a:r>
              <a:rPr lang="pl-PL" sz="1400" dirty="0" smtClean="0"/>
              <a:t> oknami/zakładkami</a:t>
            </a:r>
          </a:p>
          <a:p>
            <a:pPr>
              <a:lnSpc>
                <a:spcPct val="90000"/>
              </a:lnSpc>
              <a:buFont typeface="Arial" pitchFamily="34" charset="0"/>
              <a:buChar char="•"/>
            </a:pPr>
            <a:r>
              <a:rPr lang="pl-PL" sz="1400" dirty="0"/>
              <a:t>element</a:t>
            </a:r>
          </a:p>
          <a:p>
            <a:pPr lvl="1">
              <a:lnSpc>
                <a:spcPct val="90000"/>
              </a:lnSpc>
              <a:buFont typeface="Arial" pitchFamily="34" charset="0"/>
              <a:buChar char="•"/>
            </a:pPr>
            <a:r>
              <a:rPr lang="pl-PL" sz="1400" dirty="0"/>
              <a:t>locator</a:t>
            </a:r>
          </a:p>
          <a:p>
            <a:pPr lvl="1">
              <a:lnSpc>
                <a:spcPct val="90000"/>
              </a:lnSpc>
              <a:buFont typeface="Arial" pitchFamily="34" charset="0"/>
              <a:buChar char="•"/>
            </a:pPr>
            <a:r>
              <a:rPr lang="pl-PL" sz="1400" dirty="0" smtClean="0"/>
              <a:t>$$/$</a:t>
            </a:r>
            <a:endParaRPr lang="pl-PL" sz="1400" dirty="0"/>
          </a:p>
          <a:p>
            <a:pPr lvl="1">
              <a:lnSpc>
                <a:spcPct val="90000"/>
              </a:lnSpc>
              <a:buFont typeface="Arial" pitchFamily="34" charset="0"/>
              <a:buChar char="•"/>
            </a:pPr>
            <a:r>
              <a:rPr lang="pl-PL" sz="1400" dirty="0"/>
              <a:t>isPresent / isElementPresent</a:t>
            </a:r>
          </a:p>
          <a:p>
            <a:pPr lvl="1">
              <a:lnSpc>
                <a:spcPct val="90000"/>
              </a:lnSpc>
              <a:buFont typeface="Arial" pitchFamily="34" charset="0"/>
              <a:buChar char="•"/>
            </a:pPr>
            <a:r>
              <a:rPr lang="pl-PL" sz="1400" dirty="0"/>
              <a:t>findElement</a:t>
            </a:r>
          </a:p>
          <a:p>
            <a:pPr lvl="1">
              <a:lnSpc>
                <a:spcPct val="90000"/>
              </a:lnSpc>
              <a:buFont typeface="Arial" pitchFamily="34" charset="0"/>
              <a:buChar char="•"/>
            </a:pPr>
            <a:r>
              <a:rPr lang="pl-PL" sz="1400" dirty="0"/>
              <a:t>getAtribute</a:t>
            </a:r>
          </a:p>
          <a:p>
            <a:pPr lvl="1">
              <a:lnSpc>
                <a:spcPct val="90000"/>
              </a:lnSpc>
              <a:buFont typeface="Arial" pitchFamily="34" charset="0"/>
              <a:buChar char="•"/>
            </a:pPr>
            <a:r>
              <a:rPr lang="pl-PL" sz="1400" dirty="0"/>
              <a:t>getText</a:t>
            </a:r>
          </a:p>
          <a:p>
            <a:pPr lvl="1">
              <a:lnSpc>
                <a:spcPct val="90000"/>
              </a:lnSpc>
              <a:buFont typeface="Arial" pitchFamily="34" charset="0"/>
              <a:buChar char="•"/>
            </a:pPr>
            <a:r>
              <a:rPr lang="pl-PL" sz="1400" dirty="0" smtClean="0"/>
              <a:t>takeScreenshot</a:t>
            </a:r>
          </a:p>
          <a:p>
            <a:pPr lvl="1">
              <a:lnSpc>
                <a:spcPct val="90000"/>
              </a:lnSpc>
              <a:buFont typeface="Arial" pitchFamily="34" charset="0"/>
              <a:buChar char="•"/>
            </a:pPr>
            <a:r>
              <a:rPr lang="pl-PL" sz="1400" dirty="0" smtClean="0"/>
              <a:t>all</a:t>
            </a:r>
          </a:p>
          <a:p>
            <a:pPr>
              <a:lnSpc>
                <a:spcPct val="90000"/>
              </a:lnSpc>
              <a:buFont typeface="Arial" pitchFamily="34" charset="0"/>
              <a:buChar char="•"/>
            </a:pPr>
            <a:r>
              <a:rPr lang="pl-PL" sz="1400" dirty="0" smtClean="0"/>
              <a:t>element.all</a:t>
            </a:r>
            <a:endParaRPr lang="pl-PL" sz="1400" dirty="0" smtClean="0"/>
          </a:p>
          <a:p>
            <a:pPr lvl="1">
              <a:lnSpc>
                <a:spcPct val="90000"/>
              </a:lnSpc>
              <a:buFont typeface="Arial" pitchFamily="34" charset="0"/>
              <a:buChar char="•"/>
            </a:pPr>
            <a:r>
              <a:rPr lang="pl-PL" sz="1400" dirty="0" smtClean="0"/>
              <a:t>$$</a:t>
            </a:r>
          </a:p>
          <a:p>
            <a:pPr lvl="1">
              <a:lnSpc>
                <a:spcPct val="90000"/>
              </a:lnSpc>
              <a:buFont typeface="Arial" pitchFamily="34" charset="0"/>
              <a:buChar char="•"/>
            </a:pPr>
            <a:r>
              <a:rPr lang="pl-PL" sz="1400" dirty="0" err="1" smtClean="0"/>
              <a:t>isPresent</a:t>
            </a:r>
            <a:endParaRPr lang="pl-PL" sz="1400" dirty="0" smtClean="0"/>
          </a:p>
          <a:p>
            <a:pPr lvl="1">
              <a:lnSpc>
                <a:spcPct val="90000"/>
              </a:lnSpc>
              <a:buFont typeface="Arial" pitchFamily="34" charset="0"/>
              <a:buChar char="•"/>
            </a:pPr>
            <a:r>
              <a:rPr lang="pl-PL" sz="1400" dirty="0" smtClean="0"/>
              <a:t>map</a:t>
            </a:r>
          </a:p>
          <a:p>
            <a:pPr lvl="1">
              <a:lnSpc>
                <a:spcPct val="90000"/>
              </a:lnSpc>
              <a:buFont typeface="Arial" pitchFamily="34" charset="0"/>
              <a:buChar char="•"/>
            </a:pPr>
            <a:endParaRPr lang="pl-PL" sz="1400" dirty="0" smtClean="0"/>
          </a:p>
          <a:p>
            <a:pPr lvl="1">
              <a:lnSpc>
                <a:spcPct val="90000"/>
              </a:lnSpc>
              <a:buFont typeface="Arial" pitchFamily="34" charset="0"/>
              <a:buChar char="•"/>
            </a:pPr>
            <a:endParaRPr lang="pl-PL" sz="1400" dirty="0" smtClean="0"/>
          </a:p>
          <a:p>
            <a:pPr>
              <a:lnSpc>
                <a:spcPct val="90000"/>
              </a:lnSpc>
              <a:buFont typeface="Arial" pitchFamily="34" charset="0"/>
              <a:buChar char="•"/>
            </a:pPr>
            <a:endParaRPr lang="pl-PL" sz="1400"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daty 1"/>
          <p:cNvSpPr>
            <a:spLocks noGrp="1"/>
          </p:cNvSpPr>
          <p:nvPr>
            <p:ph type="dt" sz="half" idx="10"/>
          </p:nvPr>
        </p:nvSpPr>
        <p:spPr/>
        <p:txBody>
          <a:bodyPr/>
          <a:lstStyle/>
          <a:p>
            <a:pPr defTabSz="995445" eaLnBrk="0" hangingPunct="0">
              <a:lnSpc>
                <a:spcPct val="90000"/>
              </a:lnSpc>
              <a:spcBef>
                <a:spcPct val="10000"/>
              </a:spcBef>
              <a:defRPr/>
            </a:pPr>
            <a:r>
              <a:rPr lang="en-US" smtClean="0"/>
              <a:t>Copyright © Capgemini 2013. All Rights Reserved</a:t>
            </a:r>
            <a:endParaRPr lang="en-US" dirty="0"/>
          </a:p>
        </p:txBody>
      </p:sp>
      <p:sp>
        <p:nvSpPr>
          <p:cNvPr id="3" name="Symbol zastępczy numeru slajdu 2"/>
          <p:cNvSpPr>
            <a:spLocks noGrp="1"/>
          </p:cNvSpPr>
          <p:nvPr>
            <p:ph type="sldNum" sz="quarter" idx="11"/>
          </p:nvPr>
        </p:nvSpPr>
        <p:spPr/>
        <p:txBody>
          <a:bodyPr/>
          <a:lstStyle/>
          <a:p>
            <a:fld id="{880BADDE-CEDF-4108-ADCD-25C7E5D681A5}" type="slidenum">
              <a:rPr lang="de-DE" smtClean="0"/>
              <a:pPr/>
              <a:t>9</a:t>
            </a:fld>
            <a:endParaRPr lang="de-DE"/>
          </a:p>
        </p:txBody>
      </p:sp>
      <p:sp>
        <p:nvSpPr>
          <p:cNvPr id="4" name="Symbol zastępczy stopki 3"/>
          <p:cNvSpPr>
            <a:spLocks noGrp="1"/>
          </p:cNvSpPr>
          <p:nvPr>
            <p:ph type="ftr" sz="quarter" idx="12"/>
          </p:nvPr>
        </p:nvSpPr>
        <p:spPr/>
        <p:txBody>
          <a:bodyPr/>
          <a:lstStyle/>
          <a:p>
            <a:r>
              <a:rPr lang="pl-PL" smtClean="0"/>
              <a:t>prezentacja cz2.pptx</a:t>
            </a:r>
            <a:endParaRPr lang="de-DE"/>
          </a:p>
        </p:txBody>
      </p:sp>
      <p:sp>
        <p:nvSpPr>
          <p:cNvPr id="5" name="pole tekstowe 4"/>
          <p:cNvSpPr txBox="1"/>
          <p:nvPr/>
        </p:nvSpPr>
        <p:spPr>
          <a:xfrm>
            <a:off x="488380" y="332570"/>
            <a:ext cx="8209140" cy="480131"/>
          </a:xfrm>
          <a:prstGeom prst="rect">
            <a:avLst/>
          </a:prstGeom>
          <a:noFill/>
        </p:spPr>
        <p:txBody>
          <a:bodyPr wrap="square" rtlCol="0">
            <a:spAutoFit/>
          </a:bodyPr>
          <a:lstStyle/>
          <a:p>
            <a:pPr>
              <a:lnSpc>
                <a:spcPct val="90000"/>
              </a:lnSpc>
            </a:pPr>
            <a:r>
              <a:rPr lang="pl-PL" sz="2800" dirty="0" smtClean="0"/>
              <a:t>Najczęściej używane elementy - </a:t>
            </a:r>
            <a:r>
              <a:rPr lang="pl-PL" sz="2800" dirty="0" err="1" smtClean="0"/>
              <a:t>locators</a:t>
            </a:r>
            <a:endParaRPr lang="pl-PL" sz="2800" dirty="0" smtClean="0"/>
          </a:p>
        </p:txBody>
      </p:sp>
      <p:sp>
        <p:nvSpPr>
          <p:cNvPr id="6" name="pole tekstowe 5"/>
          <p:cNvSpPr txBox="1"/>
          <p:nvPr/>
        </p:nvSpPr>
        <p:spPr>
          <a:xfrm>
            <a:off x="416370" y="1628750"/>
            <a:ext cx="8857230" cy="3582519"/>
          </a:xfrm>
          <a:prstGeom prst="rect">
            <a:avLst/>
          </a:prstGeom>
          <a:noFill/>
        </p:spPr>
        <p:txBody>
          <a:bodyPr wrap="square" rtlCol="0">
            <a:spAutoFit/>
          </a:bodyPr>
          <a:lstStyle/>
          <a:p>
            <a:pPr>
              <a:lnSpc>
                <a:spcPct val="90000"/>
              </a:lnSpc>
            </a:pPr>
            <a:r>
              <a:rPr lang="pl-PL" sz="1400" dirty="0" smtClean="0"/>
              <a:t>locators</a:t>
            </a:r>
            <a:endParaRPr lang="pl-PL" sz="1400" dirty="0" smtClean="0"/>
          </a:p>
          <a:p>
            <a:pPr>
              <a:lnSpc>
                <a:spcPct val="90000"/>
              </a:lnSpc>
              <a:buFont typeface="Arial" pitchFamily="34" charset="0"/>
              <a:buChar char="•"/>
            </a:pPr>
            <a:r>
              <a:rPr lang="pl-PL" sz="1400" dirty="0" smtClean="0"/>
              <a:t>by</a:t>
            </a:r>
            <a:endParaRPr lang="pl-PL" sz="1400" dirty="0" smtClean="0"/>
          </a:p>
          <a:p>
            <a:pPr lvl="1">
              <a:lnSpc>
                <a:spcPct val="90000"/>
              </a:lnSpc>
              <a:buFont typeface="Arial" pitchFamily="34" charset="0"/>
              <a:buChar char="•"/>
            </a:pPr>
            <a:r>
              <a:rPr lang="pl-PL" sz="1400" dirty="0" smtClean="0"/>
              <a:t>model</a:t>
            </a:r>
          </a:p>
          <a:p>
            <a:pPr lvl="1">
              <a:lnSpc>
                <a:spcPct val="90000"/>
              </a:lnSpc>
              <a:buFont typeface="Arial" pitchFamily="34" charset="0"/>
              <a:buChar char="•"/>
            </a:pPr>
            <a:r>
              <a:rPr lang="pl-PL" sz="1400" dirty="0" err="1" smtClean="0"/>
              <a:t>buttonText</a:t>
            </a:r>
            <a:r>
              <a:rPr lang="pl-PL" sz="1400" dirty="0" smtClean="0"/>
              <a:t> / </a:t>
            </a:r>
            <a:r>
              <a:rPr lang="pl-PL" sz="1400" dirty="0" err="1" smtClean="0"/>
              <a:t>partialButtonText</a:t>
            </a:r>
            <a:endParaRPr lang="pl-PL" sz="1400" dirty="0" smtClean="0"/>
          </a:p>
          <a:p>
            <a:pPr lvl="1">
              <a:lnSpc>
                <a:spcPct val="90000"/>
              </a:lnSpc>
              <a:buFont typeface="Arial" pitchFamily="34" charset="0"/>
              <a:buChar char="•"/>
            </a:pPr>
            <a:r>
              <a:rPr lang="pl-PL" sz="1400" dirty="0" err="1" smtClean="0"/>
              <a:t>repeater</a:t>
            </a:r>
            <a:endParaRPr lang="pl-PL" sz="1400" dirty="0" smtClean="0"/>
          </a:p>
          <a:p>
            <a:pPr lvl="1">
              <a:lnSpc>
                <a:spcPct val="90000"/>
              </a:lnSpc>
              <a:buFont typeface="Arial" pitchFamily="34" charset="0"/>
              <a:buChar char="•"/>
            </a:pPr>
            <a:r>
              <a:rPr lang="pl-PL" sz="1400" dirty="0" err="1" smtClean="0"/>
              <a:t>calssName</a:t>
            </a:r>
            <a:endParaRPr lang="pl-PL" sz="1400" dirty="0" smtClean="0"/>
          </a:p>
          <a:p>
            <a:pPr lvl="1">
              <a:lnSpc>
                <a:spcPct val="90000"/>
              </a:lnSpc>
              <a:buFont typeface="Arial" pitchFamily="34" charset="0"/>
              <a:buChar char="•"/>
            </a:pPr>
            <a:r>
              <a:rPr lang="pl-PL" sz="1400" dirty="0" err="1" smtClean="0"/>
              <a:t>css</a:t>
            </a:r>
            <a:endParaRPr lang="pl-PL" sz="1400" dirty="0" smtClean="0"/>
          </a:p>
          <a:p>
            <a:pPr lvl="1">
              <a:lnSpc>
                <a:spcPct val="90000"/>
              </a:lnSpc>
              <a:buFont typeface="Arial" pitchFamily="34" charset="0"/>
              <a:buChar char="•"/>
            </a:pPr>
            <a:r>
              <a:rPr lang="pl-PL" sz="1400" dirty="0" smtClean="0"/>
              <a:t>id</a:t>
            </a:r>
          </a:p>
          <a:p>
            <a:pPr lvl="1">
              <a:lnSpc>
                <a:spcPct val="90000"/>
              </a:lnSpc>
              <a:buFont typeface="Arial" pitchFamily="34" charset="0"/>
              <a:buChar char="•"/>
            </a:pPr>
            <a:r>
              <a:rPr lang="pl-PL" sz="1400" dirty="0" err="1" smtClean="0"/>
              <a:t>linkText</a:t>
            </a:r>
            <a:endParaRPr lang="pl-PL" sz="1400" dirty="0" smtClean="0"/>
          </a:p>
          <a:p>
            <a:pPr lvl="1">
              <a:lnSpc>
                <a:spcPct val="90000"/>
              </a:lnSpc>
              <a:buFont typeface="Arial" pitchFamily="34" charset="0"/>
              <a:buChar char="•"/>
            </a:pPr>
            <a:r>
              <a:rPr lang="pl-PL" sz="1400" dirty="0" err="1" smtClean="0"/>
              <a:t>name</a:t>
            </a:r>
            <a:endParaRPr lang="pl-PL" sz="1400" dirty="0" smtClean="0"/>
          </a:p>
          <a:p>
            <a:pPr lvl="1">
              <a:lnSpc>
                <a:spcPct val="90000"/>
              </a:lnSpc>
              <a:buFont typeface="Arial" pitchFamily="34" charset="0"/>
              <a:buChar char="•"/>
            </a:pPr>
            <a:r>
              <a:rPr lang="pl-PL" sz="1400" dirty="0" smtClean="0"/>
              <a:t>Xpath</a:t>
            </a:r>
          </a:p>
          <a:p>
            <a:pPr lvl="1">
              <a:lnSpc>
                <a:spcPct val="90000"/>
              </a:lnSpc>
            </a:pPr>
            <a:endParaRPr lang="pl-PL" sz="1400" dirty="0" smtClean="0"/>
          </a:p>
          <a:p>
            <a:pPr lvl="1">
              <a:lnSpc>
                <a:spcPct val="90000"/>
              </a:lnSpc>
              <a:buFont typeface="Arial" pitchFamily="34" charset="0"/>
              <a:buChar char="•"/>
            </a:pPr>
            <a:endParaRPr lang="pl-PL" sz="1400" dirty="0" smtClean="0"/>
          </a:p>
          <a:p>
            <a:pPr>
              <a:lnSpc>
                <a:spcPct val="90000"/>
              </a:lnSpc>
            </a:pPr>
            <a:r>
              <a:rPr lang="pl-PL" sz="1400" dirty="0" smtClean="0"/>
              <a:t>expectedConditions</a:t>
            </a:r>
          </a:p>
          <a:p>
            <a:pPr>
              <a:lnSpc>
                <a:spcPct val="90000"/>
              </a:lnSpc>
              <a:buFont typeface="Arial" pitchFamily="34" charset="0"/>
              <a:buChar char="•"/>
            </a:pPr>
            <a:r>
              <a:rPr lang="pl-PL" sz="1400" dirty="0"/>
              <a:t>not</a:t>
            </a:r>
          </a:p>
          <a:p>
            <a:pPr>
              <a:lnSpc>
                <a:spcPct val="90000"/>
              </a:lnSpc>
              <a:buFont typeface="Arial" pitchFamily="34" charset="0"/>
              <a:buChar char="•"/>
            </a:pPr>
            <a:r>
              <a:rPr lang="pl-PL" sz="1400" dirty="0"/>
              <a:t>and</a:t>
            </a:r>
          </a:p>
          <a:p>
            <a:pPr>
              <a:lnSpc>
                <a:spcPct val="90000"/>
              </a:lnSpc>
              <a:buFont typeface="Arial" pitchFamily="34" charset="0"/>
              <a:buChar char="•"/>
            </a:pPr>
            <a:r>
              <a:rPr lang="pl-PL" sz="1400" dirty="0"/>
              <a:t>alertsPresent</a:t>
            </a:r>
          </a:p>
          <a:p>
            <a:pPr>
              <a:lnSpc>
                <a:spcPct val="90000"/>
              </a:lnSpc>
            </a:pPr>
            <a:endParaRPr lang="pl-PL" sz="1400" dirty="0" smtClean="0"/>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10;&lt;root&gt;&lt;version val=&quot;17192&quot;/&gt;&lt;partner val=&quot;610&quot;/&gt;&lt;CPresentation id=&quot;1&quot;&gt;&lt;m_defprecNumber idref=&quot;2&quot;/&gt;&lt;m_defprecPercent idref=&quot;3&quot;/&gt;&lt;m_defprecDate idref=&quot;4&quot;/&gt;&lt;m_defprecYear idref=&quot;5&quot;/&gt;&lt;m_defprecQuarter idref=&quot;6&quot;/&gt;&lt;m_defprecMonth idref=&quot;7&quot;/&gt;&lt;m_defprecWeek idref=&quot;8&quot;/&gt;&lt;m_defprecDay idref=&quot;9&quot;/&gt;&lt;m_eweekdayFirstOfWeek val=&quot;2&quot;/&gt;&lt;m_mruColor&gt;&lt;m_vecMRU length=&quot;0&quot;/&gt;&lt;/m_mruColor&gt;&lt;/CPresentation&gt;&lt;CDefaultPrec id=&quot;9&quot;&gt;&lt;m_precDefault/&gt;&lt;/CDefaultPrec&gt;&lt;CDefaultPrec id=&quot;8&quot;&gt;&lt;m_precDefault/&gt;&lt;/CDefaultPrec&gt;&lt;CDefaultPrec id=&quot;7&quot;&gt;&lt;m_precDefault/&gt;&lt;/CDefaultPrec&gt;&lt;CDefaultPrec id=&quot;6&quot;&gt;&lt;m_precDefault/&gt;&lt;/CDefaultPrec&gt;&lt;CDefaultPrec id=&quot;5&quot;&gt;&lt;m_precDefault/&gt;&lt;/CDefaultPrec&gt;&lt;CDefaultPrec id=&quot;4&quot;&gt;&lt;m_precDefault/&gt;&lt;/CDefaultPrec&gt;&lt;CDefaultPrec id=&quot;3&quot;&gt;&lt;m_precDefault/&gt;&lt;/CDefaultPrec&gt;&lt;CDefaultPrec id=&quot;2&quot;&gt;&lt;m_precDefault&gt;&lt;m_chDecimalSymbol&gt;,&lt;/m_chDecimalSymbol&gt;&lt;m_nGroupingDigits val=&quot;3&quot;/&gt;&lt;m_chGroupingSymbol&gt;.&lt;/m_chGroupingSymbol&gt;&lt;/m_precDefault&gt;&lt;/CDefaultPrec&gt;&lt;/root&gt;"/>
  <p:tag name="THINKCELLUNDODONOTDELETE" val="64"/>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FF2dRtYCfkm8Mqm3Rxi5K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i7vUGXTBfkqiTxbV6Ty_sw"/>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Wk8PWFUdk0KvXkyaGZ3bk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FF2dRtYCfkm8Mqm3Rxi5Kw"/>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rGIuHW8gFUKsEtFJDZy1QA"/>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rGIuHW8gFUKsEtFJDZy1QA"/>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rGIuHW8gFUKsEtFJDZy1Q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FF2dRtYCfkm8Mqm3Rxi5K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pOFNbajSUEaO0T7L3_MyVA"/>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pFF2dRtYCfkm8Mqm3Rxi5Kw"/>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pCv4KUhlsnkSm9yhyCFYpSw"/>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pGiir17zYkEOKrQjij7J_dg"/>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ppLnlxQ53SUCFalwIPRbaUg"/>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pCv4KUhlsnkSm9yhyCFYpSw"/>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pGiir17zYkEOKrQjij7J_dg"/>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ppLnlxQ53SUCFalwIPRbaUg"/>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VDT0JJmjVk6lxcVGuUitvg"/>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ppjQt7HR0uEmHGOBxH6tjbg"/>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pENDXfA1dNkiPAl98aylUPg"/>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pnRCdww2x_kWXwqqw_did_Q"/>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pTzZ9AyfU70.O66e.c9FkVw"/>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paLI83S.QyU2cWSfucWO3Y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uqR1X3BrwU.VSG31sSn7OA"/>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BF7E4_bT50q5umNJBv1k_w"/>
</p:tagLst>
</file>

<file path=ppt/theme/theme1.xml><?xml version="1.0" encoding="utf-8"?>
<a:theme xmlns:a="http://schemas.openxmlformats.org/drawingml/2006/main" name="AkademiaCapgemini_v1.5_Cap7.5.4">
  <a:themeElements>
    <a:clrScheme name="Global 3 black">
      <a:dk1>
        <a:srgbClr val="000000"/>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476856"/>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w="9525">
          <a:solidFill>
            <a:schemeClr val="bg2"/>
          </a:solidFill>
        </a:ln>
      </a:spPr>
      <a:bodyPr rtlCol="0" anchor="t" anchorCtr="0"/>
      <a:lstStyle>
        <a:defPPr marL="0" defTabSz="714375" fontAlgn="base">
          <a:lnSpc>
            <a:spcPct val="90000"/>
          </a:lnSpc>
          <a:buClr>
            <a:schemeClr val="tx2"/>
          </a:buClr>
          <a:defRPr sz="1400" dirty="0" smtClean="0">
            <a:solidFill>
              <a:schemeClr val="tx1"/>
            </a:solidFill>
            <a:latin typeface="Arial"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bg2"/>
          </a:solidFill>
          <a:prstDash val="solid"/>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0000"/>
          </a:lnSpc>
          <a:defRPr sz="1400" dirty="0" smtClean="0"/>
        </a:defPPr>
      </a:lstStyle>
    </a:txDef>
  </a:objectDefaults>
  <a:extraClrSchemeLst/>
</a:theme>
</file>

<file path=ppt/theme/theme2.xml><?xml version="1.0" encoding="utf-8"?>
<a:theme xmlns:a="http://schemas.openxmlformats.org/drawingml/2006/main" name="Closing slides">
  <a:themeElements>
    <a:clrScheme name="Global 3 black">
      <a:dk1>
        <a:srgbClr val="000000"/>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476856"/>
      </a:hlink>
      <a:folHlink>
        <a:srgbClr val="AF1C6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ysClr val="window" lastClr="FFFFFF"/>
        </a:solidFill>
        <a:ln w="9525" cap="flat" cmpd="sng" algn="ctr">
          <a:solidFill>
            <a:srgbClr val="998C85"/>
          </a:solidFill>
          <a:prstDash val="solid"/>
        </a:ln>
        <a:effectLst/>
      </a:spPr>
      <a:bodyPr rtlCol="0" anchor="t" anchorCtr="0"/>
      <a:lstStyle>
        <a:defPPr marL="0" marR="0" indent="0" algn="ctr" defTabSz="714375" eaLnBrk="1" fontAlgn="base" latinLnBrk="0" hangingPunct="1">
          <a:lnSpc>
            <a:spcPct val="90000"/>
          </a:lnSpc>
          <a:spcBef>
            <a:spcPts val="0"/>
          </a:spcBef>
          <a:spcAft>
            <a:spcPts val="0"/>
          </a:spcAft>
          <a:buClr>
            <a:srgbClr val="AC2B37"/>
          </a:buClr>
          <a:buSzTx/>
          <a:buFontTx/>
          <a:buNone/>
          <a:tabLst/>
          <a:defRPr kumimoji="0" sz="1400" b="0" i="0" u="none" strike="noStrike" kern="0" cap="none" spc="0" normalizeH="0" baseline="0" noProof="0" dirty="0" smtClean="0">
            <a:ln>
              <a:noFill/>
            </a:ln>
            <a:solidFill>
              <a:srgbClr val="000000"/>
            </a:solidFill>
            <a:effectLst/>
            <a:uLnTx/>
            <a:uFillTx/>
            <a:latin typeface="Arial" charset="0"/>
            <a:ea typeface="+mn-ea"/>
            <a:cs typeface="+mn-cs"/>
          </a:defRPr>
        </a:defPPr>
      </a:lstStyle>
    </a:spDef>
  </a:objectDefaults>
  <a:extraClrSchemeLst/>
</a:theme>
</file>

<file path=ppt/theme/theme3.xml><?xml version="1.0" encoding="utf-8"?>
<a:theme xmlns:a="http://schemas.openxmlformats.org/drawingml/2006/main" name="Section break">
  <a:themeElements>
    <a:clrScheme name="Global 3 black">
      <a:dk1>
        <a:srgbClr val="000000"/>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476856"/>
      </a:hlink>
      <a:folHlink>
        <a:srgbClr val="AF1C6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Global 3 black">
      <a:dk1>
        <a:srgbClr val="000000"/>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476856"/>
      </a:hlink>
      <a:folHlink>
        <a:srgbClr val="AF1C63"/>
      </a:folHlink>
    </a:clrScheme>
    <a:fontScheme name="Custom 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Global 3 black">
      <a:dk1>
        <a:srgbClr val="000000"/>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476856"/>
      </a:hlink>
      <a:folHlink>
        <a:srgbClr val="AF1C63"/>
      </a:folHlink>
    </a:clrScheme>
    <a:fontScheme name="Custom 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C4F706EBE8E3D4388560F6EAA2ED41B" ma:contentTypeVersion="2" ma:contentTypeDescription="Create a new document." ma:contentTypeScope="" ma:versionID="2b7e1b39c346ff09b5f3afc44b520abb">
  <xsd:schema xmlns:xsd="http://www.w3.org/2001/XMLSchema" xmlns:xs="http://www.w3.org/2001/XMLSchema" xmlns:p="http://schemas.microsoft.com/office/2006/metadata/properties" xmlns:ns2="http://schemas.microsoft.com/sharepoint/v4" targetNamespace="http://schemas.microsoft.com/office/2006/metadata/properties" ma:root="true" ma:fieldsID="23c11eee0d542004c4a7d729835418c6" ns2:_="">
    <xsd:import namespace="http://schemas.microsoft.com/sharepoint/v4"/>
    <xsd:element name="properties">
      <xsd:complexType>
        <xsd:sequence>
          <xsd:element name="documentManagement">
            <xsd:complexType>
              <xsd:all>
                <xsd:element ref="ns2:IconOverla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4" elementFormDefault="qualified">
    <xsd:import namespace="http://schemas.microsoft.com/office/2006/documentManagement/types"/>
    <xsd:import namespace="http://schemas.microsoft.com/office/infopath/2007/PartnerControls"/>
    <xsd:element name="IconOverlay" ma:index="8" nillable="true" ma:displayName="IconOverlay" ma:hidden="true" ma:internalName="IconOverlay">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IconOverlay xmlns="http://schemas.microsoft.com/sharepoint/v4" xsi:nil="true"/>
  </documentManagement>
</p:properties>
</file>

<file path=customXml/itemProps1.xml><?xml version="1.0" encoding="utf-8"?>
<ds:datastoreItem xmlns:ds="http://schemas.openxmlformats.org/officeDocument/2006/customXml" ds:itemID="{DF6F668F-2328-4B5E-87B9-42E4CB1A428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D1612BB-8A64-4B95-B54E-A895B5657DC2}">
  <ds:schemaRefs>
    <ds:schemaRef ds:uri="http://schemas.microsoft.com/sharepoint/v3/contenttype/forms"/>
  </ds:schemaRefs>
</ds:datastoreItem>
</file>

<file path=customXml/itemProps3.xml><?xml version="1.0" encoding="utf-8"?>
<ds:datastoreItem xmlns:ds="http://schemas.openxmlformats.org/officeDocument/2006/customXml" ds:itemID="{9FDFFE23-9C07-4307-979E-F9D88D7D4F03}">
  <ds:schemaRefs>
    <ds:schemaRef ds:uri="http://schemas.microsoft.com/sharepoint/v4"/>
    <ds:schemaRef ds:uri="http://purl.org/dc/terms/"/>
    <ds:schemaRef ds:uri="http://schemas.microsoft.com/office/2006/documentManagement/types"/>
    <ds:schemaRef ds:uri="http://purl.org/dc/dcmitype/"/>
    <ds:schemaRef ds:uri="http://www.w3.org/XML/1998/namespace"/>
    <ds:schemaRef ds:uri="http://purl.org/dc/elements/1.1/"/>
    <ds:schemaRef ds:uri="http://schemas.microsoft.com/office/infopath/2007/PartnerControls"/>
    <ds:schemaRef ds:uri="http://schemas.openxmlformats.org/package/2006/metadata/core-propertie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AkademiaCapgemini_v1.5_Cap7.5.4</Template>
  <TotalTime>2783</TotalTime>
  <Words>650</Words>
  <Application>Microsoft Office PowerPoint</Application>
  <PresentationFormat>A4 Paper (210x297 mm)</PresentationFormat>
  <Paragraphs>200</Paragraphs>
  <Slides>15</Slides>
  <Notes>6</Notes>
  <HiddenSlides>0</HiddenSlides>
  <MMClips>0</MMClips>
  <ScaleCrop>false</ScaleCrop>
  <HeadingPairs>
    <vt:vector size="8" baseType="variant">
      <vt:variant>
        <vt:lpstr>Fonts Used</vt:lpstr>
      </vt:variant>
      <vt:variant>
        <vt:i4>7</vt:i4>
      </vt:variant>
      <vt:variant>
        <vt:lpstr>Theme</vt:lpstr>
      </vt:variant>
      <vt:variant>
        <vt:i4>3</vt:i4>
      </vt:variant>
      <vt:variant>
        <vt:lpstr>Embedded OLE Servers</vt:lpstr>
      </vt:variant>
      <vt:variant>
        <vt:i4>2</vt:i4>
      </vt:variant>
      <vt:variant>
        <vt:lpstr>Slide Titles</vt:lpstr>
      </vt:variant>
      <vt:variant>
        <vt:i4>15</vt:i4>
      </vt:variant>
    </vt:vector>
  </HeadingPairs>
  <TitlesOfParts>
    <vt:vector size="27" baseType="lpstr">
      <vt:lpstr>Arial</vt:lpstr>
      <vt:lpstr>Calibri</vt:lpstr>
      <vt:lpstr>Consolas</vt:lpstr>
      <vt:lpstr>Helvetica Light</vt:lpstr>
      <vt:lpstr>Noto Sans Symbols</vt:lpstr>
      <vt:lpstr>Symbol</vt:lpstr>
      <vt:lpstr>Wingdings</vt:lpstr>
      <vt:lpstr>AkademiaCapgemini_v1.5_Cap7.5.4</vt:lpstr>
      <vt:lpstr>Closing slides</vt:lpstr>
      <vt:lpstr>Section break</vt:lpstr>
      <vt:lpstr>think-cell Slide</vt:lpstr>
      <vt:lpstr>Package</vt:lpstr>
      <vt:lpstr>Automatyzacja Testów Protractor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Setup środowiska lokalnego </vt:lpstr>
      <vt:lpstr>Zadanie – automatyzacja sklepu internetowego cz. 1</vt:lpstr>
      <vt:lpstr>PowerPoint Presentation</vt:lpstr>
    </vt:vector>
  </TitlesOfParts>
  <Company>Capgemini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JUnit - wprowadzenie</dc:title>
  <dc:creator>Krzysztof Michalski</dc:creator>
  <cp:lastModifiedBy>Lipowicz, Daniel</cp:lastModifiedBy>
  <cp:revision>1104</cp:revision>
  <dcterms:created xsi:type="dcterms:W3CDTF">2013-04-24T22:30:41Z</dcterms:created>
  <dcterms:modified xsi:type="dcterms:W3CDTF">2017-10-25T06:51:36Z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0x010100AC4F706EBE8E3D4388560F6EAA2ED41B</vt:lpwstr>
  </property>
</Properties>
</file>