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78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46.xml"/><Relationship Id="rId16" Type="http://schemas.openxmlformats.org/officeDocument/2006/relationships/image" Target="../media/image1.png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tags" Target="../tags/tag13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62.xml"/><Relationship Id="rId16" Type="http://schemas.openxmlformats.org/officeDocument/2006/relationships/image" Target="../media/image1.png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tags" Target="../tags/tag14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78.xml"/><Relationship Id="rId16" Type="http://schemas.openxmlformats.org/officeDocument/2006/relationships/image" Target="../media/image1.png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94.xml"/><Relationship Id="rId16" Type="http://schemas.openxmlformats.org/officeDocument/2006/relationships/image" Target="../media/image1.png"/><Relationship Id="rId15" Type="http://schemas.openxmlformats.org/officeDocument/2006/relationships/tags" Target="../tags/tag193.xml"/><Relationship Id="rId14" Type="http://schemas.openxmlformats.org/officeDocument/2006/relationships/tags" Target="../tags/tag192.xml"/><Relationship Id="rId13" Type="http://schemas.openxmlformats.org/officeDocument/2006/relationships/tags" Target="../tags/tag191.xml"/><Relationship Id="rId12" Type="http://schemas.openxmlformats.org/officeDocument/2006/relationships/tags" Target="../tags/tag190.xml"/><Relationship Id="rId11" Type="http://schemas.openxmlformats.org/officeDocument/2006/relationships/tags" Target="../tags/tag189.xml"/><Relationship Id="rId10" Type="http://schemas.openxmlformats.org/officeDocument/2006/relationships/tags" Target="../tags/tag188.xml"/><Relationship Id="rId1" Type="http://schemas.openxmlformats.org/officeDocument/2006/relationships/tags" Target="../tags/tag17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10.xml"/><Relationship Id="rId16" Type="http://schemas.openxmlformats.org/officeDocument/2006/relationships/image" Target="../media/image1.png"/><Relationship Id="rId15" Type="http://schemas.openxmlformats.org/officeDocument/2006/relationships/tags" Target="../tags/tag209.xml"/><Relationship Id="rId14" Type="http://schemas.openxmlformats.org/officeDocument/2006/relationships/tags" Target="../tags/tag208.xml"/><Relationship Id="rId13" Type="http://schemas.openxmlformats.org/officeDocument/2006/relationships/tags" Target="../tags/tag207.xml"/><Relationship Id="rId12" Type="http://schemas.openxmlformats.org/officeDocument/2006/relationships/tags" Target="../tags/tag206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tags" Target="../tags/tag19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26.xml"/><Relationship Id="rId16" Type="http://schemas.openxmlformats.org/officeDocument/2006/relationships/image" Target="../media/image1.png"/><Relationship Id="rId15" Type="http://schemas.openxmlformats.org/officeDocument/2006/relationships/tags" Target="../tags/tag225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tags" Target="../tags/tag21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28.xml"/><Relationship Id="rId19" Type="http://schemas.openxmlformats.org/officeDocument/2006/relationships/tags" Target="../tags/tag244.xml"/><Relationship Id="rId18" Type="http://schemas.openxmlformats.org/officeDocument/2006/relationships/image" Target="../media/image1.png"/><Relationship Id="rId17" Type="http://schemas.openxmlformats.org/officeDocument/2006/relationships/tags" Target="../tags/tag243.xml"/><Relationship Id="rId16" Type="http://schemas.openxmlformats.org/officeDocument/2006/relationships/tags" Target="../tags/tag242.xml"/><Relationship Id="rId15" Type="http://schemas.openxmlformats.org/officeDocument/2006/relationships/tags" Target="../tags/tag241.xml"/><Relationship Id="rId14" Type="http://schemas.openxmlformats.org/officeDocument/2006/relationships/tags" Target="../tags/tag240.xml"/><Relationship Id="rId13" Type="http://schemas.openxmlformats.org/officeDocument/2006/relationships/tags" Target="../tags/tag239.xml"/><Relationship Id="rId12" Type="http://schemas.openxmlformats.org/officeDocument/2006/relationships/tags" Target="../tags/tag23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tags" Target="../tags/tag22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46.xml"/><Relationship Id="rId19" Type="http://schemas.openxmlformats.org/officeDocument/2006/relationships/tags" Target="../tags/tag262.xml"/><Relationship Id="rId18" Type="http://schemas.openxmlformats.org/officeDocument/2006/relationships/image" Target="../media/image1.png"/><Relationship Id="rId17" Type="http://schemas.openxmlformats.org/officeDocument/2006/relationships/tags" Target="../tags/tag261.xml"/><Relationship Id="rId16" Type="http://schemas.openxmlformats.org/officeDocument/2006/relationships/tags" Target="../tags/tag260.xml"/><Relationship Id="rId15" Type="http://schemas.openxmlformats.org/officeDocument/2006/relationships/tags" Target="../tags/tag259.xml"/><Relationship Id="rId14" Type="http://schemas.openxmlformats.org/officeDocument/2006/relationships/tags" Target="../tags/tag258.xml"/><Relationship Id="rId13" Type="http://schemas.openxmlformats.org/officeDocument/2006/relationships/tags" Target="../tags/tag257.xml"/><Relationship Id="rId12" Type="http://schemas.openxmlformats.org/officeDocument/2006/relationships/tags" Target="../tags/tag256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tags" Target="../tags/tag24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tags" Target="../tags/tag270.xml"/><Relationship Id="rId7" Type="http://schemas.openxmlformats.org/officeDocument/2006/relationships/tags" Target="../tags/tag269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78.xml"/><Relationship Id="rId16" Type="http://schemas.openxmlformats.org/officeDocument/2006/relationships/image" Target="../media/image1.png"/><Relationship Id="rId15" Type="http://schemas.openxmlformats.org/officeDocument/2006/relationships/tags" Target="../tags/tag277.xml"/><Relationship Id="rId14" Type="http://schemas.openxmlformats.org/officeDocument/2006/relationships/tags" Target="../tags/tag276.xml"/><Relationship Id="rId13" Type="http://schemas.openxmlformats.org/officeDocument/2006/relationships/tags" Target="../tags/tag275.xml"/><Relationship Id="rId12" Type="http://schemas.openxmlformats.org/officeDocument/2006/relationships/tags" Target="../tags/tag274.xml"/><Relationship Id="rId11" Type="http://schemas.openxmlformats.org/officeDocument/2006/relationships/tags" Target="../tags/tag273.xml"/><Relationship Id="rId10" Type="http://schemas.openxmlformats.org/officeDocument/2006/relationships/tags" Target="../tags/tag272.xml"/><Relationship Id="rId1" Type="http://schemas.openxmlformats.org/officeDocument/2006/relationships/tags" Target="../tags/tag26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80.xml"/><Relationship Id="rId19" Type="http://schemas.openxmlformats.org/officeDocument/2006/relationships/tags" Target="../tags/tag296.xml"/><Relationship Id="rId18" Type="http://schemas.openxmlformats.org/officeDocument/2006/relationships/image" Target="../media/image1.png"/><Relationship Id="rId17" Type="http://schemas.openxmlformats.org/officeDocument/2006/relationships/tags" Target="../tags/tag295.xml"/><Relationship Id="rId16" Type="http://schemas.openxmlformats.org/officeDocument/2006/relationships/tags" Target="../tags/tag294.xml"/><Relationship Id="rId15" Type="http://schemas.openxmlformats.org/officeDocument/2006/relationships/tags" Target="../tags/tag293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tags" Target="../tags/tag27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9" Type="http://schemas.openxmlformats.org/officeDocument/2006/relationships/tags" Target="../tags/tag18.xml"/><Relationship Id="rId18" Type="http://schemas.openxmlformats.org/officeDocument/2006/relationships/image" Target="../media/image1.png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05.xml"/><Relationship Id="rId8" Type="http://schemas.openxmlformats.org/officeDocument/2006/relationships/tags" Target="../tags/tag304.xml"/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12.xml"/><Relationship Id="rId16" Type="http://schemas.openxmlformats.org/officeDocument/2006/relationships/image" Target="../media/image1.png"/><Relationship Id="rId15" Type="http://schemas.openxmlformats.org/officeDocument/2006/relationships/tags" Target="../tags/tag311.xml"/><Relationship Id="rId14" Type="http://schemas.openxmlformats.org/officeDocument/2006/relationships/tags" Target="../tags/tag310.xml"/><Relationship Id="rId13" Type="http://schemas.openxmlformats.org/officeDocument/2006/relationships/tags" Target="../tags/tag309.xml"/><Relationship Id="rId12" Type="http://schemas.openxmlformats.org/officeDocument/2006/relationships/tags" Target="../tags/tag308.xml"/><Relationship Id="rId11" Type="http://schemas.openxmlformats.org/officeDocument/2006/relationships/tags" Target="../tags/tag307.xml"/><Relationship Id="rId10" Type="http://schemas.openxmlformats.org/officeDocument/2006/relationships/tags" Target="../tags/tag306.xml"/><Relationship Id="rId1" Type="http://schemas.openxmlformats.org/officeDocument/2006/relationships/tags" Target="../tags/tag29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21.xml"/><Relationship Id="rId8" Type="http://schemas.openxmlformats.org/officeDocument/2006/relationships/tags" Target="../tags/tag320.xml"/><Relationship Id="rId7" Type="http://schemas.openxmlformats.org/officeDocument/2006/relationships/tags" Target="../tags/tag319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28.xml"/><Relationship Id="rId16" Type="http://schemas.openxmlformats.org/officeDocument/2006/relationships/image" Target="../media/image1.png"/><Relationship Id="rId15" Type="http://schemas.openxmlformats.org/officeDocument/2006/relationships/tags" Target="../tags/tag327.xml"/><Relationship Id="rId14" Type="http://schemas.openxmlformats.org/officeDocument/2006/relationships/tags" Target="../tags/tag326.xml"/><Relationship Id="rId13" Type="http://schemas.openxmlformats.org/officeDocument/2006/relationships/tags" Target="../tags/tag325.xml"/><Relationship Id="rId12" Type="http://schemas.openxmlformats.org/officeDocument/2006/relationships/tags" Target="../tags/tag324.xml"/><Relationship Id="rId11" Type="http://schemas.openxmlformats.org/officeDocument/2006/relationships/tags" Target="../tags/tag323.xml"/><Relationship Id="rId10" Type="http://schemas.openxmlformats.org/officeDocument/2006/relationships/tags" Target="../tags/tag322.xml"/><Relationship Id="rId1" Type="http://schemas.openxmlformats.org/officeDocument/2006/relationships/tags" Target="../tags/tag31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337.xml"/><Relationship Id="rId8" Type="http://schemas.openxmlformats.org/officeDocument/2006/relationships/tags" Target="../tags/tag336.xml"/><Relationship Id="rId7" Type="http://schemas.openxmlformats.org/officeDocument/2006/relationships/tags" Target="../tags/tag335.xml"/><Relationship Id="rId6" Type="http://schemas.openxmlformats.org/officeDocument/2006/relationships/tags" Target="../tags/tag334.xml"/><Relationship Id="rId5" Type="http://schemas.openxmlformats.org/officeDocument/2006/relationships/tags" Target="../tags/tag333.xml"/><Relationship Id="rId4" Type="http://schemas.openxmlformats.org/officeDocument/2006/relationships/tags" Target="../tags/tag332.xml"/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44.xml"/><Relationship Id="rId16" Type="http://schemas.openxmlformats.org/officeDocument/2006/relationships/image" Target="../media/image1.png"/><Relationship Id="rId15" Type="http://schemas.openxmlformats.org/officeDocument/2006/relationships/tags" Target="../tags/tag343.xml"/><Relationship Id="rId14" Type="http://schemas.openxmlformats.org/officeDocument/2006/relationships/tags" Target="../tags/tag342.xml"/><Relationship Id="rId13" Type="http://schemas.openxmlformats.org/officeDocument/2006/relationships/tags" Target="../tags/tag341.xml"/><Relationship Id="rId12" Type="http://schemas.openxmlformats.org/officeDocument/2006/relationships/tags" Target="../tags/tag340.xml"/><Relationship Id="rId11" Type="http://schemas.openxmlformats.org/officeDocument/2006/relationships/tags" Target="../tags/tag339.xml"/><Relationship Id="rId10" Type="http://schemas.openxmlformats.org/officeDocument/2006/relationships/tags" Target="../tags/tag338.xml"/><Relationship Id="rId1" Type="http://schemas.openxmlformats.org/officeDocument/2006/relationships/tags" Target="../tags/tag329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53.xml"/><Relationship Id="rId8" Type="http://schemas.openxmlformats.org/officeDocument/2006/relationships/tags" Target="../tags/tag352.xml"/><Relationship Id="rId7" Type="http://schemas.openxmlformats.org/officeDocument/2006/relationships/tags" Target="../tags/tag351.xml"/><Relationship Id="rId6" Type="http://schemas.openxmlformats.org/officeDocument/2006/relationships/tags" Target="../tags/tag350.xml"/><Relationship Id="rId5" Type="http://schemas.openxmlformats.org/officeDocument/2006/relationships/tags" Target="../tags/tag349.xml"/><Relationship Id="rId4" Type="http://schemas.openxmlformats.org/officeDocument/2006/relationships/tags" Target="../tags/tag348.xml"/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60.xml"/><Relationship Id="rId16" Type="http://schemas.openxmlformats.org/officeDocument/2006/relationships/image" Target="../media/image1.png"/><Relationship Id="rId15" Type="http://schemas.openxmlformats.org/officeDocument/2006/relationships/tags" Target="../tags/tag359.xml"/><Relationship Id="rId14" Type="http://schemas.openxmlformats.org/officeDocument/2006/relationships/tags" Target="../tags/tag358.xml"/><Relationship Id="rId13" Type="http://schemas.openxmlformats.org/officeDocument/2006/relationships/tags" Target="../tags/tag357.xml"/><Relationship Id="rId12" Type="http://schemas.openxmlformats.org/officeDocument/2006/relationships/tags" Target="../tags/tag356.xml"/><Relationship Id="rId11" Type="http://schemas.openxmlformats.org/officeDocument/2006/relationships/tags" Target="../tags/tag355.xml"/><Relationship Id="rId10" Type="http://schemas.openxmlformats.org/officeDocument/2006/relationships/tags" Target="../tags/tag354.xml"/><Relationship Id="rId1" Type="http://schemas.openxmlformats.org/officeDocument/2006/relationships/tags" Target="../tags/tag34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69.xml"/><Relationship Id="rId8" Type="http://schemas.openxmlformats.org/officeDocument/2006/relationships/tags" Target="../tags/tag368.xml"/><Relationship Id="rId7" Type="http://schemas.openxmlformats.org/officeDocument/2006/relationships/tags" Target="../tags/tag367.xml"/><Relationship Id="rId6" Type="http://schemas.openxmlformats.org/officeDocument/2006/relationships/tags" Target="../tags/tag366.xml"/><Relationship Id="rId5" Type="http://schemas.openxmlformats.org/officeDocument/2006/relationships/tags" Target="../tags/tag365.xml"/><Relationship Id="rId4" Type="http://schemas.openxmlformats.org/officeDocument/2006/relationships/tags" Target="../tags/tag364.xml"/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76.xml"/><Relationship Id="rId16" Type="http://schemas.openxmlformats.org/officeDocument/2006/relationships/image" Target="../media/image1.png"/><Relationship Id="rId15" Type="http://schemas.openxmlformats.org/officeDocument/2006/relationships/tags" Target="../tags/tag375.xml"/><Relationship Id="rId14" Type="http://schemas.openxmlformats.org/officeDocument/2006/relationships/tags" Target="../tags/tag374.xml"/><Relationship Id="rId13" Type="http://schemas.openxmlformats.org/officeDocument/2006/relationships/tags" Target="../tags/tag373.xml"/><Relationship Id="rId12" Type="http://schemas.openxmlformats.org/officeDocument/2006/relationships/tags" Target="../tags/tag372.xml"/><Relationship Id="rId11" Type="http://schemas.openxmlformats.org/officeDocument/2006/relationships/tags" Target="../tags/tag371.xml"/><Relationship Id="rId10" Type="http://schemas.openxmlformats.org/officeDocument/2006/relationships/tags" Target="../tags/tag370.xml"/><Relationship Id="rId1" Type="http://schemas.openxmlformats.org/officeDocument/2006/relationships/tags" Target="../tags/tag361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385.xml"/><Relationship Id="rId8" Type="http://schemas.openxmlformats.org/officeDocument/2006/relationships/tags" Target="../tags/tag384.xml"/><Relationship Id="rId7" Type="http://schemas.openxmlformats.org/officeDocument/2006/relationships/tags" Target="../tags/tag383.xml"/><Relationship Id="rId6" Type="http://schemas.openxmlformats.org/officeDocument/2006/relationships/tags" Target="../tags/tag382.xml"/><Relationship Id="rId5" Type="http://schemas.openxmlformats.org/officeDocument/2006/relationships/tags" Target="../tags/tag381.xml"/><Relationship Id="rId4" Type="http://schemas.openxmlformats.org/officeDocument/2006/relationships/tags" Target="../tags/tag380.xml"/><Relationship Id="rId3" Type="http://schemas.openxmlformats.org/officeDocument/2006/relationships/tags" Target="../tags/tag379.xml"/><Relationship Id="rId2" Type="http://schemas.openxmlformats.org/officeDocument/2006/relationships/tags" Target="../tags/tag378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92.xml"/><Relationship Id="rId16" Type="http://schemas.openxmlformats.org/officeDocument/2006/relationships/image" Target="../media/image1.png"/><Relationship Id="rId15" Type="http://schemas.openxmlformats.org/officeDocument/2006/relationships/tags" Target="../tags/tag391.xml"/><Relationship Id="rId14" Type="http://schemas.openxmlformats.org/officeDocument/2006/relationships/tags" Target="../tags/tag390.xml"/><Relationship Id="rId13" Type="http://schemas.openxmlformats.org/officeDocument/2006/relationships/tags" Target="../tags/tag389.xml"/><Relationship Id="rId12" Type="http://schemas.openxmlformats.org/officeDocument/2006/relationships/tags" Target="../tags/tag388.xml"/><Relationship Id="rId11" Type="http://schemas.openxmlformats.org/officeDocument/2006/relationships/tags" Target="../tags/tag387.xml"/><Relationship Id="rId10" Type="http://schemas.openxmlformats.org/officeDocument/2006/relationships/tags" Target="../tags/tag386.xml"/><Relationship Id="rId1" Type="http://schemas.openxmlformats.org/officeDocument/2006/relationships/tags" Target="../tags/tag37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4.xml"/><Relationship Id="rId16" Type="http://schemas.openxmlformats.org/officeDocument/2006/relationships/image" Target="../media/image1.png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50.xml"/><Relationship Id="rId16" Type="http://schemas.openxmlformats.org/officeDocument/2006/relationships/image" Target="../media/image1.png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66.xml"/><Relationship Id="rId16" Type="http://schemas.openxmlformats.org/officeDocument/2006/relationships/image" Target="../media/image1.png"/><Relationship Id="rId15" Type="http://schemas.openxmlformats.org/officeDocument/2006/relationships/tags" Target="../tags/tag65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82.xml"/><Relationship Id="rId16" Type="http://schemas.openxmlformats.org/officeDocument/2006/relationships/image" Target="../media/image1.png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98.xml"/><Relationship Id="rId16" Type="http://schemas.openxmlformats.org/officeDocument/2006/relationships/image" Target="../media/image1.png"/><Relationship Id="rId15" Type="http://schemas.openxmlformats.org/officeDocument/2006/relationships/tags" Target="../tags/tag97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14.xml"/><Relationship Id="rId16" Type="http://schemas.openxmlformats.org/officeDocument/2006/relationships/image" Target="../media/image1.png"/><Relationship Id="rId15" Type="http://schemas.openxmlformats.org/officeDocument/2006/relationships/tags" Target="../tags/tag113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tags" Target="../tags/tag9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30.xml"/><Relationship Id="rId16" Type="http://schemas.openxmlformats.org/officeDocument/2006/relationships/image" Target="../media/image1.png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tags" Target="../tags/tag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TextBox 4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以下有关</a:t>
            </a:r>
            <a:r>
              <a:rPr lang="zh-CN" altLang="en-US" sz="2800" dirty="0">
                <a:latin typeface="Arial" panose="02080604020202020204" pitchFamily="34" charset="0"/>
              </a:rPr>
              <a:t>切入点表达式正确的是：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54275" name="TextBox 5"/>
          <p:cNvSpPr txBox="1"/>
          <p:nvPr>
            <p:custDataLst>
              <p:tags r:id="rId2"/>
            </p:custDataLst>
          </p:nvPr>
        </p:nvSpPr>
        <p:spPr>
          <a:xfrm>
            <a:off x="3065463" y="2060575"/>
            <a:ext cx="699135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切入点表达式中包含一个或多个切入点指示符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54276" name="TextBox 6"/>
          <p:cNvSpPr txBox="1"/>
          <p:nvPr>
            <p:custDataLst>
              <p:tags r:id="rId3"/>
            </p:custDataLst>
          </p:nvPr>
        </p:nvSpPr>
        <p:spPr>
          <a:xfrm>
            <a:off x="3065463" y="2924175"/>
            <a:ext cx="7602537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切入点表达式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execution(* cn.qut.exam.*.* (..))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表示匹配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cn.qut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包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exam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类中所有的方法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54277" name="TextBox 7"/>
          <p:cNvSpPr txBox="1"/>
          <p:nvPr>
            <p:custDataLst>
              <p:tags r:id="rId4"/>
            </p:custDataLst>
          </p:nvPr>
        </p:nvSpPr>
        <p:spPr>
          <a:xfrm>
            <a:off x="3065463" y="3933825"/>
            <a:ext cx="7475537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切入点表达式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execution(* *(..))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表示匹配所有包中所有类中所有的方法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54278" name="TextBox 8"/>
          <p:cNvSpPr txBox="1"/>
          <p:nvPr>
            <p:custDataLst>
              <p:tags r:id="rId5"/>
            </p:custDataLst>
          </p:nvPr>
        </p:nvSpPr>
        <p:spPr>
          <a:xfrm>
            <a:off x="3065463" y="514985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XML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配置文件中可以使用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&lt;aop:pointcut&gt;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标签定义切入点表达式，该表达式可以被反复使用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351088" y="21256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351088" y="29892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351088" y="3997325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351088" y="5214938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54284" name="组合 18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288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4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54289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54285" name="图片 3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Box 4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以下有关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JdbcTemplate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说法正确的是：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25603" name="TextBox 5"/>
          <p:cNvSpPr txBox="1"/>
          <p:nvPr>
            <p:custDataLst>
              <p:tags r:id="rId2"/>
            </p:custDataLst>
          </p:nvPr>
        </p:nvSpPr>
        <p:spPr>
          <a:xfrm>
            <a:off x="3352800" y="2205038"/>
            <a:ext cx="699135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JdbcTemplate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的封装使用的是模板设计模式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25604" name="TextBox 6"/>
          <p:cNvSpPr txBox="1"/>
          <p:nvPr>
            <p:custDataLst>
              <p:tags r:id="rId3"/>
            </p:custDataLst>
          </p:nvPr>
        </p:nvSpPr>
        <p:spPr>
          <a:xfrm>
            <a:off x="3352800" y="3213100"/>
            <a:ext cx="73152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通过使用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JdbcTemplate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，原来使用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JDBC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的重复性代码都在模板类中完成，从而极大简化了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JDBC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的使用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25605" name="TextBox 7"/>
          <p:cNvSpPr txBox="1"/>
          <p:nvPr>
            <p:custDataLst>
              <p:tags r:id="rId4"/>
            </p:custDataLst>
          </p:nvPr>
        </p:nvSpPr>
        <p:spPr>
          <a:xfrm>
            <a:off x="3352800" y="429260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使用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JdbcTemplate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的方法可以直接返回所需要的对象，但是无法返回集合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25606" name="TextBox 8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None/>
            </a:pPr>
            <a:r>
              <a:rPr lang="en-US" altLang="zh-CN" sz="2800" b="1" dirty="0">
                <a:latin typeface="Times New Roman" pitchFamily="18" charset="0"/>
                <a:ea typeface="楷体_GB2312"/>
              </a:rPr>
              <a:t>RowMapper</a:t>
            </a:r>
            <a:r>
              <a:rPr lang="zh-CN" altLang="en-US" sz="2800" b="1" dirty="0">
                <a:latin typeface="Times New Roman" pitchFamily="18" charset="0"/>
                <a:ea typeface="楷体_GB2312"/>
              </a:rPr>
              <a:t>接口的实现类，可以实现将结果集中一行信息转换为</a:t>
            </a:r>
            <a:r>
              <a:rPr lang="en-US" altLang="zh-CN" sz="2800" b="1" dirty="0">
                <a:latin typeface="Times New Roman" pitchFamily="18" charset="0"/>
                <a:ea typeface="楷体_GB2312"/>
              </a:rPr>
              <a:t>Java</a:t>
            </a:r>
            <a:r>
              <a:rPr lang="zh-CN" altLang="en-US" sz="2800" b="1" dirty="0">
                <a:latin typeface="Times New Roman" pitchFamily="18" charset="0"/>
                <a:ea typeface="楷体_GB2312"/>
              </a:rPr>
              <a:t>对象</a:t>
            </a:r>
            <a:endParaRPr lang="zh-CN" altLang="en-US" sz="2600" b="1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268538"/>
            <a:ext cx="561975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276600"/>
            <a:ext cx="587375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357688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13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25612" name="组合 18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1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5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2561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25613" name="图片 3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TextBox 2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以下有关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 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事务说法正确的是：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63491" name="TextBox 3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可以使用编程式也可以使用声明式进行事务管理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63492" name="TextBox 4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事务管理可以借助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AOP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实现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63493" name="TextBox 5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事务只能在传统的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JDBC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上实现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63494" name="TextBox 6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声明式事务管理可以使用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XML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也可以使用注解进行配置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495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68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0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13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63500" name="组合 16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504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5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6350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63501" name="图片 1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extBox 3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以下有关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MyBatis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说法正确的是：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50179" name="TextBox 4"/>
          <p:cNvSpPr txBox="1"/>
          <p:nvPr>
            <p:custDataLst>
              <p:tags r:id="rId2"/>
            </p:custDataLst>
          </p:nvPr>
        </p:nvSpPr>
        <p:spPr>
          <a:xfrm>
            <a:off x="3065463" y="213360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MyBatis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是一个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ORM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框架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50180" name="TextBox 5"/>
          <p:cNvSpPr txBox="1"/>
          <p:nvPr>
            <p:custDataLst>
              <p:tags r:id="rId3"/>
            </p:custDataLst>
          </p:nvPr>
        </p:nvSpPr>
        <p:spPr>
          <a:xfrm>
            <a:off x="3065463" y="2990850"/>
            <a:ext cx="71882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每一个数据库都会只对应一个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SqlSessionFactory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，构建时建议使用单例模式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50181" name="TextBox 6"/>
          <p:cNvSpPr txBox="1"/>
          <p:nvPr>
            <p:custDataLst>
              <p:tags r:id="rId4"/>
            </p:custDataLst>
          </p:nvPr>
        </p:nvSpPr>
        <p:spPr>
          <a:xfrm>
            <a:off x="3065463" y="384810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SqlSessionFactory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可以发送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SQL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执行返回结果，也可以获取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Mapper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的接口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50182" name="TextBox 7"/>
          <p:cNvSpPr txBox="1"/>
          <p:nvPr>
            <p:custDataLst>
              <p:tags r:id="rId5"/>
            </p:custDataLst>
          </p:nvPr>
        </p:nvSpPr>
        <p:spPr>
          <a:xfrm>
            <a:off x="3065463" y="470535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映射器可由一个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Java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接口和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XML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文件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(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或注解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构成，需要配置对应的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SQL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和映射规则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351088" y="219710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351088" y="305435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351088" y="3911600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351088" y="476885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0"/>
            </p:custDataLst>
          </p:nvPr>
        </p:nvSpPr>
        <p:spPr>
          <a:xfrm>
            <a:off x="8154988" y="6092825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50188" name="组合 17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192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6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50193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50189" name="图片 2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TextBox 4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以下说法正确的是：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51202" name="TextBox 5"/>
          <p:cNvSpPr txBox="1"/>
          <p:nvPr>
            <p:custDataLst>
              <p:tags r:id="rId2"/>
            </p:custDataLst>
          </p:nvPr>
        </p:nvSpPr>
        <p:spPr>
          <a:xfrm>
            <a:off x="3065463" y="220503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&lt;select&gt;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标签中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resultType</a:t>
            </a:r>
            <a:r>
              <a:rPr lang="zh-CN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或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resultMap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两个属性可以同时使用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51203" name="TextBox 6"/>
          <p:cNvSpPr txBox="1"/>
          <p:nvPr>
            <p:custDataLst>
              <p:tags r:id="rId3"/>
            </p:custDataLst>
          </p:nvPr>
        </p:nvSpPr>
        <p:spPr>
          <a:xfrm>
            <a:off x="3065463" y="306228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&lt;insert&gt;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标签中使用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useGeneratedKeys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属性来设置自定义的主键值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51204" name="TextBox 7"/>
          <p:cNvSpPr txBox="1"/>
          <p:nvPr>
            <p:custDataLst>
              <p:tags r:id="rId4"/>
            </p:custDataLst>
          </p:nvPr>
        </p:nvSpPr>
        <p:spPr>
          <a:xfrm>
            <a:off x="3065463" y="391953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&lt;insert&gt;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标签中使用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selectKey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子标签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来设置自定义的主键值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51205" name="TextBox 8"/>
          <p:cNvSpPr txBox="1"/>
          <p:nvPr>
            <p:custDataLst>
              <p:tags r:id="rId5"/>
            </p:custDataLst>
          </p:nvPr>
        </p:nvSpPr>
        <p:spPr>
          <a:xfrm>
            <a:off x="3049588" y="4978400"/>
            <a:ext cx="720725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&lt;select&gt;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标签中的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resultType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参数指定输出结果的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Java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类型，如果返回的是集合，则指定的是集合中元素的类型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351088" y="2268538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351088" y="3125788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351088" y="3983038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351088" y="4840288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7923213" y="5838825"/>
            <a:ext cx="1543050" cy="41275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51211" name="组合 18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14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/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7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5121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/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51216" name="图片 3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TextBox 3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以下有关级联说法正确的是：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66562" name="TextBox 4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需要考虑对象、底层数据库和两者之间映射三个部分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66563" name="TextBox 5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一对一应该在底层数据库使用主键外健来实现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66564" name="TextBox 6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一对多在对象上应该使用一个对象作为一端对象的关联属性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66565" name="TextBox 7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一对多在对象上应该使用一个集合作为一端对象的关联属性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495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68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0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13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66571" name="组合 17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574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/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7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6657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/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66576" name="图片 2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TextBox 3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以下有关级联说法正确的是：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71682" name="TextBox 4"/>
          <p:cNvSpPr txBox="1"/>
          <p:nvPr>
            <p:custDataLst>
              <p:tags r:id="rId2"/>
            </p:custDataLst>
          </p:nvPr>
        </p:nvSpPr>
        <p:spPr>
          <a:xfrm>
            <a:off x="3352800" y="213360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Mybatis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加载关联关系对象主要有嵌套查询和嵌套结果两种方式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71683" name="TextBox 5"/>
          <p:cNvSpPr txBox="1"/>
          <p:nvPr>
            <p:custDataLst>
              <p:tags r:id="rId3"/>
            </p:custDataLst>
          </p:nvPr>
        </p:nvSpPr>
        <p:spPr>
          <a:xfrm>
            <a:off x="3352800" y="3068638"/>
            <a:ext cx="71882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嵌套查询方式获取级联对象要执行多条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SQL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语句，嵌套结果方式只要执行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条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SQL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语句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71684" name="TextBox 6"/>
          <p:cNvSpPr txBox="1"/>
          <p:nvPr>
            <p:custDataLst>
              <p:tags r:id="rId4"/>
            </p:custDataLst>
          </p:nvPr>
        </p:nvSpPr>
        <p:spPr>
          <a:xfrm>
            <a:off x="3352800" y="3933190"/>
            <a:ext cx="6846888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嵌套结果方式可以使用延迟加载获取级联对象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71685" name="TextBox 7"/>
          <p:cNvSpPr txBox="1"/>
          <p:nvPr>
            <p:custDataLst>
              <p:tags r:id="rId5"/>
            </p:custDataLst>
          </p:nvPr>
        </p:nvSpPr>
        <p:spPr>
          <a:xfrm>
            <a:off x="3352800" y="4843463"/>
            <a:ext cx="71882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对多底层数据库仅能使用基于外键的方式实现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19710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133725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997325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9069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71691" name="TextBox 1"/>
          <p:cNvSpPr txBox="1"/>
          <p:nvPr>
            <p:custDataLst>
              <p:tags r:id="rId11"/>
            </p:custDataLst>
          </p:nvPr>
        </p:nvSpPr>
        <p:spPr>
          <a:xfrm>
            <a:off x="3352800" y="5529263"/>
            <a:ext cx="71882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多对多底层数据库仅能使用基于外键的方式实现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" name="矩形 2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2638425" y="55927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E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71693" name="组合 17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696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/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7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71697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/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71698" name="图片 2"/>
          <p:cNvPicPr/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9"/>
    </p:custData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TextBox 4"/>
          <p:cNvSpPr txBox="1"/>
          <p:nvPr>
            <p:custDataLst>
              <p:tags r:id="rId1"/>
            </p:custDataLst>
          </p:nvPr>
        </p:nvSpPr>
        <p:spPr>
          <a:xfrm>
            <a:off x="2438400" y="635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以下有关动态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SQL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语句说法正确的是：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41986" name="TextBox 5"/>
          <p:cNvSpPr txBox="1"/>
          <p:nvPr>
            <p:custDataLst>
              <p:tags r:id="rId2"/>
            </p:custDataLst>
          </p:nvPr>
        </p:nvSpPr>
        <p:spPr>
          <a:xfrm>
            <a:off x="3065463" y="1628775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使用多个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&lt;if&gt;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元素可以实现多个条件同时进行筛选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41987" name="TextBox 6"/>
          <p:cNvSpPr txBox="1"/>
          <p:nvPr>
            <p:custDataLst>
              <p:tags r:id="rId3"/>
            </p:custDataLst>
          </p:nvPr>
        </p:nvSpPr>
        <p:spPr>
          <a:xfrm>
            <a:off x="3065463" y="256540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使用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&lt;choose&gt;&lt;when&gt;&lt;otherwise&gt;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元素可以实现多个条件同时进行筛选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41988" name="TextBox 7"/>
          <p:cNvSpPr txBox="1"/>
          <p:nvPr>
            <p:custDataLst>
              <p:tags r:id="rId4"/>
            </p:custDataLst>
          </p:nvPr>
        </p:nvSpPr>
        <p:spPr>
          <a:xfrm>
            <a:off x="3065463" y="34337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where 1 = 1 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的作用可以使用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&lt;trim&gt;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或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&lt;where&gt;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元素实现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41989" name="TextBox 8"/>
          <p:cNvSpPr txBox="1"/>
          <p:nvPr>
            <p:custDataLst>
              <p:tags r:id="rId5"/>
            </p:custDataLst>
          </p:nvPr>
        </p:nvSpPr>
        <p:spPr>
          <a:xfrm>
            <a:off x="3065463" y="4238625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&lt;forEach&gt;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元素的</a:t>
            </a:r>
            <a:r>
              <a:rPr lang="en-US" altLang="zh-CN" sz="2800" dirty="0">
                <a:latin typeface="Times New Roman" pitchFamily="18" charset="0"/>
                <a:ea typeface="SimSun" pitchFamily="2" charset="-122"/>
              </a:rPr>
              <a:t>item</a:t>
            </a:r>
            <a:r>
              <a:rPr lang="zh-CN" altLang="en-US" sz="2800" dirty="0">
                <a:latin typeface="Times New Roman" pitchFamily="18" charset="0"/>
                <a:ea typeface="SimSun" pitchFamily="2" charset="-122"/>
              </a:rPr>
              <a:t>属性定义</a:t>
            </a:r>
            <a:r>
              <a:rPr lang="en-US" altLang="zh-CN" sz="2800" dirty="0">
                <a:latin typeface="Times New Roman" pitchFamily="18" charset="0"/>
                <a:ea typeface="SimSun" pitchFamily="2" charset="-122"/>
              </a:rPr>
              <a:t>list</a:t>
            </a:r>
            <a:r>
              <a:rPr lang="zh-CN" altLang="en-US" sz="2800" dirty="0">
                <a:latin typeface="Times New Roman" pitchFamily="18" charset="0"/>
                <a:ea typeface="SimSun" pitchFamily="2" charset="-122"/>
              </a:rPr>
              <a:t>列表循环迭代中当前的元素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351088" y="16938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351088" y="2628900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351088" y="349885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351088" y="4302125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7926388" y="5881688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41995" name="TextBox 20"/>
          <p:cNvSpPr txBox="1"/>
          <p:nvPr>
            <p:custDataLst>
              <p:tags r:id="rId11"/>
            </p:custDataLst>
          </p:nvPr>
        </p:nvSpPr>
        <p:spPr>
          <a:xfrm>
            <a:off x="3065463" y="5233988"/>
            <a:ext cx="6918325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zh-CN" altLang="en-US" sz="2400" dirty="0">
                <a:latin typeface="Times New Roman" pitchFamily="18" charset="0"/>
                <a:ea typeface="SimSun" pitchFamily="2" charset="-122"/>
              </a:rPr>
              <a:t>引用</a:t>
            </a:r>
            <a:r>
              <a:rPr lang="en-US" altLang="zh-CN" sz="2400" dirty="0">
                <a:latin typeface="Times New Roman" pitchFamily="18" charset="0"/>
                <a:ea typeface="SimSun" pitchFamily="2" charset="-122"/>
              </a:rPr>
              <a:t>map</a:t>
            </a:r>
            <a:r>
              <a:rPr lang="zh-CN" altLang="en-US" sz="2400" dirty="0">
                <a:latin typeface="Times New Roman" pitchFamily="18" charset="0"/>
                <a:ea typeface="SimSun" pitchFamily="2" charset="-122"/>
              </a:rPr>
              <a:t>对象中包含的集合对象时，</a:t>
            </a:r>
            <a:r>
              <a:rPr lang="en-US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&lt;forEach&gt;</a:t>
            </a:r>
            <a:r>
              <a:rPr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元素的</a:t>
            </a:r>
            <a:r>
              <a:rPr lang="en-US" altLang="zh-CN" sz="2400" dirty="0">
                <a:latin typeface="Times New Roman" pitchFamily="18" charset="0"/>
                <a:ea typeface="SimSun" pitchFamily="2" charset="-122"/>
              </a:rPr>
              <a:t>colletion</a:t>
            </a:r>
            <a:r>
              <a:rPr lang="zh-CN" altLang="en-US" sz="2400" dirty="0">
                <a:latin typeface="Times New Roman" pitchFamily="18" charset="0"/>
                <a:ea typeface="SimSun" pitchFamily="2" charset="-122"/>
              </a:rPr>
              <a:t>属性值为</a:t>
            </a:r>
            <a:r>
              <a:rPr lang="en-US" altLang="zh-CN" sz="2400" dirty="0">
                <a:latin typeface="Times New Roman" pitchFamily="18" charset="0"/>
                <a:ea typeface="SimSun" pitchFamily="2" charset="-122"/>
              </a:rPr>
              <a:t>map</a:t>
            </a:r>
            <a:r>
              <a:rPr lang="zh-CN" altLang="en-US" sz="2400" dirty="0">
                <a:latin typeface="Times New Roman" pitchFamily="18" charset="0"/>
                <a:ea typeface="SimSun" pitchFamily="2" charset="-122"/>
              </a:rPr>
              <a:t>对象包含集合的键值对中的值对象</a:t>
            </a:r>
            <a:endParaRPr lang="zh-CN" altLang="en-US" sz="24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22" name="矩形 21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2351088" y="5299075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E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41997" name="组合 18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000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/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8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42001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/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42002" name="图片 3"/>
          <p:cNvPicPr/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9"/>
    </p:custData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Box 3"/>
          <p:cNvSpPr txBox="1"/>
          <p:nvPr>
            <p:custDataLst>
              <p:tags r:id="rId1"/>
            </p:custDataLst>
          </p:nvPr>
        </p:nvSpPr>
        <p:spPr>
          <a:xfrm>
            <a:off x="2514600" y="260350"/>
            <a:ext cx="7315200" cy="1365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以下有关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 MVC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的说法正确的是：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0723" name="TextBox 4"/>
          <p:cNvSpPr txBox="1"/>
          <p:nvPr>
            <p:custDataLst>
              <p:tags r:id="rId2"/>
            </p:custDataLst>
          </p:nvPr>
        </p:nvSpPr>
        <p:spPr>
          <a:xfrm>
            <a:off x="3138488" y="1335088"/>
            <a:ext cx="7402512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 MVC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的核心控制器是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Dispatcher Servlet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，需要在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Web.xml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配置由其处理所有请求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0724" name="TextBox 5"/>
          <p:cNvSpPr txBox="1"/>
          <p:nvPr>
            <p:custDataLst>
              <p:tags r:id="rId3"/>
            </p:custDataLst>
          </p:nvPr>
        </p:nvSpPr>
        <p:spPr>
          <a:xfrm>
            <a:off x="3138488" y="219233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 MVC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所有的配置信息都写在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web.xml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文件当中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0725" name="TextBox 6"/>
          <p:cNvSpPr txBox="1"/>
          <p:nvPr>
            <p:custDataLst>
              <p:tags r:id="rId4"/>
            </p:custDataLst>
          </p:nvPr>
        </p:nvSpPr>
        <p:spPr>
          <a:xfrm>
            <a:off x="3138488" y="3265488"/>
            <a:ext cx="7402512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 MVC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的请求实际由某个控制器处理，该处理器可以使用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implements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关键字实现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Controller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接口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0726" name="TextBox 7"/>
          <p:cNvSpPr txBox="1"/>
          <p:nvPr>
            <p:custDataLst>
              <p:tags r:id="rId5"/>
            </p:custDataLst>
          </p:nvPr>
        </p:nvSpPr>
        <p:spPr>
          <a:xfrm>
            <a:off x="3138488" y="4829175"/>
            <a:ext cx="7402512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MVC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控制器处理完请求后会返回一个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ModelAndView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对象，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View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表示使用何种视图及具体资源进行显示，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Model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用来存储在视图中显示的数据</a:t>
            </a:r>
            <a:endParaRPr lang="en-US" altLang="zh-CN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424113" y="1398588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424113" y="2255838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424113" y="3328988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424113" y="457200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0"/>
            </p:custDataLst>
          </p:nvPr>
        </p:nvSpPr>
        <p:spPr>
          <a:xfrm>
            <a:off x="7696200" y="6286500"/>
            <a:ext cx="1543050" cy="41275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30732" name="组合 17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73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9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3073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30733" name="图片 2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TextBox 3"/>
          <p:cNvSpPr txBox="1"/>
          <p:nvPr>
            <p:custDataLst>
              <p:tags r:id="rId1"/>
            </p:custDataLst>
          </p:nvPr>
        </p:nvSpPr>
        <p:spPr>
          <a:xfrm>
            <a:off x="2438400" y="576263"/>
            <a:ext cx="7315200" cy="9207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以下有关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 MVC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数据绑定正确的是：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54275" name="TextBox 4"/>
          <p:cNvSpPr txBox="1"/>
          <p:nvPr>
            <p:custDataLst>
              <p:tags r:id="rId2"/>
            </p:custDataLst>
          </p:nvPr>
        </p:nvSpPr>
        <p:spPr>
          <a:xfrm>
            <a:off x="3352800" y="1412875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 MVC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可以直接绑定基本数据类型的数据到处理方法的形参上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54276" name="TextBox 5"/>
          <p:cNvSpPr txBox="1"/>
          <p:nvPr>
            <p:custDataLst>
              <p:tags r:id="rId3"/>
            </p:custDataLst>
          </p:nvPr>
        </p:nvSpPr>
        <p:spPr>
          <a:xfrm>
            <a:off x="3352800" y="2492375"/>
            <a:ext cx="73152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处理方法</a:t>
            </a:r>
            <a:r>
              <a:rPr lang="zh-CN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名为</a:t>
            </a:r>
            <a:r>
              <a:rPr lang="en-US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user</a:t>
            </a:r>
            <a:r>
              <a:rPr lang="zh-CN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POJO</a:t>
            </a:r>
            <a:r>
              <a:rPr lang="zh-CN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形参，内含</a:t>
            </a:r>
            <a:r>
              <a:rPr lang="en-US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luck</a:t>
            </a:r>
            <a:r>
              <a:rPr lang="zh-CN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属性</a:t>
            </a:r>
            <a:r>
              <a:rPr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，页面表单写</a:t>
            </a:r>
            <a:r>
              <a:rPr lang="en-US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&lt;input name=“user.luck”…/&gt;</a:t>
            </a:r>
            <a:r>
              <a:rPr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可以直接将表单输入值绑定到</a:t>
            </a:r>
            <a:r>
              <a:rPr lang="en-US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luck</a:t>
            </a:r>
            <a:r>
              <a:rPr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属性上</a:t>
            </a:r>
            <a:endParaRPr lang="zh-CN" altLang="en-US" sz="24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54277" name="TextBox 6"/>
          <p:cNvSpPr txBox="1"/>
          <p:nvPr>
            <p:custDataLst>
              <p:tags r:id="rId4"/>
            </p:custDataLst>
          </p:nvPr>
        </p:nvSpPr>
        <p:spPr>
          <a:xfrm>
            <a:off x="3371850" y="3556000"/>
            <a:ext cx="71882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如果请求中没有包含使用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@RequestParam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修饰的参数值会报错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54278" name="TextBox 7"/>
          <p:cNvSpPr txBox="1"/>
          <p:nvPr>
            <p:custDataLst>
              <p:tags r:id="rId5"/>
            </p:custDataLst>
          </p:nvPr>
        </p:nvSpPr>
        <p:spPr>
          <a:xfrm>
            <a:off x="3321050" y="4467225"/>
            <a:ext cx="73152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可以将页面的多个输入值直接绑定到形参对象的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Set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Map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类型的属性中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1476375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5574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57475" y="3684588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81525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54284" name="TextBox 19"/>
          <p:cNvSpPr txBox="1"/>
          <p:nvPr>
            <p:custDataLst>
              <p:tags r:id="rId11"/>
            </p:custDataLst>
          </p:nvPr>
        </p:nvSpPr>
        <p:spPr>
          <a:xfrm>
            <a:off x="3352800" y="55292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用于在页面和处理方法之间传递请求信息的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POJO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对象被称作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Data Transfer Object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21" name="矩形 20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2638425" y="55927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E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54286" name="组合 17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290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10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54291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54287" name="图片 2"/>
          <p:cNvPicPr/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extBox 2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的核心容器由哪些模块组成？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7891" name="TextBox 3"/>
          <p:cNvSpPr txBox="1"/>
          <p:nvPr>
            <p:custDataLst>
              <p:tags r:id="rId2"/>
            </p:custDataLst>
          </p:nvPr>
        </p:nvSpPr>
        <p:spPr>
          <a:xfrm>
            <a:off x="3352800" y="2060575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Spring-core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模块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7892" name="TextBox 4"/>
          <p:cNvSpPr txBox="1"/>
          <p:nvPr>
            <p:custDataLst>
              <p:tags r:id="rId3"/>
            </p:custDataLst>
          </p:nvPr>
        </p:nvSpPr>
        <p:spPr>
          <a:xfrm>
            <a:off x="3352800" y="2746375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Spring-beans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模块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7893" name="TextBox 5"/>
          <p:cNvSpPr txBox="1"/>
          <p:nvPr>
            <p:custDataLst>
              <p:tags r:id="rId4"/>
            </p:custDataLst>
          </p:nvPr>
        </p:nvSpPr>
        <p:spPr>
          <a:xfrm>
            <a:off x="3352800" y="343281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Spring-context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模块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7894" name="TextBox 6"/>
          <p:cNvSpPr txBox="1"/>
          <p:nvPr>
            <p:custDataLst>
              <p:tags r:id="rId5"/>
            </p:custDataLst>
          </p:nvPr>
        </p:nvSpPr>
        <p:spPr>
          <a:xfrm>
            <a:off x="3352800" y="4117975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Spring-aop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模块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1256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114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4972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1830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37900" name="TextBox 18"/>
          <p:cNvSpPr txBox="1"/>
          <p:nvPr>
            <p:custDataLst>
              <p:tags r:id="rId11"/>
            </p:custDataLst>
          </p:nvPr>
        </p:nvSpPr>
        <p:spPr>
          <a:xfrm>
            <a:off x="3352800" y="4803775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Spring-expression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模块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20" name="矩形 19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2638425" y="48688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E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37902" name="组合 16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906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37907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37903" name="图片 1"/>
          <p:cNvPicPr/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9"/>
    </p:custData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extBox 4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以下有关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Converter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Formatter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正确的是：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8915" name="TextBox 5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71882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浏览器的请求参数都是字符串形式，需要使用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Converter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或者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Formatter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转换成需要的对象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8916" name="TextBox 6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Converter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可以实现从对象到对象的转换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8917" name="TextBox 7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Formatter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只能实现从字符串到对象的转换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8918" name="TextBox 8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自定义的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Converter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Formatter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无需在配置文件配置就可以直接使用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495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68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0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131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38924" name="组合 18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928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11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38929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38925" name="图片 3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TextBox 3"/>
          <p:cNvSpPr txBox="1"/>
          <p:nvPr>
            <p:custDataLst>
              <p:tags r:id="rId1"/>
            </p:custDataLst>
          </p:nvPr>
        </p:nvSpPr>
        <p:spPr>
          <a:xfrm>
            <a:off x="1778000" y="635000"/>
            <a:ext cx="7975600" cy="1209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以下有关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 MVC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支持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JSON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的说法正确的是：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61443" name="TextBox 4"/>
          <p:cNvSpPr txBox="1"/>
          <p:nvPr>
            <p:custDataLst>
              <p:tags r:id="rId2"/>
            </p:custDataLst>
          </p:nvPr>
        </p:nvSpPr>
        <p:spPr>
          <a:xfrm>
            <a:off x="3352800" y="1700213"/>
            <a:ext cx="7188200" cy="11525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通过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 MVC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JSON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支持，从浏览器发送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JSON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字符串请求可以直接转换成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Java POJO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或者数组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61444" name="TextBox 5"/>
          <p:cNvSpPr txBox="1"/>
          <p:nvPr>
            <p:custDataLst>
              <p:tags r:id="rId3"/>
            </p:custDataLst>
          </p:nvPr>
        </p:nvSpPr>
        <p:spPr>
          <a:xfrm>
            <a:off x="3295650" y="3141663"/>
            <a:ext cx="724535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使用注解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@RequestJSONBody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可以将请求中的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json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字符串绑定到处理方法的形参上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61445" name="TextBox 6"/>
          <p:cNvSpPr txBox="1"/>
          <p:nvPr>
            <p:custDataLst>
              <p:tags r:id="rId4"/>
            </p:custDataLst>
          </p:nvPr>
        </p:nvSpPr>
        <p:spPr>
          <a:xfrm>
            <a:off x="3295650" y="3998913"/>
            <a:ext cx="70485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使用注解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@ResponseBody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可以将处理方法返回的响应对象转换成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JSON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字符串返回给浏览器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61446" name="TextBox 7"/>
          <p:cNvSpPr txBox="1"/>
          <p:nvPr>
            <p:custDataLst>
              <p:tags r:id="rId5"/>
            </p:custDataLst>
          </p:nvPr>
        </p:nvSpPr>
        <p:spPr>
          <a:xfrm>
            <a:off x="3295650" y="5091113"/>
            <a:ext cx="7985125" cy="641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 MVC 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使用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MappingJackson2HttpMessageConverter</a:t>
            </a:r>
            <a:endParaRPr lang="en-US" altLang="zh-CN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类实现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JSON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的转换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528888" y="1844675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581275" y="32051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581275" y="40624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581275" y="49196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0"/>
            </p:custDataLst>
          </p:nvPr>
        </p:nvSpPr>
        <p:spPr>
          <a:xfrm>
            <a:off x="7639050" y="571341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61452" name="组合 17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45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12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6145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2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61453" name="图片 2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Box 4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1071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itchFamily="18" charset="2"/>
              <a:buChar char="®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itchFamily="18" charset="2"/>
              <a:buChar char="¯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以下有关拦截器的说法正确的是：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24579" name="TextBox 5"/>
          <p:cNvSpPr txBox="1"/>
          <p:nvPr>
            <p:custDataLst>
              <p:tags r:id="rId2"/>
            </p:custDataLst>
          </p:nvPr>
        </p:nvSpPr>
        <p:spPr>
          <a:xfrm>
            <a:off x="3352800" y="1844675"/>
            <a:ext cx="71882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itchFamily="18" charset="2"/>
              <a:buChar char="®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itchFamily="18" charset="2"/>
              <a:buChar char="¯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自定义拦截器类需要实现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HandlerInterceptor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接口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24580" name="TextBox 6"/>
          <p:cNvSpPr txBox="1"/>
          <p:nvPr>
            <p:custDataLst>
              <p:tags r:id="rId3"/>
            </p:custDataLst>
          </p:nvPr>
        </p:nvSpPr>
        <p:spPr>
          <a:xfrm>
            <a:off x="3352800" y="2701925"/>
            <a:ext cx="7496175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itchFamily="18" charset="2"/>
              <a:buChar char="®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itchFamily="18" charset="2"/>
              <a:buChar char="¯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自定义拦截器类可以继承自</a:t>
            </a:r>
            <a:r>
              <a:rPr lang="en-US" altLang="zh-CN" sz="2800" dirty="0">
                <a:latin typeface="Arial" panose="02080604020202020204" pitchFamily="34" charset="0"/>
                <a:ea typeface="SimSun" pitchFamily="2" charset="-122"/>
              </a:rPr>
              <a:t>HandlerInterceptorAdapter</a:t>
            </a:r>
            <a:r>
              <a:rPr lang="zh-CN" altLang="en-US" sz="2800" dirty="0">
                <a:latin typeface="Arial" panose="02080604020202020204" pitchFamily="34" charset="0"/>
                <a:ea typeface="SimSun" pitchFamily="2" charset="-122"/>
              </a:rPr>
              <a:t>类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24581" name="TextBox 7"/>
          <p:cNvSpPr txBox="1"/>
          <p:nvPr>
            <p:custDataLst>
              <p:tags r:id="rId4"/>
            </p:custDataLst>
          </p:nvPr>
        </p:nvSpPr>
        <p:spPr>
          <a:xfrm>
            <a:off x="3352800" y="3559175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itchFamily="18" charset="2"/>
              <a:buChar char="®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itchFamily="18" charset="2"/>
              <a:buChar char="¯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多个拦截器中的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preHandle()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方法将按照配置文件中拦截器的配置顺序执行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24582" name="TextBox 8"/>
          <p:cNvSpPr txBox="1"/>
          <p:nvPr>
            <p:custDataLst>
              <p:tags r:id="rId5"/>
            </p:custDataLst>
          </p:nvPr>
        </p:nvSpPr>
        <p:spPr>
          <a:xfrm>
            <a:off x="3352800" y="4416425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itchFamily="18" charset="2"/>
              <a:buChar char="®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itchFamily="18" charset="2"/>
              <a:buChar char="¯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多个拦截器中的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postHandle()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方法将按照配置文件中拦截器的配置顺序执行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19097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  <a:sym typeface="Microsoft YaHei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charset="-122"/>
              <a:ea typeface="Microsoft YaHei" charset="-122"/>
              <a:cs typeface="+mn-cs"/>
              <a:sym typeface="Microsoft YaHei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7670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  <a:sym typeface="Microsoft YaHei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charset="-122"/>
              <a:ea typeface="Microsoft YaHei" charset="-122"/>
              <a:cs typeface="+mn-cs"/>
              <a:sym typeface="Microsoft YaHei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6242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  <a:sym typeface="Microsoft YaHei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charset="-122"/>
              <a:ea typeface="Microsoft YaHei" charset="-122"/>
              <a:cs typeface="+mn-cs"/>
              <a:sym typeface="Microsoft YaHei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48151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  <a:sym typeface="Microsoft YaHei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charset="-122"/>
              <a:ea typeface="Microsoft YaHei" charset="-122"/>
              <a:cs typeface="+mn-cs"/>
              <a:sym typeface="Microsoft YaHei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  <a:sym typeface="Microsoft YaHei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charset="-122"/>
              <a:ea typeface="Microsoft YaHei" charset="-122"/>
              <a:cs typeface="+mn-cs"/>
              <a:sym typeface="Microsoft YaHei" charset="-122"/>
            </a:endParaRPr>
          </a:p>
        </p:txBody>
      </p:sp>
      <p:grpSp>
        <p:nvGrpSpPr>
          <p:cNvPr id="24588" name="组合 18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592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 2" pitchFamily="18" charset="2"/>
                <a:buChar char="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itchFamily="18" charset="2"/>
                <a:buChar char="³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B9B57"/>
                </a:buClr>
                <a:buSzPct val="60000"/>
                <a:buFont typeface="Wingdings 2" pitchFamily="18" charset="2"/>
                <a:buChar char="®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B7396"/>
                </a:buClr>
                <a:buSzPct val="45000"/>
                <a:buFont typeface="Wingdings 2" pitchFamily="18" charset="2"/>
                <a:buChar char="¯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13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24593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 2" pitchFamily="18" charset="2"/>
                <a:buChar char="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itchFamily="18" charset="2"/>
                <a:buChar char="³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B9B57"/>
                </a:buClr>
                <a:buSzPct val="60000"/>
                <a:buFont typeface="Wingdings 2" pitchFamily="18" charset="2"/>
                <a:buChar char="®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B7396"/>
                </a:buClr>
                <a:buSzPct val="45000"/>
                <a:buFont typeface="Wingdings 2" pitchFamily="18" charset="2"/>
                <a:buChar char="¯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24589" name="图片 3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extBox 4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5619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itchFamily="18" charset="2"/>
              <a:buChar char="®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itchFamily="18" charset="2"/>
              <a:buChar char="¯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以下有关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 MVC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校验说法正确的是：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6867" name="TextBox 5"/>
          <p:cNvSpPr txBox="1"/>
          <p:nvPr>
            <p:custDataLst>
              <p:tags r:id="rId2"/>
            </p:custDataLst>
          </p:nvPr>
        </p:nvSpPr>
        <p:spPr>
          <a:xfrm>
            <a:off x="3352800" y="1484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itchFamily="18" charset="2"/>
              <a:buChar char="®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itchFamily="18" charset="2"/>
              <a:buChar char="¯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 MVC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支持基于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Validator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接口的校验和基于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JSR303,380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标准的校验两种方式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6868" name="TextBox 6"/>
          <p:cNvSpPr txBox="1"/>
          <p:nvPr>
            <p:custDataLst>
              <p:tags r:id="rId3"/>
            </p:custDataLst>
          </p:nvPr>
        </p:nvSpPr>
        <p:spPr>
          <a:xfrm>
            <a:off x="3352800" y="2641600"/>
            <a:ext cx="699135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itchFamily="18" charset="2"/>
              <a:buChar char="®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itchFamily="18" charset="2"/>
              <a:buChar char="¯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用户自定义的验证实现写在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Validator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接口的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validate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方法中，验证错误消息被存入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Errors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对象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6869" name="TextBox 7"/>
          <p:cNvSpPr txBox="1"/>
          <p:nvPr>
            <p:custDataLst>
              <p:tags r:id="rId4"/>
            </p:custDataLst>
          </p:nvPr>
        </p:nvSpPr>
        <p:spPr>
          <a:xfrm>
            <a:off x="3352800" y="386080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itchFamily="18" charset="2"/>
              <a:buChar char="®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itchFamily="18" charset="2"/>
              <a:buChar char="¯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基于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JSR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的验证方式需要导入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Hibernate Validator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包，但不需要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JSTL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包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6870" name="TextBox 8"/>
          <p:cNvSpPr txBox="1"/>
          <p:nvPr>
            <p:custDataLst>
              <p:tags r:id="rId5"/>
            </p:custDataLst>
          </p:nvPr>
        </p:nvSpPr>
        <p:spPr>
          <a:xfrm>
            <a:off x="3352800" y="494188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B9B57"/>
              </a:buClr>
              <a:buSzPct val="60000"/>
              <a:buFont typeface="Wingdings 2" pitchFamily="18" charset="2"/>
              <a:buChar char="®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B7396"/>
              </a:buClr>
              <a:buSzPct val="45000"/>
              <a:buFont typeface="Wingdings 2" pitchFamily="18" charset="2"/>
              <a:buChar char="¯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基于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JSR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的验证方式需要在控制器处理方法形参上使用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@Valid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进行输入信息的验证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154940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  <a:sym typeface="Microsoft YaHei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charset="-122"/>
              <a:ea typeface="Microsoft YaHei" charset="-122"/>
              <a:cs typeface="+mn-cs"/>
              <a:sym typeface="Microsoft YaHei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706688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  <a:sym typeface="Microsoft YaHei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charset="-122"/>
              <a:ea typeface="Microsoft YaHei" charset="-122"/>
              <a:cs typeface="+mn-cs"/>
              <a:sym typeface="Microsoft YaHei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925888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  <a:sym typeface="Microsoft YaHei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charset="-122"/>
              <a:ea typeface="Microsoft YaHei" charset="-122"/>
              <a:cs typeface="+mn-cs"/>
              <a:sym typeface="Microsoft YaHei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005388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  <a:sym typeface="Microsoft YaHei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charset="-122"/>
              <a:ea typeface="Microsoft YaHei" charset="-122"/>
              <a:cs typeface="+mn-cs"/>
              <a:sym typeface="Microsoft YaHei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+mn-cs"/>
                <a:sym typeface="Microsoft YaHei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charset="-122"/>
              <a:ea typeface="Microsoft YaHei" charset="-122"/>
              <a:cs typeface="+mn-cs"/>
              <a:sym typeface="Microsoft YaHei" charset="-122"/>
            </a:endParaRPr>
          </a:p>
        </p:txBody>
      </p:sp>
      <p:grpSp>
        <p:nvGrpSpPr>
          <p:cNvPr id="36876" name="组合 18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880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 2" pitchFamily="18" charset="2"/>
                <a:buChar char="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itchFamily="18" charset="2"/>
                <a:buChar char="³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B9B57"/>
                </a:buClr>
                <a:buSzPct val="60000"/>
                <a:buFont typeface="Wingdings 2" pitchFamily="18" charset="2"/>
                <a:buChar char="®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B7396"/>
                </a:buClr>
                <a:buSzPct val="45000"/>
                <a:buFont typeface="Wingdings 2" pitchFamily="18" charset="2"/>
                <a:buChar char="¯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14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36881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 2" pitchFamily="18" charset="2"/>
                <a:buChar char="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itchFamily="18" charset="2"/>
                <a:buChar char="³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B9B57"/>
                </a:buClr>
                <a:buSzPct val="60000"/>
                <a:buFont typeface="Wingdings 2" pitchFamily="18" charset="2"/>
                <a:buChar char="®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B7396"/>
                </a:buClr>
                <a:buSzPct val="45000"/>
                <a:buFont typeface="Wingdings 2" pitchFamily="18" charset="2"/>
                <a:buChar char="¯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9A53"/>
                </a:buClr>
                <a:buFont typeface="Wingdings 2" pitchFamily="18" charset="2"/>
                <a:buChar char="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2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36877" name="图片 3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extBox 4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以下有关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 MVC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说法正确的是：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2771" name="TextBox 5"/>
          <p:cNvSpPr txBox="1"/>
          <p:nvPr>
            <p:custDataLst>
              <p:tags r:id="rId2"/>
            </p:custDataLst>
          </p:nvPr>
        </p:nvSpPr>
        <p:spPr>
          <a:xfrm>
            <a:off x="3503613" y="2428875"/>
            <a:ext cx="6913562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 MVC</a:t>
            </a:r>
            <a:r>
              <a:rPr lang="zh-CN" altLang="en-US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通过</a:t>
            </a:r>
            <a:r>
              <a:rPr lang="en-US" altLang="zh-CN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MessageResource</a:t>
            </a:r>
            <a:r>
              <a:rPr lang="zh-CN" altLang="en-US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接口加载资源属性文件，实际多使用</a:t>
            </a:r>
            <a:r>
              <a:rPr lang="en-US" altLang="zh-CN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ReloadableResourceBundleMessageResource</a:t>
            </a:r>
            <a:r>
              <a:rPr lang="zh-CN" altLang="en-US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实现类完成</a:t>
            </a:r>
            <a:endParaRPr lang="zh-CN" altLang="en-US" sz="20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2772" name="TextBox 6"/>
          <p:cNvSpPr txBox="1"/>
          <p:nvPr>
            <p:custDataLst>
              <p:tags r:id="rId3"/>
            </p:custDataLst>
          </p:nvPr>
        </p:nvSpPr>
        <p:spPr>
          <a:xfrm>
            <a:off x="3352800" y="3500438"/>
            <a:ext cx="73152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 MVC</a:t>
            </a:r>
            <a:r>
              <a:rPr lang="zh-CN" altLang="en-US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通过</a:t>
            </a:r>
            <a:r>
              <a:rPr lang="en-US" altLang="zh-CN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LocaleResolver</a:t>
            </a:r>
            <a:r>
              <a:rPr lang="zh-CN" altLang="en-US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接口获取客户端语言区域信息，实际多使用实现类</a:t>
            </a:r>
            <a:r>
              <a:rPr lang="en-US" altLang="zh-CN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SessionLocaleResolver</a:t>
            </a:r>
            <a:r>
              <a:rPr lang="zh-CN" altLang="en-US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获取信息</a:t>
            </a:r>
            <a:endParaRPr lang="zh-CN" altLang="en-US" sz="20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2773" name="TextBox 7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 MVC</a:t>
            </a:r>
            <a:r>
              <a:rPr lang="zh-CN" altLang="en-US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通过</a:t>
            </a:r>
            <a:r>
              <a:rPr lang="en-US" altLang="zh-CN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LocaleChangeInterceptor</a:t>
            </a:r>
            <a:r>
              <a:rPr lang="zh-CN" altLang="en-US" sz="20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获取客户端语言区域信息</a:t>
            </a:r>
            <a:endParaRPr lang="zh-CN" altLang="en-US" sz="20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2774" name="TextBox 8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JSP</a:t>
            </a:r>
            <a:r>
              <a:rPr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页面使用</a:t>
            </a:r>
            <a:r>
              <a:rPr lang="en-US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spring:message</a:t>
            </a:r>
            <a:r>
              <a:rPr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标签完成国际化信息的显示</a:t>
            </a:r>
            <a:endParaRPr lang="zh-CN" altLang="en-US" sz="24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557463"/>
            <a:ext cx="59690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565525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0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13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32780" name="组合 18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784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15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3278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32781" name="图片 3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extBox 4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以下有关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 MVC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文件上传下载说法正确的是：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44035" name="TextBox 5"/>
          <p:cNvSpPr txBox="1"/>
          <p:nvPr>
            <p:custDataLst>
              <p:tags r:id="rId2"/>
            </p:custDataLst>
          </p:nvPr>
        </p:nvSpPr>
        <p:spPr>
          <a:xfrm>
            <a:off x="3352800" y="234950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 MVC</a:t>
            </a:r>
            <a:r>
              <a:rPr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通过</a:t>
            </a:r>
            <a:r>
              <a:rPr lang="en-US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MultipartResolver</a:t>
            </a:r>
            <a:r>
              <a:rPr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接口完成文件上传功能</a:t>
            </a:r>
            <a:endParaRPr lang="zh-CN" altLang="en-US" sz="24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44036" name="TextBox 6"/>
          <p:cNvSpPr txBox="1"/>
          <p:nvPr>
            <p:custDataLst>
              <p:tags r:id="rId3"/>
            </p:custDataLst>
          </p:nvPr>
        </p:nvSpPr>
        <p:spPr>
          <a:xfrm>
            <a:off x="3352800" y="3362325"/>
            <a:ext cx="73152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 MVC</a:t>
            </a:r>
            <a:r>
              <a:rPr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页面上传需要将页面表单对象</a:t>
            </a:r>
            <a:r>
              <a:rPr lang="en-US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enctype</a:t>
            </a:r>
            <a:r>
              <a:rPr lang="zh-CN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属性设置为</a:t>
            </a:r>
            <a:r>
              <a:rPr lang="en-US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multipart/form-data,</a:t>
            </a:r>
            <a:r>
              <a:rPr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并使用</a:t>
            </a:r>
            <a:r>
              <a:rPr lang="en-US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get</a:t>
            </a:r>
            <a:r>
              <a:rPr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方式提交表单</a:t>
            </a:r>
            <a:endParaRPr lang="zh-CN" altLang="en-US" sz="24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44037" name="TextBox 7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浏览器上传的文件会数据绑定到</a:t>
            </a:r>
            <a:r>
              <a:rPr lang="en-US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POJO</a:t>
            </a:r>
            <a:r>
              <a:rPr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类中</a:t>
            </a:r>
            <a:r>
              <a:rPr lang="en-US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MultipartFile</a:t>
            </a:r>
            <a:r>
              <a:rPr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类型的属性中</a:t>
            </a:r>
            <a:endParaRPr lang="zh-CN" altLang="en-US" sz="24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44038" name="TextBox 8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文件下载时，需要设置响应头中的</a:t>
            </a:r>
            <a:r>
              <a:rPr lang="en-US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Content-Type</a:t>
            </a:r>
            <a:r>
              <a:rPr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Content-Disposition</a:t>
            </a:r>
            <a:r>
              <a:rPr lang="zh-CN" altLang="en-US" sz="24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字段</a:t>
            </a:r>
            <a:endParaRPr lang="zh-CN" altLang="en-US" sz="24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41300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425825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0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13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44044" name="组合 18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048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17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44049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44045" name="图片 3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extBox 4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以下有关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容器说法正确的是：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1747" name="TextBox 5"/>
          <p:cNvSpPr txBox="1"/>
          <p:nvPr>
            <p:custDataLst>
              <p:tags r:id="rId2"/>
            </p:custDataLst>
          </p:nvPr>
        </p:nvSpPr>
        <p:spPr>
          <a:xfrm>
            <a:off x="2921000" y="213360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BeanFactory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是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容器接口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1748" name="TextBox 6"/>
          <p:cNvSpPr txBox="1"/>
          <p:nvPr>
            <p:custDataLst>
              <p:tags r:id="rId3"/>
            </p:custDataLst>
          </p:nvPr>
        </p:nvSpPr>
        <p:spPr>
          <a:xfrm>
            <a:off x="2921000" y="299085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ApplicationContext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是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容器接口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1749" name="TextBox 7"/>
          <p:cNvSpPr txBox="1"/>
          <p:nvPr>
            <p:custDataLst>
              <p:tags r:id="rId4"/>
            </p:custDataLst>
          </p:nvPr>
        </p:nvSpPr>
        <p:spPr>
          <a:xfrm>
            <a:off x="2921000" y="3848100"/>
            <a:ext cx="677545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XMLWebApplicationContext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是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容器接口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1750" name="TextBox 8"/>
          <p:cNvSpPr txBox="1"/>
          <p:nvPr>
            <p:custDataLst>
              <p:tags r:id="rId5"/>
            </p:custDataLst>
          </p:nvPr>
        </p:nvSpPr>
        <p:spPr>
          <a:xfrm>
            <a:off x="2921000" y="4705350"/>
            <a:ext cx="7172325" cy="955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ApplicationContext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容器较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BeanFactory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容器支持载入多个配置文件，更常被使用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206625" y="219710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206625" y="305435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206625" y="3911600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206625" y="476885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8550275" y="6165850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31756" name="组合 18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760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2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31761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31757" name="图片 3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extBox 4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下面有关依赖注入方式正确的是：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48131" name="TextBox 5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设值注入可以实现依赖对象的延迟注入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48132" name="TextBox 6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构造注入可以决定依赖关系的注入顺序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48133" name="TextBox 7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设值注入是通过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setXXX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方法实现的</a:t>
            </a:r>
            <a:endParaRPr lang="en-US" altLang="zh-CN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48134" name="TextBox 8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设值注入可以通过构造方法注入实现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495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68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0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131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48140" name="组合 18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144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2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4814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48141" name="图片 3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Box 4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以下有关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bean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的实例化说法正确的是：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0723" name="TextBox 5"/>
          <p:cNvSpPr txBox="1"/>
          <p:nvPr>
            <p:custDataLst>
              <p:tags r:id="rId2"/>
            </p:custDataLst>
          </p:nvPr>
        </p:nvSpPr>
        <p:spPr>
          <a:xfrm>
            <a:off x="2994025" y="2060575"/>
            <a:ext cx="7781925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有构造方法、静态工厂、实例工厂三种实例化方法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0724" name="TextBox 6"/>
          <p:cNvSpPr txBox="1"/>
          <p:nvPr>
            <p:custDataLst>
              <p:tags r:id="rId3"/>
            </p:custDataLst>
          </p:nvPr>
        </p:nvSpPr>
        <p:spPr>
          <a:xfrm>
            <a:off x="2994025" y="2917825"/>
            <a:ext cx="7350125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静态工厂实例化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bean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标签中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class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属性值是所要获取的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Bean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的实现类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0725" name="TextBox 7"/>
          <p:cNvSpPr txBox="1"/>
          <p:nvPr>
            <p:custDataLst>
              <p:tags r:id="rId4"/>
            </p:custDataLst>
          </p:nvPr>
        </p:nvSpPr>
        <p:spPr>
          <a:xfrm>
            <a:off x="2994025" y="3775075"/>
            <a:ext cx="7494588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实例工厂实例化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bean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标签中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factory-bean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属性是实例工厂类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0726" name="TextBox 8"/>
          <p:cNvSpPr txBox="1"/>
          <p:nvPr>
            <p:custDataLst>
              <p:tags r:id="rId5"/>
            </p:custDataLst>
          </p:nvPr>
        </p:nvSpPr>
        <p:spPr>
          <a:xfrm>
            <a:off x="2994025" y="4632325"/>
            <a:ext cx="7546975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静态工厂实例化需要先创建工厂类的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bean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，实例工厂则不需要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279650" y="21256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279650" y="298291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279650" y="38401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279650" y="469741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7851775" y="6237288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30732" name="组合 18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73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3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3073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30733" name="图片 3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extBox 4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Bean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的默认作用域是：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7891" name="TextBox 5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page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7892" name="TextBox 6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request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7893" name="TextBox 7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singleton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37894" name="TextBox 8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prototype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06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37900" name="组合 18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904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3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3790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37901" name="图片 3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438400" y="428625"/>
            <a:ext cx="7315200" cy="12715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hueMod val="100000"/>
                    <a:satMod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以下有关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Spring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说法正确的是：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138488" y="1706563"/>
            <a:ext cx="7134225" cy="64293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hueMod val="100000"/>
                    <a:satMod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Spring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的依赖关系的注入方式可以包括设值注入和构造注入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3138488" y="2701925"/>
            <a:ext cx="7134225" cy="64293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hueMod val="100000"/>
                    <a:satMod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BeanFactory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和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ApplicationContext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容器在容器初始化时会初始化容器中所有的单例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Bean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3138488" y="3729038"/>
            <a:ext cx="7134225" cy="64293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hueMod val="100000"/>
                    <a:satMod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BeanFactory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和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ApplicationContext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容器在初始化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Bean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时会按照配置文件中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Bean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声明的顺序实例化各种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Bean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对象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3138488" y="5162550"/>
            <a:ext cx="7134225" cy="64293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hueMod val="100000"/>
                    <a:satMod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Spring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容器会对单例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Bean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进行生命周期管理，可以在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&lt;bean&gt;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标签中使用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init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-method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属性在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bean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对象设置好依赖关系后调用指定的方法进行初始化操作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424113" y="1770063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424113" y="2767013"/>
            <a:ext cx="514350" cy="51435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424113" y="3792538"/>
            <a:ext cx="514350" cy="51435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424113" y="5226050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48140" name="组合 18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ypeText"/>
            <p:cNvSpPr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tint val="100000"/>
                      <a:shade val="100000"/>
                      <a:hueMod val="100000"/>
                      <a:satMod val="10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  <a:sym typeface="Microsoft Yahei"/>
                </a:rPr>
                <a:t>3</a:t>
              </a: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  <a:sym typeface="Microsoft Yahei"/>
                </a:rPr>
                <a:t>多选题</a:t>
              </a: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endParaRPr>
            </a:p>
          </p:txBody>
        </p:sp>
        <p:sp>
          <p:nvSpPr>
            <p:cNvPr id="18" name="TipText"/>
            <p:cNvSpPr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tint val="100000"/>
                      <a:shade val="100000"/>
                      <a:hueMod val="100000"/>
                      <a:satMod val="10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  <a:sym typeface="Microsoft Yahei"/>
                </a:rPr>
                <a:t>2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  <a:sym typeface="Microsoft Yahei"/>
                </a:rPr>
                <a:t>分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endParaRPr>
            </a:p>
          </p:txBody>
        </p:sp>
      </p:grpSp>
      <p:pic>
        <p:nvPicPr>
          <p:cNvPr id="48141" name="图片 3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TextBox 2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下面代码中使用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@Controller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注解装配了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Bean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@Controller</a:t>
            </a:r>
            <a:endParaRPr lang="en-US" altLang="zh-CN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pulbic class TestController{…}</a:t>
            </a:r>
            <a:endParaRPr lang="en-US" altLang="zh-CN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则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Spring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容器中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Bean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id</a:t>
            </a:r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是：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66563" name="TextBox 3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TestController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66564" name="TextBox 4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testController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66565" name="TextBox 5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无</a:t>
            </a:r>
            <a:r>
              <a:rPr lang="en-US" altLang="zh-CN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id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66566" name="TextBox 6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rPr>
              <a:t>任意名称</a:t>
            </a:r>
            <a:endParaRPr lang="zh-CN" altLang="en-US" sz="2600" dirty="0">
              <a:solidFill>
                <a:srgbClr val="000000"/>
              </a:solidFill>
              <a:latin typeface="Microsoft YaHei" charset="-122"/>
              <a:ea typeface="Microsoft YaHei" charset="-122"/>
              <a:sym typeface="Microsoft YaHei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66572" name="组合 16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57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3</a:t>
              </a:r>
              <a:r>
                <a:rPr lang="zh-CN" altLang="en-US" sz="2600" dirty="0">
                  <a:solidFill>
                    <a:srgbClr val="00000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  <p:sp>
          <p:nvSpPr>
            <p:cNvPr id="6657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charset="-122"/>
                  <a:ea typeface="Microsoft YaHei" charset="-122"/>
                  <a:sym typeface="Microsoft YaHei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charset="-122"/>
                <a:ea typeface="Microsoft YaHei" charset="-122"/>
                <a:sym typeface="Microsoft YaHei" charset="-122"/>
              </a:endParaRPr>
            </a:p>
          </p:txBody>
        </p:sp>
      </p:grpSp>
      <p:pic>
        <p:nvPicPr>
          <p:cNvPr id="66573" name="图片 1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438400" y="428625"/>
            <a:ext cx="7315200" cy="12715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hueMod val="100000"/>
                    <a:satMod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以下有关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Spring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注解说法正确的是：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51150" y="1773238"/>
            <a:ext cx="7781925" cy="64293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hueMod val="100000"/>
                    <a:satMod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Axe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类上使用注解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@Component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，则该类的实例对象的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id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为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axe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，如使用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 @Component(“axe2”)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，则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id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为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axe2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2849563" y="2781300"/>
            <a:ext cx="7208838" cy="64293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hueMod val="100000"/>
                    <a:satMod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一般在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Spring MVC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类上使用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@Controller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注解，在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Service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实现类上使用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@Service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注解，在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Dao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实现类上使用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@Repository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注解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851150" y="4081463"/>
            <a:ext cx="7348538" cy="64293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hueMod val="100000"/>
                    <a:satMod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在成员变量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Axe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axe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上使用注解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@Resource(“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steelAxe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”)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可以把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steelAxe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的实例对象依赖注入到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axe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成员上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2928938" y="5059363"/>
            <a:ext cx="7270750" cy="64293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tint val="100000"/>
                    <a:shade val="100000"/>
                    <a:hueMod val="100000"/>
                    <a:satMod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@Scope(“request”)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可以将当前类的实例对象的作用域设置为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request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作用域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136775" y="1836738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135188" y="2844800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136775" y="4146550"/>
            <a:ext cx="514350" cy="51435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136775" y="5084763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cs typeface="+mn-cs"/>
              <a:sym typeface="Microsoft Yahei"/>
            </a:endParaRPr>
          </a:p>
        </p:txBody>
      </p:sp>
      <p:grpSp>
        <p:nvGrpSpPr>
          <p:cNvPr id="78860" name="组合 18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ypeText"/>
            <p:cNvSpPr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tint val="100000"/>
                      <a:shade val="100000"/>
                      <a:hueMod val="100000"/>
                      <a:satMod val="10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  <a:sym typeface="Microsoft Yahei"/>
                </a:rPr>
                <a:t>3</a:t>
              </a:r>
              <a:r>
                <a: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  <a:sym typeface="Microsoft Yahei"/>
                </a:rPr>
                <a:t>多选题</a:t>
              </a: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endParaRPr>
            </a:p>
          </p:txBody>
        </p:sp>
        <p:sp>
          <p:nvSpPr>
            <p:cNvPr id="18" name="TipText"/>
            <p:cNvSpPr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tint val="100000"/>
                      <a:shade val="100000"/>
                      <a:hueMod val="100000"/>
                      <a:satMod val="10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  <a:sym typeface="Microsoft Yahei"/>
                </a:rPr>
                <a:t>3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  <a:sym typeface="Microsoft Yahei"/>
                </a:rPr>
                <a:t>分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  <a:sym typeface="Microsoft Yahei"/>
              </a:endParaRPr>
            </a:p>
          </p:txBody>
        </p:sp>
      </p:grpSp>
      <p:pic>
        <p:nvPicPr>
          <p:cNvPr id="78861" name="图片 3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MA"/>
</p:tagLst>
</file>

<file path=ppt/tags/tag100.xml><?xml version="1.0" encoding="utf-8"?>
<p:tagLst xmlns:p="http://schemas.openxmlformats.org/presentationml/2006/main">
  <p:tag name="RAINPROBLEM" val="ProblemItem"/>
</p:tagLst>
</file>

<file path=ppt/tags/tag101.xml><?xml version="1.0" encoding="utf-8"?>
<p:tagLst xmlns:p="http://schemas.openxmlformats.org/presentationml/2006/main">
  <p:tag name="RAINPROBLEM" val="ProblemItem"/>
</p:tagLst>
</file>

<file path=ppt/tags/tag102.xml><?xml version="1.0" encoding="utf-8"?>
<p:tagLst xmlns:p="http://schemas.openxmlformats.org/presentationml/2006/main">
  <p:tag name="RAINPROBLEM" val="ProblemItem"/>
</p:tagLst>
</file>

<file path=ppt/tags/tag103.xml><?xml version="1.0" encoding="utf-8"?>
<p:tagLst xmlns:p="http://schemas.openxmlformats.org/presentationml/2006/main">
  <p:tag name="RAINPROBLEM" val="ProblemItem"/>
</p:tagLst>
</file>

<file path=ppt/tags/tag10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0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8.xml><?xml version="1.0" encoding="utf-8"?>
<p:tagLst xmlns:p="http://schemas.openxmlformats.org/presentationml/2006/main">
  <p:tag name="RAINPROBLEM" val="ProblemSubmit"/>
  <p:tag name="RAINPROBLEMTYPE" val="MultipleChoice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" val="ProblemItem"/>
</p:tagLst>
</file>

<file path=ppt/tags/tag110.xml><?xml version="1.0" encoding="utf-8"?>
<p:tagLst xmlns:p="http://schemas.openxmlformats.org/presentationml/2006/main">
  <p:tag name="RAINPROBLEMTYPE" val="ProblemTypeMarker"/>
</p:tagLst>
</file>

<file path=ppt/tags/tag111.xml><?xml version="1.0" encoding="utf-8"?>
<p:tagLst xmlns:p="http://schemas.openxmlformats.org/presentationml/2006/main">
  <p:tag name="RAINPROBLEMTYPE" val="ProblemTypeMarker"/>
</p:tagLst>
</file>

<file path=ppt/tags/tag112.xml><?xml version="1.0" encoding="utf-8"?>
<p:tagLst xmlns:p="http://schemas.openxmlformats.org/presentationml/2006/main">
  <p:tag name="RAINPROBLEMTYPE" val="ProblemTypeMarker"/>
</p:tagLst>
</file>

<file path=ppt/tags/tag113.xml><?xml version="1.0" encoding="utf-8"?>
<p:tagLst xmlns:p="http://schemas.openxmlformats.org/presentationml/2006/main">
  <p:tag name="RAINPROBLEM" val="ProblemSetting"/>
  <p:tag name="RAINPROBLEMTYPE" val="MultipleChoice"/>
</p:tagLst>
</file>

<file path=ppt/tags/tag114.xml><?xml version="1.0" encoding="utf-8"?>
<p:tagLst xmlns:p="http://schemas.openxmlformats.org/presentationml/2006/main">
  <p:tag name="RAINPROBLEM" val="MultipleChoice"/>
  <p:tag name="PROBLEMSCORE" val="1.0"/>
</p:tagLst>
</file>

<file path=ppt/tags/tag115.xml><?xml version="1.0" encoding="utf-8"?>
<p:tagLst xmlns:p="http://schemas.openxmlformats.org/presentationml/2006/main">
  <p:tag name="RAINPROBLEM" val="ProblemBody"/>
</p:tagLst>
</file>

<file path=ppt/tags/tag116.xml><?xml version="1.0" encoding="utf-8"?>
<p:tagLst xmlns:p="http://schemas.openxmlformats.org/presentationml/2006/main">
  <p:tag name="RAINPROBLEM" val="ProblemItem"/>
</p:tagLst>
</file>

<file path=ppt/tags/tag117.xml><?xml version="1.0" encoding="utf-8"?>
<p:tagLst xmlns:p="http://schemas.openxmlformats.org/presentationml/2006/main">
  <p:tag name="RAINPROBLEM" val="ProblemItem"/>
</p:tagLst>
</file>

<file path=ppt/tags/tag118.xml><?xml version="1.0" encoding="utf-8"?>
<p:tagLst xmlns:p="http://schemas.openxmlformats.org/presentationml/2006/main">
  <p:tag name="RAINPROBLEM" val="ProblemItem"/>
</p:tagLst>
</file>

<file path=ppt/tags/tag119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2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2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22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2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24.xml><?xml version="1.0" encoding="utf-8"?>
<p:tagLst xmlns:p="http://schemas.openxmlformats.org/presentationml/2006/main">
  <p:tag name="RAINPROBLEM" val="ProblemSubmit"/>
  <p:tag name="RAINPROBLEMTYPE" val="MultipleChoiceMA"/>
</p:tagLst>
</file>

<file path=ppt/tags/tag125.xml><?xml version="1.0" encoding="utf-8"?>
<p:tagLst xmlns:p="http://schemas.openxmlformats.org/presentationml/2006/main">
  <p:tag name="RAINPROBLEMTYPE" val="ProblemTypeMarker"/>
</p:tagLst>
</file>

<file path=ppt/tags/tag126.xml><?xml version="1.0" encoding="utf-8"?>
<p:tagLst xmlns:p="http://schemas.openxmlformats.org/presentationml/2006/main">
  <p:tag name="RAINPROBLEMTYPE" val="ProblemTypeMarker"/>
</p:tagLst>
</file>

<file path=ppt/tags/tag127.xml><?xml version="1.0" encoding="utf-8"?>
<p:tagLst xmlns:p="http://schemas.openxmlformats.org/presentationml/2006/main">
  <p:tag name="RAINPROBLEMTYPE" val="ProblemTypeMarker"/>
</p:tagLst>
</file>

<file path=ppt/tags/tag128.xml><?xml version="1.0" encoding="utf-8"?>
<p:tagLst xmlns:p="http://schemas.openxmlformats.org/presentationml/2006/main">
  <p:tag name="RAINPROBLEMTYPE" val="ProblemTypeMarker"/>
</p:tagLst>
</file>

<file path=ppt/tags/tag129.xml><?xml version="1.0" encoding="utf-8"?>
<p:tagLst xmlns:p="http://schemas.openxmlformats.org/presentationml/2006/main">
  <p:tag name="RAINPROBLEM" val="ProblemSetting"/>
  <p:tag name="RAINPROBLEMTYPE" val="MultipleChoiceMA"/>
</p:tagLst>
</file>

<file path=ppt/tags/tag13.xml><?xml version="1.0" encoding="utf-8"?>
<p:tagLst xmlns:p="http://schemas.openxmlformats.org/presentationml/2006/main">
  <p:tag name="RAINPROBLEMTYPE" val="ProblemTypeMarker"/>
</p:tagLst>
</file>

<file path=ppt/tags/tag130.xml><?xml version="1.0" encoding="utf-8"?>
<p:tagLst xmlns:p="http://schemas.openxmlformats.org/presentationml/2006/main">
  <p:tag name="RAINPROBLEM" val="MultipleChoiceMA"/>
  <p:tag name="PROBLEMSCORE_HALF" val="0.0"/>
  <p:tag name="PROBLEMSCORE" val="3.0"/>
</p:tagLst>
</file>

<file path=ppt/tags/tag131.xml><?xml version="1.0" encoding="utf-8"?>
<p:tagLst xmlns:p="http://schemas.openxmlformats.org/presentationml/2006/main">
  <p:tag name="RAINPROBLEM" val="ProblemBody"/>
</p:tagLst>
</file>

<file path=ppt/tags/tag132.xml><?xml version="1.0" encoding="utf-8"?>
<p:tagLst xmlns:p="http://schemas.openxmlformats.org/presentationml/2006/main">
  <p:tag name="RAINPROBLEM" val="ProblemItem"/>
</p:tagLst>
</file>

<file path=ppt/tags/tag133.xml><?xml version="1.0" encoding="utf-8"?>
<p:tagLst xmlns:p="http://schemas.openxmlformats.org/presentationml/2006/main">
  <p:tag name="RAINPROBLEM" val="ProblemItem"/>
</p:tagLst>
</file>

<file path=ppt/tags/tag134.xml><?xml version="1.0" encoding="utf-8"?>
<p:tagLst xmlns:p="http://schemas.openxmlformats.org/presentationml/2006/main">
  <p:tag name="RAINPROBLEM" val="ProblemItem"/>
</p:tagLst>
</file>

<file path=ppt/tags/tag135.xml><?xml version="1.0" encoding="utf-8"?>
<p:tagLst xmlns:p="http://schemas.openxmlformats.org/presentationml/2006/main">
  <p:tag name="RAINPROBLEM" val="ProblemItem"/>
</p:tagLst>
</file>

<file path=ppt/tags/tag13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37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3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3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4.xml><?xml version="1.0" encoding="utf-8"?>
<p:tagLst xmlns:p="http://schemas.openxmlformats.org/presentationml/2006/main">
  <p:tag name="RAINPROBLEMTYPE" val="ProblemTypeMarker"/>
</p:tagLst>
</file>

<file path=ppt/tags/tag140.xml><?xml version="1.0" encoding="utf-8"?>
<p:tagLst xmlns:p="http://schemas.openxmlformats.org/presentationml/2006/main">
  <p:tag name="RAINPROBLEM" val="ProblemSubmit"/>
  <p:tag name="RAINPROBLEMTYPE" val="MultipleChoiceMA"/>
</p:tagLst>
</file>

<file path=ppt/tags/tag141.xml><?xml version="1.0" encoding="utf-8"?>
<p:tagLst xmlns:p="http://schemas.openxmlformats.org/presentationml/2006/main">
  <p:tag name="RAINPROBLEMTYPE" val="ProblemTypeMarker"/>
</p:tagLst>
</file>

<file path=ppt/tags/tag142.xml><?xml version="1.0" encoding="utf-8"?>
<p:tagLst xmlns:p="http://schemas.openxmlformats.org/presentationml/2006/main">
  <p:tag name="RAINPROBLEMTYPE" val="ProblemTypeMarker"/>
</p:tagLst>
</file>

<file path=ppt/tags/tag143.xml><?xml version="1.0" encoding="utf-8"?>
<p:tagLst xmlns:p="http://schemas.openxmlformats.org/presentationml/2006/main">
  <p:tag name="RAINPROBLEMTYPE" val="ProblemTypeMarker"/>
</p:tagLst>
</file>

<file path=ppt/tags/tag144.xml><?xml version="1.0" encoding="utf-8"?>
<p:tagLst xmlns:p="http://schemas.openxmlformats.org/presentationml/2006/main">
  <p:tag name="RAINPROBLEMTYPE" val="ProblemTypeMarker"/>
</p:tagLst>
</file>

<file path=ppt/tags/tag145.xml><?xml version="1.0" encoding="utf-8"?>
<p:tagLst xmlns:p="http://schemas.openxmlformats.org/presentationml/2006/main">
  <p:tag name="RAINPROBLEM" val="ProblemSetting"/>
  <p:tag name="RAINPROBLEMTYPE" val="MultipleChoiceMA"/>
</p:tagLst>
</file>

<file path=ppt/tags/tag146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147.xml><?xml version="1.0" encoding="utf-8"?>
<p:tagLst xmlns:p="http://schemas.openxmlformats.org/presentationml/2006/main">
  <p:tag name="RAINPROBLEM" val="ProblemBody"/>
</p:tagLst>
</file>

<file path=ppt/tags/tag148.xml><?xml version="1.0" encoding="utf-8"?>
<p:tagLst xmlns:p="http://schemas.openxmlformats.org/presentationml/2006/main">
  <p:tag name="RAINPROBLEM" val="ProblemItem"/>
</p:tagLst>
</file>

<file path=ppt/tags/tag149.xml><?xml version="1.0" encoding="utf-8"?>
<p:tagLst xmlns:p="http://schemas.openxmlformats.org/presentationml/2006/main">
  <p:tag name="RAINPROBLEM" val="ProblemItem"/>
</p:tagLst>
</file>

<file path=ppt/tags/tag15.xml><?xml version="1.0" encoding="utf-8"?>
<p:tagLst xmlns:p="http://schemas.openxmlformats.org/presentationml/2006/main">
  <p:tag name="RAINPROBLEMTYPE" val="ProblemTypeMarker"/>
</p:tagLst>
</file>

<file path=ppt/tags/tag150.xml><?xml version="1.0" encoding="utf-8"?>
<p:tagLst xmlns:p="http://schemas.openxmlformats.org/presentationml/2006/main">
  <p:tag name="RAINPROBLEM" val="ProblemItem"/>
</p:tagLst>
</file>

<file path=ppt/tags/tag151.xml><?xml version="1.0" encoding="utf-8"?>
<p:tagLst xmlns:p="http://schemas.openxmlformats.org/presentationml/2006/main">
  <p:tag name="RAINPROBLEM" val="ProblemItem"/>
</p:tagLst>
</file>

<file path=ppt/tags/tag15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5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54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5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56.xml><?xml version="1.0" encoding="utf-8"?>
<p:tagLst xmlns:p="http://schemas.openxmlformats.org/presentationml/2006/main">
  <p:tag name="RAINPROBLEM" val="ProblemSubmit"/>
  <p:tag name="RAINPROBLEMTYPE" val="MultipleChoiceMA"/>
</p:tagLst>
</file>

<file path=ppt/tags/tag157.xml><?xml version="1.0" encoding="utf-8"?>
<p:tagLst xmlns:p="http://schemas.openxmlformats.org/presentationml/2006/main">
  <p:tag name="RAINPROBLEMTYPE" val="ProblemTypeMarker"/>
</p:tagLst>
</file>

<file path=ppt/tags/tag158.xml><?xml version="1.0" encoding="utf-8"?>
<p:tagLst xmlns:p="http://schemas.openxmlformats.org/presentationml/2006/main">
  <p:tag name="RAINPROBLEMTYPE" val="ProblemTypeMarker"/>
</p:tagLst>
</file>

<file path=ppt/tags/tag159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60.xml><?xml version="1.0" encoding="utf-8"?>
<p:tagLst xmlns:p="http://schemas.openxmlformats.org/presentationml/2006/main">
  <p:tag name="RAINPROBLEMTYPE" val="ProblemTypeMarker"/>
</p:tagLst>
</file>

<file path=ppt/tags/tag161.xml><?xml version="1.0" encoding="utf-8"?>
<p:tagLst xmlns:p="http://schemas.openxmlformats.org/presentationml/2006/main">
  <p:tag name="RAINPROBLEM" val="ProblemSetting"/>
  <p:tag name="RAINPROBLEMTYPE" val="MultipleChoiceMA"/>
</p:tagLst>
</file>

<file path=ppt/tags/tag162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163.xml><?xml version="1.0" encoding="utf-8"?>
<p:tagLst xmlns:p="http://schemas.openxmlformats.org/presentationml/2006/main">
  <p:tag name="RAINPROBLEM" val="ProblemBody"/>
</p:tagLst>
</file>

<file path=ppt/tags/tag164.xml><?xml version="1.0" encoding="utf-8"?>
<p:tagLst xmlns:p="http://schemas.openxmlformats.org/presentationml/2006/main">
  <p:tag name="RAINPROBLEM" val="ProblemItem"/>
</p:tagLst>
</file>

<file path=ppt/tags/tag165.xml><?xml version="1.0" encoding="utf-8"?>
<p:tagLst xmlns:p="http://schemas.openxmlformats.org/presentationml/2006/main">
  <p:tag name="RAINPROBLEM" val="ProblemItem"/>
</p:tagLst>
</file>

<file path=ppt/tags/tag166.xml><?xml version="1.0" encoding="utf-8"?>
<p:tagLst xmlns:p="http://schemas.openxmlformats.org/presentationml/2006/main">
  <p:tag name="RAINPROBLEM" val="ProblemItem"/>
</p:tagLst>
</file>

<file path=ppt/tags/tag167.xml><?xml version="1.0" encoding="utf-8"?>
<p:tagLst xmlns:p="http://schemas.openxmlformats.org/presentationml/2006/main">
  <p:tag name="RAINPROBLEM" val="ProblemItem"/>
</p:tagLst>
</file>

<file path=ppt/tags/tag16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6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7.xml><?xml version="1.0" encoding="utf-8"?>
<p:tagLst xmlns:p="http://schemas.openxmlformats.org/presentationml/2006/main">
  <p:tag name="RAINPROBLEM" val="ProblemSetting"/>
  <p:tag name="RAINPROBLEMTYPE" val="MultipleChoiceMA"/>
</p:tagLst>
</file>

<file path=ppt/tags/tag170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7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72.xml><?xml version="1.0" encoding="utf-8"?>
<p:tagLst xmlns:p="http://schemas.openxmlformats.org/presentationml/2006/main">
  <p:tag name="RAINPROBLEM" val="ProblemSubmit"/>
  <p:tag name="RAINPROBLEMTYPE" val="MultipleChoiceMA"/>
</p:tagLst>
</file>

<file path=ppt/tags/tag173.xml><?xml version="1.0" encoding="utf-8"?>
<p:tagLst xmlns:p="http://schemas.openxmlformats.org/presentationml/2006/main">
  <p:tag name="RAINPROBLEMTYPE" val="ProblemTypeMarker"/>
</p:tagLst>
</file>

<file path=ppt/tags/tag174.xml><?xml version="1.0" encoding="utf-8"?>
<p:tagLst xmlns:p="http://schemas.openxmlformats.org/presentationml/2006/main">
  <p:tag name="RAINPROBLEMTYPE" val="ProblemTypeMarker"/>
</p:tagLst>
</file>

<file path=ppt/tags/tag175.xml><?xml version="1.0" encoding="utf-8"?>
<p:tagLst xmlns:p="http://schemas.openxmlformats.org/presentationml/2006/main">
  <p:tag name="RAINPROBLEMTYPE" val="ProblemTypeMarker"/>
</p:tagLst>
</file>

<file path=ppt/tags/tag176.xml><?xml version="1.0" encoding="utf-8"?>
<p:tagLst xmlns:p="http://schemas.openxmlformats.org/presentationml/2006/main">
  <p:tag name="RAINPROBLEMTYPE" val="ProblemTypeMarker"/>
</p:tagLst>
</file>

<file path=ppt/tags/tag177.xml><?xml version="1.0" encoding="utf-8"?>
<p:tagLst xmlns:p="http://schemas.openxmlformats.org/presentationml/2006/main">
  <p:tag name="RAINPROBLEM" val="ProblemSetting"/>
  <p:tag name="RAINPROBLEMTYPE" val="MultipleChoiceMA"/>
</p:tagLst>
</file>

<file path=ppt/tags/tag178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179.xml><?xml version="1.0" encoding="utf-8"?>
<p:tagLst xmlns:p="http://schemas.openxmlformats.org/presentationml/2006/main">
  <p:tag name="RAINPROBLEM" val="ProblemBody"/>
</p:tagLst>
</file>

<file path=ppt/tags/tag18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180.xml><?xml version="1.0" encoding="utf-8"?>
<p:tagLst xmlns:p="http://schemas.openxmlformats.org/presentationml/2006/main">
  <p:tag name="RAINPROBLEM" val="ProblemItem"/>
</p:tagLst>
</file>

<file path=ppt/tags/tag181.xml><?xml version="1.0" encoding="utf-8"?>
<p:tagLst xmlns:p="http://schemas.openxmlformats.org/presentationml/2006/main">
  <p:tag name="RAINPROBLEM" val="ProblemItem"/>
</p:tagLst>
</file>

<file path=ppt/tags/tag182.xml><?xml version="1.0" encoding="utf-8"?>
<p:tagLst xmlns:p="http://schemas.openxmlformats.org/presentationml/2006/main">
  <p:tag name="RAINPROBLEM" val="ProblemItem"/>
</p:tagLst>
</file>

<file path=ppt/tags/tag183.xml><?xml version="1.0" encoding="utf-8"?>
<p:tagLst xmlns:p="http://schemas.openxmlformats.org/presentationml/2006/main">
  <p:tag name="RAINPROBLEM" val="ProblemItem"/>
</p:tagLst>
</file>

<file path=ppt/tags/tag18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8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86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8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88.xml><?xml version="1.0" encoding="utf-8"?>
<p:tagLst xmlns:p="http://schemas.openxmlformats.org/presentationml/2006/main">
  <p:tag name="RAINPROBLEM" val="ProblemSubmit"/>
  <p:tag name="RAINPROBLEMTYPE" val="MultipleChoiceMA"/>
</p:tagLst>
</file>

<file path=ppt/tags/tag189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" val="ProblemBody"/>
</p:tagLst>
</file>

<file path=ppt/tags/tag190.xml><?xml version="1.0" encoding="utf-8"?>
<p:tagLst xmlns:p="http://schemas.openxmlformats.org/presentationml/2006/main">
  <p:tag name="RAINPROBLEMTYPE" val="ProblemTypeMarker"/>
</p:tagLst>
</file>

<file path=ppt/tags/tag191.xml><?xml version="1.0" encoding="utf-8"?>
<p:tagLst xmlns:p="http://schemas.openxmlformats.org/presentationml/2006/main">
  <p:tag name="RAINPROBLEMTYPE" val="ProblemTypeMarker"/>
</p:tagLst>
</file>

<file path=ppt/tags/tag192.xml><?xml version="1.0" encoding="utf-8"?>
<p:tagLst xmlns:p="http://schemas.openxmlformats.org/presentationml/2006/main">
  <p:tag name="RAINPROBLEMTYPE" val="ProblemTypeMarker"/>
</p:tagLst>
</file>

<file path=ppt/tags/tag193.xml><?xml version="1.0" encoding="utf-8"?>
<p:tagLst xmlns:p="http://schemas.openxmlformats.org/presentationml/2006/main">
  <p:tag name="RAINPROBLEM" val="ProblemSetting"/>
  <p:tag name="RAINPROBLEMTYPE" val="MultipleChoiceMA"/>
</p:tagLst>
</file>

<file path=ppt/tags/tag194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195.xml><?xml version="1.0" encoding="utf-8"?>
<p:tagLst xmlns:p="http://schemas.openxmlformats.org/presentationml/2006/main">
  <p:tag name="RAINPROBLEM" val="ProblemBody"/>
</p:tagLst>
</file>

<file path=ppt/tags/tag196.xml><?xml version="1.0" encoding="utf-8"?>
<p:tagLst xmlns:p="http://schemas.openxmlformats.org/presentationml/2006/main">
  <p:tag name="RAINPROBLEM" val="ProblemItem"/>
</p:tagLst>
</file>

<file path=ppt/tags/tag197.xml><?xml version="1.0" encoding="utf-8"?>
<p:tagLst xmlns:p="http://schemas.openxmlformats.org/presentationml/2006/main">
  <p:tag name="RAINPROBLEM" val="ProblemItem"/>
</p:tagLst>
</file>

<file path=ppt/tags/tag198.xml><?xml version="1.0" encoding="utf-8"?>
<p:tagLst xmlns:p="http://schemas.openxmlformats.org/presentationml/2006/main">
  <p:tag name="RAINPROBLEM" val="ProblemItem"/>
</p:tagLst>
</file>

<file path=ppt/tags/tag19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Item"/>
</p:tagLst>
</file>

<file path=ppt/tags/tag200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01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0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0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04.xml><?xml version="1.0" encoding="utf-8"?>
<p:tagLst xmlns:p="http://schemas.openxmlformats.org/presentationml/2006/main">
  <p:tag name="RAINPROBLEM" val="ProblemSubmit"/>
  <p:tag name="RAINPROBLEMTYPE" val="MultipleChoiceMA"/>
</p:tagLst>
</file>

<file path=ppt/tags/tag205.xml><?xml version="1.0" encoding="utf-8"?>
<p:tagLst xmlns:p="http://schemas.openxmlformats.org/presentationml/2006/main">
  <p:tag name="RAINPROBLEMTYPE" val="ProblemTypeMarker"/>
</p:tagLst>
</file>

<file path=ppt/tags/tag206.xml><?xml version="1.0" encoding="utf-8"?>
<p:tagLst xmlns:p="http://schemas.openxmlformats.org/presentationml/2006/main">
  <p:tag name="RAINPROBLEMTYPE" val="ProblemTypeMarker"/>
</p:tagLst>
</file>

<file path=ppt/tags/tag207.xml><?xml version="1.0" encoding="utf-8"?>
<p:tagLst xmlns:p="http://schemas.openxmlformats.org/presentationml/2006/main">
  <p:tag name="RAINPROBLEMTYPE" val="ProblemTypeMarker"/>
</p:tagLst>
</file>

<file path=ppt/tags/tag208.xml><?xml version="1.0" encoding="utf-8"?>
<p:tagLst xmlns:p="http://schemas.openxmlformats.org/presentationml/2006/main">
  <p:tag name="RAINPROBLEMTYPE" val="ProblemTypeMarker"/>
</p:tagLst>
</file>

<file path=ppt/tags/tag209.xml><?xml version="1.0" encoding="utf-8"?>
<p:tagLst xmlns:p="http://schemas.openxmlformats.org/presentationml/2006/main">
  <p:tag name="RAINPROBLEM" val="ProblemSetting"/>
  <p:tag name="RAINPROBLEMTYPE" val="MultipleChoiceMA"/>
</p:tagLst>
</file>

<file path=ppt/tags/tag21.xml><?xml version="1.0" encoding="utf-8"?>
<p:tagLst xmlns:p="http://schemas.openxmlformats.org/presentationml/2006/main">
  <p:tag name="RAINPROBLEM" val="ProblemItem"/>
</p:tagLst>
</file>

<file path=ppt/tags/tag210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211.xml><?xml version="1.0" encoding="utf-8"?>
<p:tagLst xmlns:p="http://schemas.openxmlformats.org/presentationml/2006/main">
  <p:tag name="RAINPROBLEM" val="ProblemBody"/>
</p:tagLst>
</file>

<file path=ppt/tags/tag212.xml><?xml version="1.0" encoding="utf-8"?>
<p:tagLst xmlns:p="http://schemas.openxmlformats.org/presentationml/2006/main">
  <p:tag name="RAINPROBLEM" val="ProblemItem"/>
</p:tagLst>
</file>

<file path=ppt/tags/tag213.xml><?xml version="1.0" encoding="utf-8"?>
<p:tagLst xmlns:p="http://schemas.openxmlformats.org/presentationml/2006/main">
  <p:tag name="RAINPROBLEM" val="ProblemItem"/>
</p:tagLst>
</file>

<file path=ppt/tags/tag214.xml><?xml version="1.0" encoding="utf-8"?>
<p:tagLst xmlns:p="http://schemas.openxmlformats.org/presentationml/2006/main">
  <p:tag name="RAINPROBLEM" val="ProblemItem"/>
</p:tagLst>
</file>

<file path=ppt/tags/tag215.xml><?xml version="1.0" encoding="utf-8"?>
<p:tagLst xmlns:p="http://schemas.openxmlformats.org/presentationml/2006/main">
  <p:tag name="RAINPROBLEM" val="ProblemItem"/>
</p:tagLst>
</file>

<file path=ppt/tags/tag21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1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18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1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2.xml><?xml version="1.0" encoding="utf-8"?>
<p:tagLst xmlns:p="http://schemas.openxmlformats.org/presentationml/2006/main">
  <p:tag name="RAINPROBLEM" val="ProblemItem"/>
</p:tagLst>
</file>

<file path=ppt/tags/tag220.xml><?xml version="1.0" encoding="utf-8"?>
<p:tagLst xmlns:p="http://schemas.openxmlformats.org/presentationml/2006/main">
  <p:tag name="RAINPROBLEM" val="ProblemSubmit"/>
  <p:tag name="RAINPROBLEMTYPE" val="MultipleChoiceMA"/>
</p:tagLst>
</file>

<file path=ppt/tags/tag221.xml><?xml version="1.0" encoding="utf-8"?>
<p:tagLst xmlns:p="http://schemas.openxmlformats.org/presentationml/2006/main">
  <p:tag name="RAINPROBLEMTYPE" val="ProblemTypeMarker"/>
</p:tagLst>
</file>

<file path=ppt/tags/tag222.xml><?xml version="1.0" encoding="utf-8"?>
<p:tagLst xmlns:p="http://schemas.openxmlformats.org/presentationml/2006/main">
  <p:tag name="RAINPROBLEMTYPE" val="ProblemTypeMarker"/>
</p:tagLst>
</file>

<file path=ppt/tags/tag223.xml><?xml version="1.0" encoding="utf-8"?>
<p:tagLst xmlns:p="http://schemas.openxmlformats.org/presentationml/2006/main">
  <p:tag name="RAINPROBLEMTYPE" val="ProblemTypeMarker"/>
</p:tagLst>
</file>

<file path=ppt/tags/tag224.xml><?xml version="1.0" encoding="utf-8"?>
<p:tagLst xmlns:p="http://schemas.openxmlformats.org/presentationml/2006/main">
  <p:tag name="RAINPROBLEMTYPE" val="ProblemTypeMarker"/>
</p:tagLst>
</file>

<file path=ppt/tags/tag225.xml><?xml version="1.0" encoding="utf-8"?>
<p:tagLst xmlns:p="http://schemas.openxmlformats.org/presentationml/2006/main">
  <p:tag name="RAINPROBLEM" val="ProblemSetting"/>
  <p:tag name="RAINPROBLEMTYPE" val="MultipleChoiceMA"/>
</p:tagLst>
</file>

<file path=ppt/tags/tag226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227.xml><?xml version="1.0" encoding="utf-8"?>
<p:tagLst xmlns:p="http://schemas.openxmlformats.org/presentationml/2006/main">
  <p:tag name="RAINPROBLEM" val="ProblemBody"/>
</p:tagLst>
</file>

<file path=ppt/tags/tag228.xml><?xml version="1.0" encoding="utf-8"?>
<p:tagLst xmlns:p="http://schemas.openxmlformats.org/presentationml/2006/main">
  <p:tag name="RAINPROBLEM" val="ProblemItem"/>
</p:tagLst>
</file>

<file path=ppt/tags/tag229.xml><?xml version="1.0" encoding="utf-8"?>
<p:tagLst xmlns:p="http://schemas.openxmlformats.org/presentationml/2006/main">
  <p:tag name="RAINPROBLEM" val="ProblemItem"/>
</p:tagLst>
</file>

<file path=ppt/tags/tag23.xml><?xml version="1.0" encoding="utf-8"?>
<p:tagLst xmlns:p="http://schemas.openxmlformats.org/presentationml/2006/main">
  <p:tag name="RAINPROBLEM" val="ProblemItem"/>
</p:tagLst>
</file>

<file path=ppt/tags/tag230.xml><?xml version="1.0" encoding="utf-8"?>
<p:tagLst xmlns:p="http://schemas.openxmlformats.org/presentationml/2006/main">
  <p:tag name="RAINPROBLEM" val="ProblemItem"/>
</p:tagLst>
</file>

<file path=ppt/tags/tag231.xml><?xml version="1.0" encoding="utf-8"?>
<p:tagLst xmlns:p="http://schemas.openxmlformats.org/presentationml/2006/main">
  <p:tag name="RAINPROBLEM" val="ProblemItem"/>
</p:tagLst>
</file>

<file path=ppt/tags/tag23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3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34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3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36.xml><?xml version="1.0" encoding="utf-8"?>
<p:tagLst xmlns:p="http://schemas.openxmlformats.org/presentationml/2006/main">
  <p:tag name="RAINPROBLEM" val="ProblemSubmit"/>
  <p:tag name="RAINPROBLEMTYPE" val="MultipleChoiceMA"/>
</p:tagLst>
</file>

<file path=ppt/tags/tag237.xml><?xml version="1.0" encoding="utf-8"?>
<p:tagLst xmlns:p="http://schemas.openxmlformats.org/presentationml/2006/main">
  <p:tag name="RAINPROBLEM" val="ProblemItem"/>
</p:tagLst>
</file>

<file path=ppt/tags/tag238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39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40.xml><?xml version="1.0" encoding="utf-8"?>
<p:tagLst xmlns:p="http://schemas.openxmlformats.org/presentationml/2006/main">
  <p:tag name="RAINPROBLEMTYPE" val="ProblemTypeMarker"/>
</p:tagLst>
</file>

<file path=ppt/tags/tag241.xml><?xml version="1.0" encoding="utf-8"?>
<p:tagLst xmlns:p="http://schemas.openxmlformats.org/presentationml/2006/main">
  <p:tag name="RAINPROBLEMTYPE" val="ProblemTypeMarker"/>
</p:tagLst>
</file>

<file path=ppt/tags/tag242.xml><?xml version="1.0" encoding="utf-8"?>
<p:tagLst xmlns:p="http://schemas.openxmlformats.org/presentationml/2006/main">
  <p:tag name="RAINPROBLEMTYPE" val="ProblemTypeMarker"/>
</p:tagLst>
</file>

<file path=ppt/tags/tag243.xml><?xml version="1.0" encoding="utf-8"?>
<p:tagLst xmlns:p="http://schemas.openxmlformats.org/presentationml/2006/main">
  <p:tag name="RAINPROBLEM" val="ProblemSetting"/>
  <p:tag name="RAINPROBLEMTYPE" val="MultipleChoiceMA"/>
</p:tagLst>
</file>

<file path=ppt/tags/tag244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245.xml><?xml version="1.0" encoding="utf-8"?>
<p:tagLst xmlns:p="http://schemas.openxmlformats.org/presentationml/2006/main">
  <p:tag name="RAINPROBLEM" val="ProblemBody"/>
</p:tagLst>
</file>

<file path=ppt/tags/tag246.xml><?xml version="1.0" encoding="utf-8"?>
<p:tagLst xmlns:p="http://schemas.openxmlformats.org/presentationml/2006/main">
  <p:tag name="RAINPROBLEM" val="ProblemItem"/>
</p:tagLst>
</file>

<file path=ppt/tags/tag247.xml><?xml version="1.0" encoding="utf-8"?>
<p:tagLst xmlns:p="http://schemas.openxmlformats.org/presentationml/2006/main">
  <p:tag name="RAINPROBLEM" val="ProblemItem"/>
</p:tagLst>
</file>

<file path=ppt/tags/tag248.xml><?xml version="1.0" encoding="utf-8"?>
<p:tagLst xmlns:p="http://schemas.openxmlformats.org/presentationml/2006/main">
  <p:tag name="RAINPROBLEM" val="ProblemItem"/>
</p:tagLst>
</file>

<file path=ppt/tags/tag249.xml><?xml version="1.0" encoding="utf-8"?>
<p:tagLst xmlns:p="http://schemas.openxmlformats.org/presentationml/2006/main">
  <p:tag name="RAINPROBLEM" val="ProblemItem"/>
</p:tagLst>
</file>

<file path=ppt/tags/tag2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5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51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5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5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54.xml><?xml version="1.0" encoding="utf-8"?>
<p:tagLst xmlns:p="http://schemas.openxmlformats.org/presentationml/2006/main">
  <p:tag name="RAINPROBLEM" val="ProblemSubmit"/>
  <p:tag name="RAINPROBLEMTYPE" val="MultipleChoiceMA"/>
</p:tagLst>
</file>

<file path=ppt/tags/tag255.xml><?xml version="1.0" encoding="utf-8"?>
<p:tagLst xmlns:p="http://schemas.openxmlformats.org/presentationml/2006/main">
  <p:tag name="RAINPROBLEM" val="ProblemItem"/>
</p:tagLst>
</file>

<file path=ppt/tags/tag256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57.xml><?xml version="1.0" encoding="utf-8"?>
<p:tagLst xmlns:p="http://schemas.openxmlformats.org/presentationml/2006/main">
  <p:tag name="RAINPROBLEMTYPE" val="ProblemTypeMarker"/>
</p:tagLst>
</file>

<file path=ppt/tags/tag258.xml><?xml version="1.0" encoding="utf-8"?>
<p:tagLst xmlns:p="http://schemas.openxmlformats.org/presentationml/2006/main">
  <p:tag name="RAINPROBLEMTYPE" val="ProblemTypeMarker"/>
</p:tagLst>
</file>

<file path=ppt/tags/tag259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60.xml><?xml version="1.0" encoding="utf-8"?>
<p:tagLst xmlns:p="http://schemas.openxmlformats.org/presentationml/2006/main">
  <p:tag name="RAINPROBLEMTYPE" val="ProblemTypeMarker"/>
</p:tagLst>
</file>

<file path=ppt/tags/tag261.xml><?xml version="1.0" encoding="utf-8"?>
<p:tagLst xmlns:p="http://schemas.openxmlformats.org/presentationml/2006/main">
  <p:tag name="RAINPROBLEM" val="ProblemSetting"/>
  <p:tag name="RAINPROBLEMTYPE" val="MultipleChoiceMA"/>
</p:tagLst>
</file>

<file path=ppt/tags/tag262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263.xml><?xml version="1.0" encoding="utf-8"?>
<p:tagLst xmlns:p="http://schemas.openxmlformats.org/presentationml/2006/main">
  <p:tag name="RAINPROBLEM" val="ProblemBody"/>
</p:tagLst>
</file>

<file path=ppt/tags/tag264.xml><?xml version="1.0" encoding="utf-8"?>
<p:tagLst xmlns:p="http://schemas.openxmlformats.org/presentationml/2006/main">
  <p:tag name="RAINPROBLEM" val="ProblemItem"/>
</p:tagLst>
</file>

<file path=ppt/tags/tag265.xml><?xml version="1.0" encoding="utf-8"?>
<p:tagLst xmlns:p="http://schemas.openxmlformats.org/presentationml/2006/main">
  <p:tag name="RAINPROBLEM" val="ProblemItem"/>
</p:tagLst>
</file>

<file path=ppt/tags/tag266.xml><?xml version="1.0" encoding="utf-8"?>
<p:tagLst xmlns:p="http://schemas.openxmlformats.org/presentationml/2006/main">
  <p:tag name="RAINPROBLEM" val="ProblemItem"/>
</p:tagLst>
</file>

<file path=ppt/tags/tag267.xml><?xml version="1.0" encoding="utf-8"?>
<p:tagLst xmlns:p="http://schemas.openxmlformats.org/presentationml/2006/main">
  <p:tag name="RAINPROBLEM" val="ProblemItem"/>
</p:tagLst>
</file>

<file path=ppt/tags/tag26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6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7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7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72.xml><?xml version="1.0" encoding="utf-8"?>
<p:tagLst xmlns:p="http://schemas.openxmlformats.org/presentationml/2006/main">
  <p:tag name="RAINPROBLEM" val="ProblemSubmit"/>
  <p:tag name="RAINPROBLEMTYPE" val="MultipleChoiceMA"/>
</p:tagLst>
</file>

<file path=ppt/tags/tag273.xml><?xml version="1.0" encoding="utf-8"?>
<p:tagLst xmlns:p="http://schemas.openxmlformats.org/presentationml/2006/main">
  <p:tag name="RAINPROBLEMTYPE" val="ProblemTypeMarker"/>
</p:tagLst>
</file>

<file path=ppt/tags/tag274.xml><?xml version="1.0" encoding="utf-8"?>
<p:tagLst xmlns:p="http://schemas.openxmlformats.org/presentationml/2006/main">
  <p:tag name="RAINPROBLEMTYPE" val="ProblemTypeMarker"/>
</p:tagLst>
</file>

<file path=ppt/tags/tag275.xml><?xml version="1.0" encoding="utf-8"?>
<p:tagLst xmlns:p="http://schemas.openxmlformats.org/presentationml/2006/main">
  <p:tag name="RAINPROBLEMTYPE" val="ProblemTypeMarker"/>
</p:tagLst>
</file>

<file path=ppt/tags/tag276.xml><?xml version="1.0" encoding="utf-8"?>
<p:tagLst xmlns:p="http://schemas.openxmlformats.org/presentationml/2006/main">
  <p:tag name="RAINPROBLEMTYPE" val="ProblemTypeMarker"/>
</p:tagLst>
</file>

<file path=ppt/tags/tag277.xml><?xml version="1.0" encoding="utf-8"?>
<p:tagLst xmlns:p="http://schemas.openxmlformats.org/presentationml/2006/main">
  <p:tag name="RAINPROBLEM" val="ProblemSetting"/>
  <p:tag name="RAINPROBLEMTYPE" val="MultipleChoiceMA"/>
</p:tagLst>
</file>

<file path=ppt/tags/tag278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279.xml><?xml version="1.0" encoding="utf-8"?>
<p:tagLst xmlns:p="http://schemas.openxmlformats.org/presentationml/2006/main">
  <p:tag name="RAINPROBLEM" val="ProblemBody"/>
</p:tagLst>
</file>

<file path=ppt/tags/tag28.xml><?xml version="1.0" encoding="utf-8"?>
<p:tagLst xmlns:p="http://schemas.openxmlformats.org/presentationml/2006/main">
  <p:tag name="RAINPROBLEM" val="ProblemSubmit"/>
  <p:tag name="RAINPROBLEMTYPE" val="MultipleChoiceMA"/>
</p:tagLst>
</file>

<file path=ppt/tags/tag280.xml><?xml version="1.0" encoding="utf-8"?>
<p:tagLst xmlns:p="http://schemas.openxmlformats.org/presentationml/2006/main">
  <p:tag name="RAINPROBLEM" val="ProblemItem"/>
</p:tagLst>
</file>

<file path=ppt/tags/tag281.xml><?xml version="1.0" encoding="utf-8"?>
<p:tagLst xmlns:p="http://schemas.openxmlformats.org/presentationml/2006/main">
  <p:tag name="RAINPROBLEM" val="ProblemItem"/>
</p:tagLst>
</file>

<file path=ppt/tags/tag282.xml><?xml version="1.0" encoding="utf-8"?>
<p:tagLst xmlns:p="http://schemas.openxmlformats.org/presentationml/2006/main">
  <p:tag name="RAINPROBLEM" val="ProblemItem"/>
</p:tagLst>
</file>

<file path=ppt/tags/tag283.xml><?xml version="1.0" encoding="utf-8"?>
<p:tagLst xmlns:p="http://schemas.openxmlformats.org/presentationml/2006/main">
  <p:tag name="RAINPROBLEM" val="ProblemItem"/>
</p:tagLst>
</file>

<file path=ppt/tags/tag28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8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8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8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88.xml><?xml version="1.0" encoding="utf-8"?>
<p:tagLst xmlns:p="http://schemas.openxmlformats.org/presentationml/2006/main">
  <p:tag name="RAINPROBLEM" val="ProblemSubmit"/>
  <p:tag name="RAINPROBLEMTYPE" val="MultipleChoiceMA"/>
</p:tagLst>
</file>

<file path=ppt/tags/tag289.xml><?xml version="1.0" encoding="utf-8"?>
<p:tagLst xmlns:p="http://schemas.openxmlformats.org/presentationml/2006/main">
  <p:tag name="RAINPROBLEM" val="ProblemItem"/>
</p:tagLst>
</file>

<file path=ppt/tags/tag29.xml><?xml version="1.0" encoding="utf-8"?>
<p:tagLst xmlns:p="http://schemas.openxmlformats.org/presentationml/2006/main">
  <p:tag name="RAINPROBLEMTYPE" val="ProblemTypeMarker"/>
</p:tagLst>
</file>

<file path=ppt/tags/tag29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91.xml><?xml version="1.0" encoding="utf-8"?>
<p:tagLst xmlns:p="http://schemas.openxmlformats.org/presentationml/2006/main">
  <p:tag name="RAINPROBLEMTYPE" val="ProblemTypeMarker"/>
</p:tagLst>
</file>

<file path=ppt/tags/tag292.xml><?xml version="1.0" encoding="utf-8"?>
<p:tagLst xmlns:p="http://schemas.openxmlformats.org/presentationml/2006/main">
  <p:tag name="RAINPROBLEMTYPE" val="ProblemTypeMarker"/>
</p:tagLst>
</file>

<file path=ppt/tags/tag293.xml><?xml version="1.0" encoding="utf-8"?>
<p:tagLst xmlns:p="http://schemas.openxmlformats.org/presentationml/2006/main">
  <p:tag name="RAINPROBLEMTYPE" val="ProblemTypeMarker"/>
</p:tagLst>
</file>

<file path=ppt/tags/tag294.xml><?xml version="1.0" encoding="utf-8"?>
<p:tagLst xmlns:p="http://schemas.openxmlformats.org/presentationml/2006/main">
  <p:tag name="RAINPROBLEMTYPE" val="ProblemTypeMarker"/>
</p:tagLst>
</file>

<file path=ppt/tags/tag295.xml><?xml version="1.0" encoding="utf-8"?>
<p:tagLst xmlns:p="http://schemas.openxmlformats.org/presentationml/2006/main">
  <p:tag name="RAINPROBLEM" val="ProblemSetting"/>
  <p:tag name="RAINPROBLEMTYPE" val="MultipleChoiceMA"/>
</p:tagLst>
</file>

<file path=ppt/tags/tag296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297.xml><?xml version="1.0" encoding="utf-8"?>
<p:tagLst xmlns:p="http://schemas.openxmlformats.org/presentationml/2006/main">
  <p:tag name="RAINPROBLEM" val="ProblemBody"/>
</p:tagLst>
</file>

<file path=ppt/tags/tag298.xml><?xml version="1.0" encoding="utf-8"?>
<p:tagLst xmlns:p="http://schemas.openxmlformats.org/presentationml/2006/main">
  <p:tag name="RAINPROBLEM" val="ProblemItem"/>
</p:tagLst>
</file>

<file path=ppt/tags/tag299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TYPE" val="ProblemTypeMarker"/>
</p:tagLst>
</file>

<file path=ppt/tags/tag300.xml><?xml version="1.0" encoding="utf-8"?>
<p:tagLst xmlns:p="http://schemas.openxmlformats.org/presentationml/2006/main">
  <p:tag name="RAINPROBLEM" val="ProblemItem"/>
</p:tagLst>
</file>

<file path=ppt/tags/tag301.xml><?xml version="1.0" encoding="utf-8"?>
<p:tagLst xmlns:p="http://schemas.openxmlformats.org/presentationml/2006/main">
  <p:tag name="RAINPROBLEM" val="ProblemItem"/>
</p:tagLst>
</file>

<file path=ppt/tags/tag30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0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0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0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06.xml><?xml version="1.0" encoding="utf-8"?>
<p:tagLst xmlns:p="http://schemas.openxmlformats.org/presentationml/2006/main">
  <p:tag name="RAINPROBLEM" val="ProblemSubmit"/>
  <p:tag name="RAINPROBLEMTYPE" val="MultipleChoiceMA"/>
</p:tagLst>
</file>

<file path=ppt/tags/tag307.xml><?xml version="1.0" encoding="utf-8"?>
<p:tagLst xmlns:p="http://schemas.openxmlformats.org/presentationml/2006/main">
  <p:tag name="RAINPROBLEMTYPE" val="ProblemTypeMarker"/>
</p:tagLst>
</file>

<file path=ppt/tags/tag308.xml><?xml version="1.0" encoding="utf-8"?>
<p:tagLst xmlns:p="http://schemas.openxmlformats.org/presentationml/2006/main">
  <p:tag name="RAINPROBLEMTYPE" val="ProblemTypeMarker"/>
</p:tagLst>
</file>

<file path=ppt/tags/tag309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10.xml><?xml version="1.0" encoding="utf-8"?>
<p:tagLst xmlns:p="http://schemas.openxmlformats.org/presentationml/2006/main">
  <p:tag name="RAINPROBLEMTYPE" val="ProblemTypeMarker"/>
</p:tagLst>
</file>

<file path=ppt/tags/tag311.xml><?xml version="1.0" encoding="utf-8"?>
<p:tagLst xmlns:p="http://schemas.openxmlformats.org/presentationml/2006/main">
  <p:tag name="RAINPROBLEM" val="ProblemSetting"/>
  <p:tag name="RAINPROBLEMTYPE" val="MultipleChoiceMA"/>
</p:tagLst>
</file>

<file path=ppt/tags/tag312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313.xml><?xml version="1.0" encoding="utf-8"?>
<p:tagLst xmlns:p="http://schemas.openxmlformats.org/presentationml/2006/main">
  <p:tag name="RAINPROBLEM" val="ProblemBody"/>
</p:tagLst>
</file>

<file path=ppt/tags/tag314.xml><?xml version="1.0" encoding="utf-8"?>
<p:tagLst xmlns:p="http://schemas.openxmlformats.org/presentationml/2006/main">
  <p:tag name="RAINPROBLEM" val="ProblemItem"/>
</p:tagLst>
</file>

<file path=ppt/tags/tag315.xml><?xml version="1.0" encoding="utf-8"?>
<p:tagLst xmlns:p="http://schemas.openxmlformats.org/presentationml/2006/main">
  <p:tag name="RAINPROBLEM" val="ProblemItem"/>
</p:tagLst>
</file>

<file path=ppt/tags/tag316.xml><?xml version="1.0" encoding="utf-8"?>
<p:tagLst xmlns:p="http://schemas.openxmlformats.org/presentationml/2006/main">
  <p:tag name="RAINPROBLEM" val="ProblemItem"/>
</p:tagLst>
</file>

<file path=ppt/tags/tag317.xml><?xml version="1.0" encoding="utf-8"?>
<p:tagLst xmlns:p="http://schemas.openxmlformats.org/presentationml/2006/main">
  <p:tag name="RAINPROBLEM" val="ProblemItem"/>
</p:tagLst>
</file>

<file path=ppt/tags/tag31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1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2.xml><?xml version="1.0" encoding="utf-8"?>
<p:tagLst xmlns:p="http://schemas.openxmlformats.org/presentationml/2006/main">
  <p:tag name="RAINPROBLEMTYPE" val="ProblemTypeMarker"/>
</p:tagLst>
</file>

<file path=ppt/tags/tag32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2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22.xml><?xml version="1.0" encoding="utf-8"?>
<p:tagLst xmlns:p="http://schemas.openxmlformats.org/presentationml/2006/main">
  <p:tag name="RAINPROBLEM" val="ProblemSubmit"/>
  <p:tag name="RAINPROBLEMTYPE" val="MultipleChoiceMA"/>
</p:tagLst>
</file>

<file path=ppt/tags/tag323.xml><?xml version="1.0" encoding="utf-8"?>
<p:tagLst xmlns:p="http://schemas.openxmlformats.org/presentationml/2006/main">
  <p:tag name="RAINPROBLEMTYPE" val="ProblemTypeMarker"/>
</p:tagLst>
</file>

<file path=ppt/tags/tag324.xml><?xml version="1.0" encoding="utf-8"?>
<p:tagLst xmlns:p="http://schemas.openxmlformats.org/presentationml/2006/main">
  <p:tag name="RAINPROBLEMTYPE" val="ProblemTypeMarker"/>
</p:tagLst>
</file>

<file path=ppt/tags/tag325.xml><?xml version="1.0" encoding="utf-8"?>
<p:tagLst xmlns:p="http://schemas.openxmlformats.org/presentationml/2006/main">
  <p:tag name="RAINPROBLEMTYPE" val="ProblemTypeMarker"/>
</p:tagLst>
</file>

<file path=ppt/tags/tag326.xml><?xml version="1.0" encoding="utf-8"?>
<p:tagLst xmlns:p="http://schemas.openxmlformats.org/presentationml/2006/main">
  <p:tag name="RAINPROBLEMTYPE" val="ProblemTypeMarker"/>
</p:tagLst>
</file>

<file path=ppt/tags/tag327.xml><?xml version="1.0" encoding="utf-8"?>
<p:tagLst xmlns:p="http://schemas.openxmlformats.org/presentationml/2006/main">
  <p:tag name="RAINPROBLEM" val="ProblemSetting"/>
  <p:tag name="RAINPROBLEMTYPE" val="MultipleChoiceMA"/>
</p:tagLst>
</file>

<file path=ppt/tags/tag328.xml><?xml version="1.0" encoding="utf-8"?>
<p:tagLst xmlns:p="http://schemas.openxmlformats.org/presentationml/2006/main">
  <p:tag name="RAINPROBLEM" val="MultipleChoiceMA"/>
  <p:tag name="PROBLEMSCORE_HALF" val="0.0"/>
  <p:tag name="PROBLEMSCORE" val="2.0"/>
</p:tagLst>
</file>

<file path=ppt/tags/tag329.xml><?xml version="1.0" encoding="utf-8"?>
<p:tagLst xmlns:p="http://schemas.openxmlformats.org/presentationml/2006/main">
  <p:tag name="RAINPROBLEM" val="ProblemBody"/>
</p:tagLst>
</file>

<file path=ppt/tags/tag33.xml><?xml version="1.0" encoding="utf-8"?>
<p:tagLst xmlns:p="http://schemas.openxmlformats.org/presentationml/2006/main">
  <p:tag name="RAINPROBLEM" val="ProblemSetting"/>
  <p:tag name="RAINPROBLEMTYPE" val="MultipleChoiceMA"/>
</p:tagLst>
</file>

<file path=ppt/tags/tag330.xml><?xml version="1.0" encoding="utf-8"?>
<p:tagLst xmlns:p="http://schemas.openxmlformats.org/presentationml/2006/main">
  <p:tag name="RAINPROBLEM" val="ProblemItem"/>
</p:tagLst>
</file>

<file path=ppt/tags/tag331.xml><?xml version="1.0" encoding="utf-8"?>
<p:tagLst xmlns:p="http://schemas.openxmlformats.org/presentationml/2006/main">
  <p:tag name="RAINPROBLEM" val="ProblemItem"/>
</p:tagLst>
</file>

<file path=ppt/tags/tag332.xml><?xml version="1.0" encoding="utf-8"?>
<p:tagLst xmlns:p="http://schemas.openxmlformats.org/presentationml/2006/main">
  <p:tag name="RAINPROBLEM" val="ProblemItem"/>
</p:tagLst>
</file>

<file path=ppt/tags/tag333.xml><?xml version="1.0" encoding="utf-8"?>
<p:tagLst xmlns:p="http://schemas.openxmlformats.org/presentationml/2006/main">
  <p:tag name="RAINPROBLEM" val="ProblemItem"/>
</p:tagLst>
</file>

<file path=ppt/tags/tag33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3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3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37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38.xml><?xml version="1.0" encoding="utf-8"?>
<p:tagLst xmlns:p="http://schemas.openxmlformats.org/presentationml/2006/main">
  <p:tag name="RAINPROBLEM" val="ProblemSubmit"/>
  <p:tag name="RAINPROBLEMTYPE" val="MultipleChoiceMA"/>
</p:tagLst>
</file>

<file path=ppt/tags/tag339.xml><?xml version="1.0" encoding="utf-8"?>
<p:tagLst xmlns:p="http://schemas.openxmlformats.org/presentationml/2006/main">
  <p:tag name="RAINPROBLEMTYPE" val="ProblemTypeMarker"/>
</p:tagLst>
</file>

<file path=ppt/tags/tag34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340.xml><?xml version="1.0" encoding="utf-8"?>
<p:tagLst xmlns:p="http://schemas.openxmlformats.org/presentationml/2006/main">
  <p:tag name="RAINPROBLEMTYPE" val="ProblemTypeMarker"/>
</p:tagLst>
</file>

<file path=ppt/tags/tag341.xml><?xml version="1.0" encoding="utf-8"?>
<p:tagLst xmlns:p="http://schemas.openxmlformats.org/presentationml/2006/main">
  <p:tag name="RAINPROBLEMTYPE" val="ProblemTypeMarker"/>
</p:tagLst>
</file>

<file path=ppt/tags/tag342.xml><?xml version="1.0" encoding="utf-8"?>
<p:tagLst xmlns:p="http://schemas.openxmlformats.org/presentationml/2006/main">
  <p:tag name="RAINPROBLEMTYPE" val="ProblemTypeMarker"/>
</p:tagLst>
</file>

<file path=ppt/tags/tag343.xml><?xml version="1.0" encoding="utf-8"?>
<p:tagLst xmlns:p="http://schemas.openxmlformats.org/presentationml/2006/main">
  <p:tag name="RAINPROBLEM" val="ProblemSetting"/>
  <p:tag name="RAINPROBLEMTYPE" val="MultipleChoiceMA"/>
</p:tagLst>
</file>

<file path=ppt/tags/tag344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345.xml><?xml version="1.0" encoding="utf-8"?>
<p:tagLst xmlns:p="http://schemas.openxmlformats.org/presentationml/2006/main">
  <p:tag name="RAINPROBLEM" val="ProblemBody"/>
</p:tagLst>
</file>

<file path=ppt/tags/tag346.xml><?xml version="1.0" encoding="utf-8"?>
<p:tagLst xmlns:p="http://schemas.openxmlformats.org/presentationml/2006/main">
  <p:tag name="RAINPROBLEM" val="ProblemItem"/>
</p:tagLst>
</file>

<file path=ppt/tags/tag347.xml><?xml version="1.0" encoding="utf-8"?>
<p:tagLst xmlns:p="http://schemas.openxmlformats.org/presentationml/2006/main">
  <p:tag name="RAINPROBLEM" val="ProblemItem"/>
</p:tagLst>
</file>

<file path=ppt/tags/tag348.xml><?xml version="1.0" encoding="utf-8"?>
<p:tagLst xmlns:p="http://schemas.openxmlformats.org/presentationml/2006/main">
  <p:tag name="RAINPROBLEM" val="ProblemItem"/>
</p:tagLst>
</file>

<file path=ppt/tags/tag349.xml><?xml version="1.0" encoding="utf-8"?>
<p:tagLst xmlns:p="http://schemas.openxmlformats.org/presentationml/2006/main">
  <p:tag name="RAINPROBLEM" val="ProblemItem"/>
</p:tagLst>
</file>

<file path=ppt/tags/tag35.xml><?xml version="1.0" encoding="utf-8"?>
<p:tagLst xmlns:p="http://schemas.openxmlformats.org/presentationml/2006/main">
  <p:tag name="RAINPROBLEM" val="ProblemBody"/>
</p:tagLst>
</file>

<file path=ppt/tags/tag35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5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52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5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54.xml><?xml version="1.0" encoding="utf-8"?>
<p:tagLst xmlns:p="http://schemas.openxmlformats.org/presentationml/2006/main">
  <p:tag name="RAINPROBLEM" val="ProblemSubmit"/>
  <p:tag name="RAINPROBLEMTYPE" val="MultipleChoiceMA"/>
</p:tagLst>
</file>

<file path=ppt/tags/tag355.xml><?xml version="1.0" encoding="utf-8"?>
<p:tagLst xmlns:p="http://schemas.openxmlformats.org/presentationml/2006/main">
  <p:tag name="RAINPROBLEMTYPE" val="ProblemTypeMarker"/>
</p:tagLst>
</file>

<file path=ppt/tags/tag356.xml><?xml version="1.0" encoding="utf-8"?>
<p:tagLst xmlns:p="http://schemas.openxmlformats.org/presentationml/2006/main">
  <p:tag name="RAINPROBLEMTYPE" val="ProblemTypeMarker"/>
</p:tagLst>
</file>

<file path=ppt/tags/tag357.xml><?xml version="1.0" encoding="utf-8"?>
<p:tagLst xmlns:p="http://schemas.openxmlformats.org/presentationml/2006/main">
  <p:tag name="RAINPROBLEMTYPE" val="ProblemTypeMarker"/>
</p:tagLst>
</file>

<file path=ppt/tags/tag358.xml><?xml version="1.0" encoding="utf-8"?>
<p:tagLst xmlns:p="http://schemas.openxmlformats.org/presentationml/2006/main">
  <p:tag name="RAINPROBLEMTYPE" val="ProblemTypeMarker"/>
</p:tagLst>
</file>

<file path=ppt/tags/tag359.xml><?xml version="1.0" encoding="utf-8"?>
<p:tagLst xmlns:p="http://schemas.openxmlformats.org/presentationml/2006/main">
  <p:tag name="RAINPROBLEM" val="ProblemSetting"/>
  <p:tag name="RAINPROBLEMTYPE" val="MultipleChoiceMA"/>
</p:tagLst>
</file>

<file path=ppt/tags/tag36.xml><?xml version="1.0" encoding="utf-8"?>
<p:tagLst xmlns:p="http://schemas.openxmlformats.org/presentationml/2006/main">
  <p:tag name="RAINPROBLEM" val="ProblemItem"/>
</p:tagLst>
</file>

<file path=ppt/tags/tag360.xml><?xml version="1.0" encoding="utf-8"?>
<p:tagLst xmlns:p="http://schemas.openxmlformats.org/presentationml/2006/main">
  <p:tag name="RAINPROBLEM" val="MultipleChoiceMA"/>
  <p:tag name="PROBLEMSCORE_HALF" val="0.0"/>
  <p:tag name="PROBLEMSCORE" val="2.0"/>
</p:tagLst>
</file>

<file path=ppt/tags/tag361.xml><?xml version="1.0" encoding="utf-8"?>
<p:tagLst xmlns:p="http://schemas.openxmlformats.org/presentationml/2006/main">
  <p:tag name="RAINPROBLEM" val="ProblemBody"/>
</p:tagLst>
</file>

<file path=ppt/tags/tag362.xml><?xml version="1.0" encoding="utf-8"?>
<p:tagLst xmlns:p="http://schemas.openxmlformats.org/presentationml/2006/main">
  <p:tag name="RAINPROBLEM" val="ProblemItem"/>
</p:tagLst>
</file>

<file path=ppt/tags/tag363.xml><?xml version="1.0" encoding="utf-8"?>
<p:tagLst xmlns:p="http://schemas.openxmlformats.org/presentationml/2006/main">
  <p:tag name="RAINPROBLEM" val="ProblemItem"/>
</p:tagLst>
</file>

<file path=ppt/tags/tag364.xml><?xml version="1.0" encoding="utf-8"?>
<p:tagLst xmlns:p="http://schemas.openxmlformats.org/presentationml/2006/main">
  <p:tag name="RAINPROBLEM" val="ProblemItem"/>
</p:tagLst>
</file>

<file path=ppt/tags/tag365.xml><?xml version="1.0" encoding="utf-8"?>
<p:tagLst xmlns:p="http://schemas.openxmlformats.org/presentationml/2006/main">
  <p:tag name="RAINPROBLEM" val="ProblemItem"/>
</p:tagLst>
</file>

<file path=ppt/tags/tag36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67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6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6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7.xml><?xml version="1.0" encoding="utf-8"?>
<p:tagLst xmlns:p="http://schemas.openxmlformats.org/presentationml/2006/main">
  <p:tag name="RAINPROBLEM" val="ProblemItem"/>
</p:tagLst>
</file>

<file path=ppt/tags/tag370.xml><?xml version="1.0" encoding="utf-8"?>
<p:tagLst xmlns:p="http://schemas.openxmlformats.org/presentationml/2006/main">
  <p:tag name="RAINPROBLEM" val="ProblemSubmit"/>
  <p:tag name="RAINPROBLEMTYPE" val="MultipleChoiceMA"/>
</p:tagLst>
</file>

<file path=ppt/tags/tag371.xml><?xml version="1.0" encoding="utf-8"?>
<p:tagLst xmlns:p="http://schemas.openxmlformats.org/presentationml/2006/main">
  <p:tag name="RAINPROBLEMTYPE" val="ProblemTypeMarker"/>
</p:tagLst>
</file>

<file path=ppt/tags/tag372.xml><?xml version="1.0" encoding="utf-8"?>
<p:tagLst xmlns:p="http://schemas.openxmlformats.org/presentationml/2006/main">
  <p:tag name="RAINPROBLEMTYPE" val="ProblemTypeMarker"/>
</p:tagLst>
</file>

<file path=ppt/tags/tag373.xml><?xml version="1.0" encoding="utf-8"?>
<p:tagLst xmlns:p="http://schemas.openxmlformats.org/presentationml/2006/main">
  <p:tag name="RAINPROBLEMTYPE" val="ProblemTypeMarker"/>
</p:tagLst>
</file>

<file path=ppt/tags/tag374.xml><?xml version="1.0" encoding="utf-8"?>
<p:tagLst xmlns:p="http://schemas.openxmlformats.org/presentationml/2006/main">
  <p:tag name="RAINPROBLEMTYPE" val="ProblemTypeMarker"/>
</p:tagLst>
</file>

<file path=ppt/tags/tag375.xml><?xml version="1.0" encoding="utf-8"?>
<p:tagLst xmlns:p="http://schemas.openxmlformats.org/presentationml/2006/main">
  <p:tag name="RAINPROBLEM" val="ProblemSetting"/>
  <p:tag name="RAINPROBLEMTYPE" val="MultipleChoiceMA"/>
</p:tagLst>
</file>

<file path=ppt/tags/tag376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377.xml><?xml version="1.0" encoding="utf-8"?>
<p:tagLst xmlns:p="http://schemas.openxmlformats.org/presentationml/2006/main">
  <p:tag name="RAINPROBLEM" val="ProblemBody"/>
</p:tagLst>
</file>

<file path=ppt/tags/tag378.xml><?xml version="1.0" encoding="utf-8"?>
<p:tagLst xmlns:p="http://schemas.openxmlformats.org/presentationml/2006/main">
  <p:tag name="RAINPROBLEM" val="ProblemItem"/>
</p:tagLst>
</file>

<file path=ppt/tags/tag379.xml><?xml version="1.0" encoding="utf-8"?>
<p:tagLst xmlns:p="http://schemas.openxmlformats.org/presentationml/2006/main">
  <p:tag name="RAINPROBLEM" val="ProblemItem"/>
</p:tagLst>
</file>

<file path=ppt/tags/tag38.xml><?xml version="1.0" encoding="utf-8"?>
<p:tagLst xmlns:p="http://schemas.openxmlformats.org/presentationml/2006/main">
  <p:tag name="RAINPROBLEM" val="ProblemItem"/>
</p:tagLst>
</file>

<file path=ppt/tags/tag380.xml><?xml version="1.0" encoding="utf-8"?>
<p:tagLst xmlns:p="http://schemas.openxmlformats.org/presentationml/2006/main">
  <p:tag name="RAINPROBLEM" val="ProblemItem"/>
</p:tagLst>
</file>

<file path=ppt/tags/tag381.xml><?xml version="1.0" encoding="utf-8"?>
<p:tagLst xmlns:p="http://schemas.openxmlformats.org/presentationml/2006/main">
  <p:tag name="RAINPROBLEM" val="ProblemItem"/>
</p:tagLst>
</file>

<file path=ppt/tags/tag38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83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8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8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86.xml><?xml version="1.0" encoding="utf-8"?>
<p:tagLst xmlns:p="http://schemas.openxmlformats.org/presentationml/2006/main">
  <p:tag name="RAINPROBLEM" val="ProblemSubmit"/>
  <p:tag name="RAINPROBLEMTYPE" val="MultipleChoiceMA"/>
</p:tagLst>
</file>

<file path=ppt/tags/tag387.xml><?xml version="1.0" encoding="utf-8"?>
<p:tagLst xmlns:p="http://schemas.openxmlformats.org/presentationml/2006/main">
  <p:tag name="RAINPROBLEMTYPE" val="ProblemTypeMarker"/>
</p:tagLst>
</file>

<file path=ppt/tags/tag388.xml><?xml version="1.0" encoding="utf-8"?>
<p:tagLst xmlns:p="http://schemas.openxmlformats.org/presentationml/2006/main">
  <p:tag name="RAINPROBLEMTYPE" val="ProblemTypeMarker"/>
</p:tagLst>
</file>

<file path=ppt/tags/tag389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" val="ProblemItem"/>
</p:tagLst>
</file>

<file path=ppt/tags/tag390.xml><?xml version="1.0" encoding="utf-8"?>
<p:tagLst xmlns:p="http://schemas.openxmlformats.org/presentationml/2006/main">
  <p:tag name="RAINPROBLEMTYPE" val="ProblemTypeMarker"/>
</p:tagLst>
</file>

<file path=ppt/tags/tag391.xml><?xml version="1.0" encoding="utf-8"?>
<p:tagLst xmlns:p="http://schemas.openxmlformats.org/presentationml/2006/main">
  <p:tag name="RAINPROBLEM" val="ProblemSetting"/>
  <p:tag name="RAINPROBLEMTYPE" val="MultipleChoiceMA"/>
</p:tagLst>
</file>

<file path=ppt/tags/tag392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4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4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43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44.xml><?xml version="1.0" encoding="utf-8"?>
<p:tagLst xmlns:p="http://schemas.openxmlformats.org/presentationml/2006/main">
  <p:tag name="RAINPROBLEM" val="ProblemSubmit"/>
  <p:tag name="RAINPROBLEMTYPE" val="MultipleChoiceMA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" val="ProblemSetting"/>
  <p:tag name="RAINPROBLEMTYPE" val="MultipleChoiceMA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51.xml><?xml version="1.0" encoding="utf-8"?>
<p:tagLst xmlns:p="http://schemas.openxmlformats.org/presentationml/2006/main">
  <p:tag name="RAINPROBLEM" val="ProblemBody"/>
</p:tagLst>
</file>

<file path=ppt/tags/tag52.xml><?xml version="1.0" encoding="utf-8"?>
<p:tagLst xmlns:p="http://schemas.openxmlformats.org/presentationml/2006/main">
  <p:tag name="RAINPROBLEM" val="ProblemItem"/>
</p:tagLst>
</file>

<file path=ppt/tags/tag53.xml><?xml version="1.0" encoding="utf-8"?>
<p:tagLst xmlns:p="http://schemas.openxmlformats.org/presentationml/2006/main">
  <p:tag name="RAINPROBLEM" val="ProblemItem"/>
</p:tagLst>
</file>

<file path=ppt/tags/tag54.xml><?xml version="1.0" encoding="utf-8"?>
<p:tagLst xmlns:p="http://schemas.openxmlformats.org/presentationml/2006/main">
  <p:tag name="RAINPROBLEM" val="ProblemItem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57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5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5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60.xml><?xml version="1.0" encoding="utf-8"?>
<p:tagLst xmlns:p="http://schemas.openxmlformats.org/presentationml/2006/main">
  <p:tag name="RAINPROBLEM" val="ProblemSubmit"/>
  <p:tag name="RAINPROBLEMTYPE" val="MultipleChoiceMA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" val="ProblemSetting"/>
  <p:tag name="RAINPROBLEMTYPE" val="MultipleChoiceMA"/>
</p:tagLst>
</file>

<file path=ppt/tags/tag66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67.xml><?xml version="1.0" encoding="utf-8"?>
<p:tagLst xmlns:p="http://schemas.openxmlformats.org/presentationml/2006/main">
  <p:tag name="RAINPROBLEM" val="ProblemBody"/>
</p:tagLst>
</file>

<file path=ppt/tags/tag68.xml><?xml version="1.0" encoding="utf-8"?>
<p:tagLst xmlns:p="http://schemas.openxmlformats.org/presentationml/2006/main">
  <p:tag name="RAINPROBLEM" val="ProblemItem"/>
</p:tagLst>
</file>

<file path=ppt/tags/tag69.xml><?xml version="1.0" encoding="utf-8"?>
<p:tagLst xmlns:p="http://schemas.openxmlformats.org/presentationml/2006/main">
  <p:tag name="RAINPROBLEM" val="ProblemItem"/>
</p:tagLst>
</file>

<file path=ppt/tags/tag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70.xml><?xml version="1.0" encoding="utf-8"?>
<p:tagLst xmlns:p="http://schemas.openxmlformats.org/presentationml/2006/main">
  <p:tag name="RAINPROBLEM" val="ProblemItem"/>
</p:tagLst>
</file>

<file path=ppt/tags/tag71.xml><?xml version="1.0" encoding="utf-8"?>
<p:tagLst xmlns:p="http://schemas.openxmlformats.org/presentationml/2006/main">
  <p:tag name="RAINPROBLEM" val="ProblemItem"/>
</p:tagLst>
</file>

<file path=ppt/tags/tag7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p="http://schemas.openxmlformats.org/presentationml/2006/main">
  <p:tag name="RAINPROBLEM" val="ProblemSubmit"/>
  <p:tag name="RAINPROBLEMTYPE" val="MultipleChoice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p="http://schemas.openxmlformats.org/presentationml/2006/main">
  <p:tag name="RAINPROBLEM" val="MultipleChoice"/>
  <p:tag name="PROBLEMSCORE" val="1.0"/>
</p:tagLst>
</file>

<file path=ppt/tags/tag83.xml><?xml version="1.0" encoding="utf-8"?>
<p:tagLst xmlns:p="http://schemas.openxmlformats.org/presentationml/2006/main">
  <p:tag name="RAINPROBLEM" val="ProblemBody"/>
</p:tagLst>
</file>

<file path=ppt/tags/tag84.xml><?xml version="1.0" encoding="utf-8"?>
<p:tagLst xmlns:p="http://schemas.openxmlformats.org/presentationml/2006/main">
  <p:tag name="RAINPROBLEM" val="ProblemItem"/>
</p:tagLst>
</file>

<file path=ppt/tags/tag85.xml><?xml version="1.0" encoding="utf-8"?>
<p:tagLst xmlns:p="http://schemas.openxmlformats.org/presentationml/2006/main">
  <p:tag name="RAINPROBLEM" val="ProblemItem"/>
</p:tagLst>
</file>

<file path=ppt/tags/tag86.xml><?xml version="1.0" encoding="utf-8"?>
<p:tagLst xmlns:p="http://schemas.openxmlformats.org/presentationml/2006/main">
  <p:tag name="RAINPROBLEM" val="ProblemItem"/>
</p:tagLst>
</file>

<file path=ppt/tags/tag87.xml><?xml version="1.0" encoding="utf-8"?>
<p:tagLst xmlns:p="http://schemas.openxmlformats.org/presentationml/2006/main">
  <p:tag name="RAINPROBLEM" val="ProblemItem"/>
</p:tagLst>
</file>

<file path=ppt/tags/tag8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90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9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92.xml><?xml version="1.0" encoding="utf-8"?>
<p:tagLst xmlns:p="http://schemas.openxmlformats.org/presentationml/2006/main">
  <p:tag name="RAINPROBLEM" val="ProblemSubmit"/>
  <p:tag name="RAINPROBLEMTYPE" val="MultipleChoiceMA"/>
</p:tagLst>
</file>

<file path=ppt/tags/tag93.xml><?xml version="1.0" encoding="utf-8"?>
<p:tagLst xmlns:p="http://schemas.openxmlformats.org/presentationml/2006/main">
  <p:tag name="RAINPROBLEMTYPE" val="ProblemTypeMarker"/>
</p:tagLst>
</file>

<file path=ppt/tags/tag94.xml><?xml version="1.0" encoding="utf-8"?>
<p:tagLst xmlns:p="http://schemas.openxmlformats.org/presentationml/2006/main">
  <p:tag name="RAINPROBLEMTYPE" val="ProblemTypeMarker"/>
</p:tagLst>
</file>

<file path=ppt/tags/tag95.xml><?xml version="1.0" encoding="utf-8"?>
<p:tagLst xmlns:p="http://schemas.openxmlformats.org/presentationml/2006/main">
  <p:tag name="RAINPROBLEMTYPE" val="ProblemTypeMarker"/>
</p:tagLst>
</file>

<file path=ppt/tags/tag96.xml><?xml version="1.0" encoding="utf-8"?>
<p:tagLst xmlns:p="http://schemas.openxmlformats.org/presentationml/2006/main">
  <p:tag name="RAINPROBLEMTYPE" val="ProblemTypeMarker"/>
</p:tagLst>
</file>

<file path=ppt/tags/tag97.xml><?xml version="1.0" encoding="utf-8"?>
<p:tagLst xmlns:p="http://schemas.openxmlformats.org/presentationml/2006/main">
  <p:tag name="RAINPROBLEM" val="ProblemSetting"/>
  <p:tag name="RAINPROBLEMTYPE" val="MultipleChoiceMA"/>
</p:tagLst>
</file>

<file path=ppt/tags/tag98.xml><?xml version="1.0" encoding="utf-8"?>
<p:tagLst xmlns:p="http://schemas.openxmlformats.org/presentationml/2006/main">
  <p:tag name="RAINPROBLEM" val="MultipleChoiceMA"/>
  <p:tag name="PROBLEMSCORE_HALF" val="0.0"/>
  <p:tag name="PROBLEMSCORE" val="2.0"/>
</p:tagLst>
</file>

<file path=ppt/tags/tag99.xml><?xml version="1.0" encoding="utf-8"?>
<p:tagLst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4509</Words>
  <Application>WPS Presentation</Application>
  <PresentationFormat>宽屏</PresentationFormat>
  <Paragraphs>596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Arial</vt:lpstr>
      <vt:lpstr>SimSun</vt:lpstr>
      <vt:lpstr>Wingdings</vt:lpstr>
      <vt:lpstr>DejaVu Sans</vt:lpstr>
      <vt:lpstr>Microsoft YaHei</vt:lpstr>
      <vt:lpstr>文泉驿微米黑</vt:lpstr>
      <vt:lpstr>Microsoft Yahei</vt:lpstr>
      <vt:lpstr>C059</vt:lpstr>
      <vt:lpstr>Times New Roman</vt:lpstr>
      <vt:lpstr>楷体_GB2312</vt:lpstr>
      <vt:lpstr>Wingdings 2</vt:lpstr>
      <vt:lpstr>Pothana2000</vt:lpstr>
      <vt:lpstr>Arial Black</vt:lpstr>
      <vt:lpstr>Microsoft YaHei</vt:lpstr>
      <vt:lpstr>Arial Unicode MS</vt:lpstr>
      <vt:lpstr>SimSun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danny</dc:creator>
  <cp:lastModifiedBy>danny</cp:lastModifiedBy>
  <cp:revision>8</cp:revision>
  <dcterms:created xsi:type="dcterms:W3CDTF">2021-12-26T10:10:47Z</dcterms:created>
  <dcterms:modified xsi:type="dcterms:W3CDTF">2021-12-26T10:10:47Z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