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aike.baidu.com/item/%E6%B0%B8%E4%B9%90/28505?fromModule=lemma_inlink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5086" y="2862977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br>
              <a:rPr lang="en-US" altLang="zh-CN" dirty="0"/>
            </a:br>
            <a:r>
              <a:rPr lang="zh-CN" altLang="en-US" dirty="0"/>
              <a:t>我的家乡</a:t>
            </a:r>
            <a:br>
              <a:rPr lang="en-US" altLang="zh-CN" dirty="0"/>
            </a:br>
            <a:r>
              <a:rPr lang="zh-CN" altLang="en-US" dirty="0"/>
              <a:t>河北黄骅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3992" y="2155373"/>
            <a:ext cx="3498979" cy="2456442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我的家乡是河北黄骅，它的名字是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为纪念在境内牺牲的冀鲁边区副司令员黄骅烈士而变更的，这使得黄骅既拥有悠久的历史也拥有深厚的革命底蕴。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A471A-7E48-551D-6DF2-92C70A065B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8447" y="803186"/>
            <a:ext cx="6286100" cy="45945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92114" y="-68318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2150406"/>
            <a:ext cx="3500828" cy="2470065"/>
          </a:xfrm>
        </p:spPr>
        <p:txBody>
          <a:bodyPr lIns="91440" tIns="91440" rIns="91440" bIns="91440"/>
          <a:lstStyle>
            <a:lvl1pPr>
              <a:lnSpc>
                <a:spcPct val="1500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黄骅市并不大，它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土地总面积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17.18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万公顷，和房山区差不多；并且拥有四十万常住人口，大约是房山的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1/3.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7AB03A-F359-CEDE-630A-879E42B74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25810" y="9525"/>
            <a:ext cx="49974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lnSpc>
                <a:spcPct val="1500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黄花梭子蟹，河北省沧州市特产，于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2017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年登记为全国农产品地理标志。黄骅市所辖海区是三疣梭子蟹传统渔场，已查明的浮游生物约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余种，底栖生物多达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余种，是梭子蟹的繁育场所。黄骅梭子蟹蟹肉洁白，肉多，肉质细嫩；尤其是两钳状螯足之肉，呈丝状而带甜味。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E130FF-A4AB-31FB-9DEB-F343C4A704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4758" y="999112"/>
            <a:ext cx="6582104" cy="4388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97862" y="-94593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066006" y="1608931"/>
              <a:ext cx="3676650" cy="5109506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1112367" y="1358382"/>
              <a:ext cx="3230563" cy="4761259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2010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年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8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月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18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日黄骅综合大港的开航，对冀中南、晋陕蒙等地调整产业结构、转变发展方式、推进全方位开放影响深远。冀中南地区，以及黄骅港腹地可延伸覆盖的晋中南、鲁西北、豫北、陕西、内蒙古等部分地区，通过此通道贸易，远洋运费节省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20%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，时间节省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40%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。此次开航投入运营的是黄骅综合港起步工程，工程概算总投资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127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亿元，包括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个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10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万吨级通用散杂货、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4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个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10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万吨多用途泊位，规划年通过能力超过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5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亿吨，集矿石、杂货、集装箱、石油化工、煤炭运输等多功能于一身的综合性大港，使之真正成为亚欧大陆桥新通道、桥头堡。</a:t>
              </a:r>
              <a:endParaRPr lang="zh-CN" altLang="en-US" dirty="0"/>
            </a:p>
          </p:txBody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9764" y="310896"/>
            <a:ext cx="3501196" cy="9398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黄骅港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569CD9-B4F9-C6FC-3701-E39D4E44B6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06193" y="1284288"/>
            <a:ext cx="5715000" cy="4124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2985" y="1701515"/>
            <a:ext cx="6606766" cy="4978505"/>
          </a:xfrm>
        </p:spPr>
        <p:txBody>
          <a:bodyPr bIns="0" anchor="b">
            <a:noAutofit/>
          </a:bodyPr>
          <a:lstStyle>
            <a:lvl1pPr algn="ctr">
              <a:lnSpc>
                <a:spcPct val="150000"/>
              </a:lnSpc>
              <a:defRPr sz="2000">
                <a:solidFill>
                  <a:srgbClr val="FFFEFF"/>
                </a:solidFill>
              </a:defRPr>
            </a:lvl1pPr>
          </a:lstStyle>
          <a:p>
            <a:r>
              <a:rPr lang="zh-CN" altLang="en-US" dirty="0"/>
              <a:t>单击此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明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永乐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二年（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1404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年）刘氏家族迁移落户现太平镇崔庄村，以种植及捕鱼为生，为其生计，在娘娘河滩种植了很多的冬枣树。娘娘河滩是弘治元年（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1487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）朱佑樘（当时太子）原配沧州兴济都督同知张峦之女，因姿出众，知书达理被选为太子妃。当年太子继位（孝宗），册立为后，人称张娘娘。张娘娘为眷顾家乡，帮助其两胞弟从事贩运私盐，命人以从南运河连接处（兴济）由西向东开挖出一条河，途经太平镇崔庄等村，流入渤海，人称娘娘河。因河上游为黄河水，每年淤积大量黄沙淤泥。为疏浚河床，将黄土挖至河岸，年长日久形成娘娘河滩。该河滩土质为中性土，所产冬枣皮薄、肉厚、味甜、晚熟、个大。为取得皇帝皇后欢心，两国舅命人采摘一部分送给皇帝皇后品尝，皇帝皇后品尝后，甚事青昧，当即称为“枣中极品，百果之王”并被钦定“贡品”。年年来朝，此制沿袭至清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910" y="6299432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93118" y="794385"/>
            <a:ext cx="3137338" cy="907130"/>
          </a:xfrm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冬枣文化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5B7EB9-8E40-FD13-636D-72B937B74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2813" y="2096179"/>
            <a:ext cx="4514850" cy="3009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8E4ABB-9BEE-8F8C-C3A2-048423208536}"/>
              </a:ext>
            </a:extLst>
          </p:cNvPr>
          <p:cNvSpPr txBox="1"/>
          <p:nvPr userDrawn="1"/>
        </p:nvSpPr>
        <p:spPr>
          <a:xfrm>
            <a:off x="4781933" y="3048852"/>
            <a:ext cx="2628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谢谢观看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dirty="0"/>
              <a:t>我的家乡</a:t>
            </a:r>
            <a:br>
              <a:rPr lang="en-US" altLang="zh-CN" dirty="0"/>
            </a:br>
            <a:r>
              <a:rPr lang="zh-CN" altLang="en-US" dirty="0"/>
              <a:t>河北黄骅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0445" y="3586633"/>
            <a:ext cx="5950036" cy="49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刘语城</a:t>
            </a:r>
            <a:r>
              <a:rPr lang="en-US" altLang="zh-CN" dirty="0"/>
              <a:t>24281039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9" r:id="rId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F3D2-3838-5136-BBF5-43C326D64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A26060-C5FF-4A41-42CE-44DD6B944FA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57881" y="5732932"/>
            <a:ext cx="8673427" cy="13225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78201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{32D2F0F0-47B7-4DC0-AD36-8EA0935EA50A}tf16401371</Template>
  <TotalTime>51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Helvetica Neue</vt:lpstr>
      <vt:lpstr>arial</vt:lpstr>
      <vt:lpstr>Calibri Light</vt:lpstr>
      <vt:lpstr>Rockwell</vt:lpstr>
      <vt:lpstr>Wingdings</vt:lpstr>
      <vt:lpstr>地图集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Liu</dc:creator>
  <cp:lastModifiedBy>Daniel Liu</cp:lastModifiedBy>
  <cp:revision>1</cp:revision>
  <dcterms:created xsi:type="dcterms:W3CDTF">2024-10-27T15:44:15Z</dcterms:created>
  <dcterms:modified xsi:type="dcterms:W3CDTF">2024-10-27T16:35:59Z</dcterms:modified>
</cp:coreProperties>
</file>