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ON URIBE" userId="4ae69abf28976f09" providerId="LiveId" clId="{68B45A5F-F598-48AC-AEF5-762783CCF294}"/>
    <pc:docChg chg="modSld">
      <pc:chgData name="JHON URIBE" userId="4ae69abf28976f09" providerId="LiveId" clId="{68B45A5F-F598-48AC-AEF5-762783CCF294}" dt="2021-08-16T23:34:00.994" v="0" actId="1076"/>
      <pc:docMkLst>
        <pc:docMk/>
      </pc:docMkLst>
      <pc:sldChg chg="modSp mod">
        <pc:chgData name="JHON URIBE" userId="4ae69abf28976f09" providerId="LiveId" clId="{68B45A5F-F598-48AC-AEF5-762783CCF294}" dt="2021-08-16T23:34:00.994" v="0" actId="1076"/>
        <pc:sldMkLst>
          <pc:docMk/>
          <pc:sldMk cId="271751930" sldId="258"/>
        </pc:sldMkLst>
        <pc:spChg chg="mod">
          <ac:chgData name="JHON URIBE" userId="4ae69abf28976f09" providerId="LiveId" clId="{68B45A5F-F598-48AC-AEF5-762783CCF294}" dt="2021-08-16T23:34:00.994" v="0" actId="1076"/>
          <ac:spMkLst>
            <pc:docMk/>
            <pc:sldMk cId="271751930" sldId="258"/>
            <ac:spMk id="16" creationId="{30CA9104-5EDE-4A64-B51F-36DBBF549C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95389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550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606919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73438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870270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401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057852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442470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51985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078103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CAEA65C-F05F-4E5F-A1EF-4B33EC4C2E2B}" type="datetimeFigureOut">
              <a:rPr lang="es-CO" smtClean="0"/>
              <a:t>16/08/2021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2134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33236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CAEA65C-F05F-4E5F-A1EF-4B33EC4C2E2B}" type="datetimeFigureOut">
              <a:rPr lang="es-CO" smtClean="0"/>
              <a:t>16/08/2021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50175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CAEA65C-F05F-4E5F-A1EF-4B33EC4C2E2B}" type="datetimeFigureOut">
              <a:rPr lang="es-CO" smtClean="0"/>
              <a:t>16/08/2021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9399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EA65C-F05F-4E5F-A1EF-4B33EC4C2E2B}" type="datetimeFigureOut">
              <a:rPr lang="es-CO" smtClean="0"/>
              <a:t>16/08/2021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247479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429041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CAEA65C-F05F-4E5F-A1EF-4B33EC4C2E2B}" type="datetimeFigureOut">
              <a:rPr lang="es-CO" smtClean="0"/>
              <a:t>16/08/2021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9128D29-1840-483B-BF32-AA487A1AF98D}" type="slidenum">
              <a:rPr lang="es-CO" smtClean="0"/>
              <a:t>‹Nº›</a:t>
            </a:fld>
            <a:endParaRPr lang="es-CO"/>
          </a:p>
        </p:txBody>
      </p:sp>
    </p:spTree>
    <p:extLst>
      <p:ext uri="{BB962C8B-B14F-4D97-AF65-F5344CB8AC3E}">
        <p14:creationId xmlns:p14="http://schemas.microsoft.com/office/powerpoint/2010/main" val="118286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AEA65C-F05F-4E5F-A1EF-4B33EC4C2E2B}" type="datetimeFigureOut">
              <a:rPr lang="es-CO" smtClean="0"/>
              <a:t>16/08/2021</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128D29-1840-483B-BF32-AA487A1AF98D}" type="slidenum">
              <a:rPr lang="es-CO" smtClean="0"/>
              <a:t>‹Nº›</a:t>
            </a:fld>
            <a:endParaRPr lang="es-CO"/>
          </a:p>
        </p:txBody>
      </p:sp>
    </p:spTree>
    <p:extLst>
      <p:ext uri="{BB962C8B-B14F-4D97-AF65-F5344CB8AC3E}">
        <p14:creationId xmlns:p14="http://schemas.microsoft.com/office/powerpoint/2010/main" val="2053091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A93A8-0765-4435-BC6A-0DAA84EB0CA5}"/>
              </a:ext>
            </a:extLst>
          </p:cNvPr>
          <p:cNvSpPr>
            <a:spLocks noGrp="1"/>
          </p:cNvSpPr>
          <p:nvPr>
            <p:ph type="ctrTitle"/>
          </p:nvPr>
        </p:nvSpPr>
        <p:spPr>
          <a:xfrm>
            <a:off x="1032836" y="1226458"/>
            <a:ext cx="9707736" cy="1524000"/>
          </a:xfrm>
        </p:spPr>
        <p:txBody>
          <a:bodyPr>
            <a:normAutofit/>
          </a:bodyPr>
          <a:lstStyle/>
          <a:p>
            <a:r>
              <a:rPr lang="es-CO" sz="8000" dirty="0"/>
              <a:t>MICROSERVICIOS</a:t>
            </a:r>
          </a:p>
        </p:txBody>
      </p:sp>
      <p:sp>
        <p:nvSpPr>
          <p:cNvPr id="3" name="Subtítulo 2">
            <a:extLst>
              <a:ext uri="{FF2B5EF4-FFF2-40B4-BE49-F238E27FC236}">
                <a16:creationId xmlns:a16="http://schemas.microsoft.com/office/drawing/2014/main" id="{08BD9FAD-D75D-422F-B2D0-F3718933E5E9}"/>
              </a:ext>
            </a:extLst>
          </p:cNvPr>
          <p:cNvSpPr>
            <a:spLocks noGrp="1"/>
          </p:cNvSpPr>
          <p:nvPr>
            <p:ph type="subTitle" idx="1"/>
          </p:nvPr>
        </p:nvSpPr>
        <p:spPr>
          <a:xfrm>
            <a:off x="4289955" y="3408440"/>
            <a:ext cx="6987645" cy="2085219"/>
          </a:xfrm>
        </p:spPr>
        <p:txBody>
          <a:bodyPr>
            <a:normAutofit fontScale="92500" lnSpcReduction="10000"/>
          </a:bodyPr>
          <a:lstStyle/>
          <a:p>
            <a:pPr algn="l"/>
            <a:r>
              <a:rPr lang="es-CO" sz="2600" dirty="0"/>
              <a:t>INTEGRANTES</a:t>
            </a:r>
          </a:p>
          <a:p>
            <a:pPr algn="l"/>
            <a:r>
              <a:rPr lang="es-CO" dirty="0"/>
              <a:t>Jesús Daniel Lizcano Castro</a:t>
            </a:r>
          </a:p>
          <a:p>
            <a:pPr algn="l"/>
            <a:r>
              <a:rPr lang="es-CO" dirty="0" err="1"/>
              <a:t>Jhon</a:t>
            </a:r>
            <a:r>
              <a:rPr lang="es-CO" dirty="0"/>
              <a:t> Uribe González</a:t>
            </a:r>
          </a:p>
          <a:p>
            <a:pPr algn="l"/>
            <a:r>
              <a:rPr lang="es-CO" dirty="0" err="1"/>
              <a:t>Lewing</a:t>
            </a:r>
            <a:r>
              <a:rPr lang="es-CO" dirty="0"/>
              <a:t> Andrés Méndez Ortiz</a:t>
            </a:r>
          </a:p>
          <a:p>
            <a:pPr algn="l"/>
            <a:r>
              <a:rPr lang="es-CO" dirty="0"/>
              <a:t>Javier Eduardo Tarazona Castellanos</a:t>
            </a:r>
          </a:p>
          <a:p>
            <a:pPr algn="l"/>
            <a:endParaRPr lang="es-CO" dirty="0"/>
          </a:p>
        </p:txBody>
      </p:sp>
      <p:sp>
        <p:nvSpPr>
          <p:cNvPr id="4" name="Rectángulo 3">
            <a:extLst>
              <a:ext uri="{FF2B5EF4-FFF2-40B4-BE49-F238E27FC236}">
                <a16:creationId xmlns:a16="http://schemas.microsoft.com/office/drawing/2014/main" id="{6FF10BAE-C440-44E9-AEEA-038CFC829B69}"/>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descr="Imagen que contiene firmar, hombre, jugador&#10;&#10;Descripción generada automáticamente">
            <a:extLst>
              <a:ext uri="{FF2B5EF4-FFF2-40B4-BE49-F238E27FC236}">
                <a16:creationId xmlns:a16="http://schemas.microsoft.com/office/drawing/2014/main" id="{6D9FE110-8742-4F94-869C-6AC0FA39942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spTree>
    <p:extLst>
      <p:ext uri="{BB962C8B-B14F-4D97-AF65-F5344CB8AC3E}">
        <p14:creationId xmlns:p14="http://schemas.microsoft.com/office/powerpoint/2010/main" val="10837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F73D3-493C-4A92-818F-9CAE8B2DD2C9}"/>
              </a:ext>
            </a:extLst>
          </p:cNvPr>
          <p:cNvSpPr>
            <a:spLocks noGrp="1"/>
          </p:cNvSpPr>
          <p:nvPr>
            <p:ph type="title"/>
          </p:nvPr>
        </p:nvSpPr>
        <p:spPr>
          <a:xfrm>
            <a:off x="1484311" y="685800"/>
            <a:ext cx="10018713" cy="2584223"/>
          </a:xfrm>
        </p:spPr>
        <p:txBody>
          <a:bodyPr>
            <a:normAutofit fontScale="90000"/>
          </a:bodyPr>
          <a:lstStyle/>
          <a:p>
            <a:r>
              <a:rPr lang="es-CO" dirty="0"/>
              <a:t>¿Qué son los microservicios?</a:t>
            </a:r>
            <a:br>
              <a:rPr lang="es-CO" dirty="0"/>
            </a:br>
            <a:br>
              <a:rPr lang="es-CO" dirty="0"/>
            </a:br>
            <a:r>
              <a:rPr lang="es-CO" sz="2800" dirty="0"/>
              <a:t>Es un arquitectura de programación web, esta posibilita la manera de dividir en diferentes secciones el código para que cada servicio funcione independiente mente cada una con su base de datos</a:t>
            </a:r>
            <a:endParaRPr lang="es-CO" dirty="0"/>
          </a:p>
        </p:txBody>
      </p:sp>
      <p:sp>
        <p:nvSpPr>
          <p:cNvPr id="4" name="Rectángulo 3">
            <a:extLst>
              <a:ext uri="{FF2B5EF4-FFF2-40B4-BE49-F238E27FC236}">
                <a16:creationId xmlns:a16="http://schemas.microsoft.com/office/drawing/2014/main" id="{994DE4C6-56CC-4355-AAFD-B1E16DBF27DF}"/>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9B1C0ECB-A4DC-4DDF-A064-798C595214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sp>
        <p:nvSpPr>
          <p:cNvPr id="8" name="Título 1">
            <a:extLst>
              <a:ext uri="{FF2B5EF4-FFF2-40B4-BE49-F238E27FC236}">
                <a16:creationId xmlns:a16="http://schemas.microsoft.com/office/drawing/2014/main" id="{133BD94B-856E-4232-B93F-CD6C5E94A4E2}"/>
              </a:ext>
            </a:extLst>
          </p:cNvPr>
          <p:cNvSpPr txBox="1">
            <a:spLocks/>
          </p:cNvSpPr>
          <p:nvPr/>
        </p:nvSpPr>
        <p:spPr>
          <a:xfrm>
            <a:off x="1484309" y="3265513"/>
            <a:ext cx="10018713" cy="327897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t>¿Para que sirven?</a:t>
            </a:r>
          </a:p>
          <a:p>
            <a:endParaRPr lang="es-CO" sz="1600" dirty="0"/>
          </a:p>
          <a:p>
            <a:r>
              <a:rPr lang="es-CO" sz="2500" dirty="0"/>
              <a:t>Permite solucionar de manera mas fácil los problemas que se puedan presentar en un futuro con la aplicación basada en esta arquitectura ya sea por errores o peticiones de actualización</a:t>
            </a:r>
            <a:br>
              <a:rPr lang="es-CO" dirty="0"/>
            </a:br>
            <a:endParaRPr lang="es-CO" dirty="0"/>
          </a:p>
        </p:txBody>
      </p:sp>
    </p:spTree>
    <p:extLst>
      <p:ext uri="{BB962C8B-B14F-4D97-AF65-F5344CB8AC3E}">
        <p14:creationId xmlns:p14="http://schemas.microsoft.com/office/powerpoint/2010/main" val="203226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9938A-F471-47E6-A722-0BFC9BBE37FB}"/>
              </a:ext>
            </a:extLst>
          </p:cNvPr>
          <p:cNvSpPr>
            <a:spLocks noGrp="1"/>
          </p:cNvSpPr>
          <p:nvPr>
            <p:ph type="title"/>
          </p:nvPr>
        </p:nvSpPr>
        <p:spPr>
          <a:xfrm>
            <a:off x="1484311" y="685801"/>
            <a:ext cx="10018713" cy="1150258"/>
          </a:xfrm>
        </p:spPr>
        <p:txBody>
          <a:bodyPr>
            <a:normAutofit fontScale="90000"/>
          </a:bodyPr>
          <a:lstStyle/>
          <a:p>
            <a:r>
              <a:rPr lang="es-CO" sz="5400" dirty="0"/>
              <a:t>Herramientas</a:t>
            </a:r>
            <a:br>
              <a:rPr lang="es-CO" dirty="0"/>
            </a:br>
            <a:br>
              <a:rPr lang="es-CO" dirty="0"/>
            </a:br>
            <a:endParaRPr lang="es-CO" dirty="0"/>
          </a:p>
        </p:txBody>
      </p:sp>
      <p:sp>
        <p:nvSpPr>
          <p:cNvPr id="4" name="Rectángulo 3">
            <a:extLst>
              <a:ext uri="{FF2B5EF4-FFF2-40B4-BE49-F238E27FC236}">
                <a16:creationId xmlns:a16="http://schemas.microsoft.com/office/drawing/2014/main" id="{34C8A064-9358-46E5-BD17-005F7B4CCECB}"/>
              </a:ext>
            </a:extLst>
          </p:cNvPr>
          <p:cNvSpPr/>
          <p:nvPr/>
        </p:nvSpPr>
        <p:spPr>
          <a:xfrm>
            <a:off x="11491830" y="0"/>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65B313EB-E0FC-43B0-992C-653C4A4542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75729" y="5021942"/>
            <a:ext cx="3617911" cy="2584223"/>
          </a:xfrm>
          <a:prstGeom prst="rect">
            <a:avLst/>
          </a:prstGeom>
        </p:spPr>
      </p:pic>
      <p:pic>
        <p:nvPicPr>
          <p:cNvPr id="1026" name="Picture 2" descr="Póster «New Angular 5 Logo JS JavaScript Desarrollador» de vladocar |  Redbubble">
            <a:extLst>
              <a:ext uri="{FF2B5EF4-FFF2-40B4-BE49-F238E27FC236}">
                <a16:creationId xmlns:a16="http://schemas.microsoft.com/office/drawing/2014/main" id="{E41CF843-B25D-46FA-AA01-44A33296210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0300" y1="32800" x2="40300" y2="32800"/>
                        <a14:foregroundMark x1="43300" y1="30300" x2="39100" y2="31600"/>
                        <a14:foregroundMark x1="63900" y1="29700" x2="65800" y2="41300"/>
                        <a14:foregroundMark x1="50000" y1="43100" x2="50000" y2="43100"/>
                        <a14:foregroundMark x1="50000" y1="43100" x2="50000" y2="43100"/>
                      </a14:backgroundRemoval>
                    </a14:imgEffect>
                  </a14:imgLayer>
                </a14:imgProps>
              </a:ext>
              <a:ext uri="{28A0092B-C50C-407E-A947-70E740481C1C}">
                <a14:useLocalDpi xmlns:a14="http://schemas.microsoft.com/office/drawing/2010/main" val="0"/>
              </a:ext>
            </a:extLst>
          </a:blip>
          <a:srcRect/>
          <a:stretch>
            <a:fillRect/>
          </a:stretch>
        </p:blipFill>
        <p:spPr bwMode="auto">
          <a:xfrm>
            <a:off x="2355096" y="685801"/>
            <a:ext cx="3520641" cy="352064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AD366FD3-62CA-4C75-8E20-729D1703E6A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000" b="91333" l="10000" r="90000">
                        <a14:foregroundMark x1="57333" y1="10000" x2="56167" y2="9000"/>
                        <a14:foregroundMark x1="46667" y1="87333" x2="47333" y2="91333"/>
                      </a14:backgroundRemoval>
                    </a14:imgEffect>
                  </a14:imgLayer>
                </a14:imgProps>
              </a:ext>
            </a:extLst>
          </a:blip>
          <a:stretch>
            <a:fillRect/>
          </a:stretch>
        </p:blipFill>
        <p:spPr>
          <a:xfrm>
            <a:off x="2042944" y="3906789"/>
            <a:ext cx="4210048" cy="2105025"/>
          </a:xfrm>
          <a:prstGeom prst="rect">
            <a:avLst/>
          </a:prstGeom>
        </p:spPr>
      </p:pic>
      <p:pic>
        <p:nvPicPr>
          <p:cNvPr id="9" name="Imagen 8">
            <a:extLst>
              <a:ext uri="{FF2B5EF4-FFF2-40B4-BE49-F238E27FC236}">
                <a16:creationId xmlns:a16="http://schemas.microsoft.com/office/drawing/2014/main" id="{DA1A538C-7A90-4B74-89BF-D1B5C5EB7C06}"/>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10400" y1="53600" x2="10400" y2="53600"/>
                        <a14:foregroundMark x1="31600" y1="58800" x2="31600" y2="58800"/>
                        <a14:foregroundMark x1="46000" y1="54000" x2="46000" y2="54000"/>
                        <a14:foregroundMark x1="75600" y1="54400" x2="75600" y2="54400"/>
                        <a14:foregroundMark x1="67600" y1="29600" x2="67600" y2="29600"/>
                        <a14:foregroundMark x1="66000" y1="26400" x2="66000" y2="26400"/>
                      </a14:backgroundRemoval>
                    </a14:imgEffect>
                  </a14:imgLayer>
                </a14:imgProps>
              </a:ext>
            </a:extLst>
          </a:blip>
          <a:stretch>
            <a:fillRect/>
          </a:stretch>
        </p:blipFill>
        <p:spPr>
          <a:xfrm>
            <a:off x="6488569" y="685801"/>
            <a:ext cx="3474597" cy="3646676"/>
          </a:xfrm>
          <a:prstGeom prst="rect">
            <a:avLst/>
          </a:prstGeom>
        </p:spPr>
      </p:pic>
      <p:pic>
        <p:nvPicPr>
          <p:cNvPr id="10" name="Imagen 9">
            <a:extLst>
              <a:ext uri="{FF2B5EF4-FFF2-40B4-BE49-F238E27FC236}">
                <a16:creationId xmlns:a16="http://schemas.microsoft.com/office/drawing/2014/main" id="{3CA17D64-7172-4241-9FF6-CA0F2494AF8A}"/>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32800" y1="51323" x2="32800" y2="51323"/>
                        <a14:foregroundMark x1="37943" y1="50794" x2="37943" y2="50794"/>
                        <a14:foregroundMark x1="47200" y1="46032" x2="47200" y2="46032"/>
                        <a14:foregroundMark x1="53143" y1="46561" x2="53143" y2="46561"/>
                        <a14:foregroundMark x1="68571" y1="41534" x2="68571" y2="41534"/>
                        <a14:foregroundMark x1="74171" y1="58730" x2="74171" y2="58730"/>
                        <a14:foregroundMark x1="78857" y1="43915" x2="78857" y2="43915"/>
                      </a14:backgroundRemoval>
                    </a14:imgEffect>
                  </a14:imgLayer>
                </a14:imgProps>
              </a:ext>
            </a:extLst>
          </a:blip>
          <a:stretch>
            <a:fillRect/>
          </a:stretch>
        </p:blipFill>
        <p:spPr>
          <a:xfrm>
            <a:off x="5856298" y="3466175"/>
            <a:ext cx="4872743" cy="2105025"/>
          </a:xfrm>
          <a:prstGeom prst="rect">
            <a:avLst/>
          </a:prstGeom>
        </p:spPr>
      </p:pic>
      <p:sp>
        <p:nvSpPr>
          <p:cNvPr id="11" name="CuadroTexto 10">
            <a:extLst>
              <a:ext uri="{FF2B5EF4-FFF2-40B4-BE49-F238E27FC236}">
                <a16:creationId xmlns:a16="http://schemas.microsoft.com/office/drawing/2014/main" id="{C6CD4436-865D-4704-9036-7316820216CF}"/>
              </a:ext>
            </a:extLst>
          </p:cNvPr>
          <p:cNvSpPr txBox="1"/>
          <p:nvPr/>
        </p:nvSpPr>
        <p:spPr>
          <a:xfrm>
            <a:off x="7116650" y="4808375"/>
            <a:ext cx="2352037" cy="1015663"/>
          </a:xfrm>
          <a:prstGeom prst="rect">
            <a:avLst/>
          </a:prstGeom>
          <a:noFill/>
        </p:spPr>
        <p:txBody>
          <a:bodyPr wrap="square" rtlCol="0">
            <a:spAutoFit/>
          </a:bodyPr>
          <a:lstStyle/>
          <a:p>
            <a:pPr algn="ctr"/>
            <a:r>
              <a:rPr lang="es-CO" dirty="0"/>
              <a:t>OAuth</a:t>
            </a:r>
            <a:r>
              <a:rPr lang="es-CO" sz="2400" dirty="0"/>
              <a:t>2</a:t>
            </a:r>
          </a:p>
          <a:p>
            <a:pPr algn="ctr"/>
            <a:r>
              <a:rPr lang="es-CO" b="0" i="0" dirty="0">
                <a:solidFill>
                  <a:srgbClr val="333333"/>
                </a:solidFill>
                <a:effectLst/>
                <a:latin typeface="Corbel" panose="020B0503020204020204" pitchFamily="34" charset="0"/>
              </a:rPr>
              <a:t>(</a:t>
            </a:r>
            <a:r>
              <a:rPr lang="es-CO" dirty="0">
                <a:solidFill>
                  <a:srgbClr val="333333"/>
                </a:solidFill>
                <a:latin typeface="Corbel" panose="020B0503020204020204" pitchFamily="34" charset="0"/>
              </a:rPr>
              <a:t>F</a:t>
            </a:r>
            <a:r>
              <a:rPr lang="es-CO" b="0" i="0" dirty="0">
                <a:solidFill>
                  <a:srgbClr val="333333"/>
                </a:solidFill>
                <a:effectLst/>
                <a:latin typeface="Corbel" panose="020B0503020204020204" pitchFamily="34" charset="0"/>
              </a:rPr>
              <a:t>ramework de autorización)</a:t>
            </a:r>
            <a:endParaRPr lang="es-CO" sz="1400" dirty="0">
              <a:latin typeface="Corbel" panose="020B0503020204020204" pitchFamily="34" charset="0"/>
            </a:endParaRPr>
          </a:p>
        </p:txBody>
      </p:sp>
      <p:sp>
        <p:nvSpPr>
          <p:cNvPr id="14" name="CuadroTexto 13">
            <a:extLst>
              <a:ext uri="{FF2B5EF4-FFF2-40B4-BE49-F238E27FC236}">
                <a16:creationId xmlns:a16="http://schemas.microsoft.com/office/drawing/2014/main" id="{6D80B52E-78CE-400E-82BD-0000D96F699B}"/>
              </a:ext>
            </a:extLst>
          </p:cNvPr>
          <p:cNvSpPr txBox="1"/>
          <p:nvPr/>
        </p:nvSpPr>
        <p:spPr>
          <a:xfrm>
            <a:off x="7316336" y="3246992"/>
            <a:ext cx="1960151" cy="646331"/>
          </a:xfrm>
          <a:prstGeom prst="rect">
            <a:avLst/>
          </a:prstGeom>
          <a:noFill/>
        </p:spPr>
        <p:txBody>
          <a:bodyPr wrap="square" rtlCol="0">
            <a:spAutoFit/>
          </a:bodyPr>
          <a:lstStyle/>
          <a:p>
            <a:pPr algn="ctr"/>
            <a:r>
              <a:rPr lang="es-CO" dirty="0"/>
              <a:t>MySQL </a:t>
            </a:r>
          </a:p>
          <a:p>
            <a:pPr algn="ctr"/>
            <a:r>
              <a:rPr lang="es-CO" dirty="0"/>
              <a:t>(Base de Datos)</a:t>
            </a:r>
          </a:p>
        </p:txBody>
      </p:sp>
      <p:sp>
        <p:nvSpPr>
          <p:cNvPr id="15" name="CuadroTexto 14">
            <a:extLst>
              <a:ext uri="{FF2B5EF4-FFF2-40B4-BE49-F238E27FC236}">
                <a16:creationId xmlns:a16="http://schemas.microsoft.com/office/drawing/2014/main" id="{04EFA160-F3B2-4492-9200-81B9F7A6C178}"/>
              </a:ext>
            </a:extLst>
          </p:cNvPr>
          <p:cNvSpPr txBox="1"/>
          <p:nvPr/>
        </p:nvSpPr>
        <p:spPr>
          <a:xfrm>
            <a:off x="3444025" y="5936284"/>
            <a:ext cx="1407886" cy="646331"/>
          </a:xfrm>
          <a:prstGeom prst="rect">
            <a:avLst/>
          </a:prstGeom>
          <a:noFill/>
        </p:spPr>
        <p:txBody>
          <a:bodyPr wrap="square" rtlCol="0">
            <a:spAutoFit/>
          </a:bodyPr>
          <a:lstStyle/>
          <a:p>
            <a:pPr algn="ctr"/>
            <a:r>
              <a:rPr lang="es-CO" dirty="0" err="1"/>
              <a:t>Springboot</a:t>
            </a:r>
            <a:endParaRPr lang="es-CO" dirty="0"/>
          </a:p>
          <a:p>
            <a:pPr algn="ctr"/>
            <a:r>
              <a:rPr lang="es-CO" dirty="0"/>
              <a:t>(</a:t>
            </a:r>
            <a:r>
              <a:rPr lang="es-CO" dirty="0" err="1"/>
              <a:t>Backend</a:t>
            </a:r>
            <a:r>
              <a:rPr lang="es-CO" dirty="0"/>
              <a:t>)</a:t>
            </a:r>
          </a:p>
        </p:txBody>
      </p:sp>
      <p:sp>
        <p:nvSpPr>
          <p:cNvPr id="16" name="CuadroTexto 15">
            <a:extLst>
              <a:ext uri="{FF2B5EF4-FFF2-40B4-BE49-F238E27FC236}">
                <a16:creationId xmlns:a16="http://schemas.microsoft.com/office/drawing/2014/main" id="{30CA9104-5EDE-4A64-B51F-36DBBF549CA4}"/>
              </a:ext>
            </a:extLst>
          </p:cNvPr>
          <p:cNvSpPr txBox="1"/>
          <p:nvPr/>
        </p:nvSpPr>
        <p:spPr>
          <a:xfrm>
            <a:off x="3393342" y="3242735"/>
            <a:ext cx="1407886" cy="646331"/>
          </a:xfrm>
          <a:prstGeom prst="rect">
            <a:avLst/>
          </a:prstGeom>
          <a:noFill/>
        </p:spPr>
        <p:txBody>
          <a:bodyPr wrap="square" rtlCol="0">
            <a:spAutoFit/>
          </a:bodyPr>
          <a:lstStyle/>
          <a:p>
            <a:pPr algn="ctr"/>
            <a:r>
              <a:rPr lang="es-CO" dirty="0"/>
              <a:t>Angular</a:t>
            </a:r>
          </a:p>
          <a:p>
            <a:pPr algn="ctr"/>
            <a:r>
              <a:rPr lang="es-CO" dirty="0"/>
              <a:t>(</a:t>
            </a:r>
            <a:r>
              <a:rPr lang="es-CO" dirty="0" err="1"/>
              <a:t>Frontend</a:t>
            </a:r>
            <a:r>
              <a:rPr lang="es-CO" dirty="0"/>
              <a:t>)</a:t>
            </a:r>
          </a:p>
        </p:txBody>
      </p:sp>
    </p:spTree>
    <p:extLst>
      <p:ext uri="{BB962C8B-B14F-4D97-AF65-F5344CB8AC3E}">
        <p14:creationId xmlns:p14="http://schemas.microsoft.com/office/powerpoint/2010/main" val="27175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24F2E84-07BB-46D6-BEA9-6A4EE9A3E38E}"/>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Imagen 4" descr="Imagen que contiene firmar, hombre, jugador&#10;&#10;Descripción generada automáticamente">
            <a:extLst>
              <a:ext uri="{FF2B5EF4-FFF2-40B4-BE49-F238E27FC236}">
                <a16:creationId xmlns:a16="http://schemas.microsoft.com/office/drawing/2014/main" id="{AF70EBC2-9D15-46C3-818C-CF78A1C1699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58514" y="5013601"/>
            <a:ext cx="3617911" cy="2584223"/>
          </a:xfrm>
          <a:prstGeom prst="rect">
            <a:avLst/>
          </a:prstGeom>
        </p:spPr>
      </p:pic>
      <p:pic>
        <p:nvPicPr>
          <p:cNvPr id="6" name="Imagen 5" descr="Diagrama, Esquemático&#10;&#10;Descripción generada automáticamente">
            <a:extLst>
              <a:ext uri="{FF2B5EF4-FFF2-40B4-BE49-F238E27FC236}">
                <a16:creationId xmlns:a16="http://schemas.microsoft.com/office/drawing/2014/main" id="{712DDF03-A44F-48E6-99D3-DB3FE55F3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571" y="-1"/>
            <a:ext cx="9906451" cy="5500915"/>
          </a:xfrm>
          <a:prstGeom prst="rect">
            <a:avLst/>
          </a:prstGeom>
        </p:spPr>
      </p:pic>
    </p:spTree>
    <p:extLst>
      <p:ext uri="{BB962C8B-B14F-4D97-AF65-F5344CB8AC3E}">
        <p14:creationId xmlns:p14="http://schemas.microsoft.com/office/powerpoint/2010/main" val="420127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C2A8064-3D66-4B52-A317-E9B4D2CAF6EA}"/>
              </a:ext>
            </a:extLst>
          </p:cNvPr>
          <p:cNvSpPr/>
          <p:nvPr/>
        </p:nvSpPr>
        <p:spPr>
          <a:xfrm>
            <a:off x="11503022" y="1"/>
            <a:ext cx="688978" cy="5500914"/>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descr="Imagen que contiene firmar, hombre, jugador&#10;&#10;Descripción generada automáticamente">
            <a:extLst>
              <a:ext uri="{FF2B5EF4-FFF2-40B4-BE49-F238E27FC236}">
                <a16:creationId xmlns:a16="http://schemas.microsoft.com/office/drawing/2014/main" id="{626D820F-FA85-46BC-9158-B099DE630BA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5143" y1="47600" x2="25143" y2="50400"/>
                        <a14:foregroundMark x1="32000" y1="40000" x2="32000" y2="45200"/>
                        <a14:foregroundMark x1="35429" y1="39600" x2="35429" y2="43200"/>
                        <a14:foregroundMark x1="48571" y1="43200" x2="48571" y2="43200"/>
                      </a14:backgroundRemoval>
                    </a14:imgEffect>
                  </a14:imgLayer>
                </a14:imgProps>
              </a:ext>
              <a:ext uri="{28A0092B-C50C-407E-A947-70E740481C1C}">
                <a14:useLocalDpi xmlns:a14="http://schemas.microsoft.com/office/drawing/2010/main" val="0"/>
              </a:ext>
            </a:extLst>
          </a:blip>
          <a:stretch>
            <a:fillRect/>
          </a:stretch>
        </p:blipFill>
        <p:spPr>
          <a:xfrm>
            <a:off x="9175729" y="5021942"/>
            <a:ext cx="3617911" cy="2584223"/>
          </a:xfrm>
          <a:prstGeom prst="rect">
            <a:avLst/>
          </a:prstGeom>
        </p:spPr>
      </p:pic>
      <p:pic>
        <p:nvPicPr>
          <p:cNvPr id="20" name="Imagen 19" descr="Diagrama&#10;&#10;Descripción generada automáticamente">
            <a:extLst>
              <a:ext uri="{FF2B5EF4-FFF2-40B4-BE49-F238E27FC236}">
                <a16:creationId xmlns:a16="http://schemas.microsoft.com/office/drawing/2014/main" id="{7DF24EE8-E2A0-4DB6-AD71-648E98EDE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634" y="0"/>
            <a:ext cx="7119257" cy="6850086"/>
          </a:xfrm>
          <a:prstGeom prst="rect">
            <a:avLst/>
          </a:prstGeom>
        </p:spPr>
      </p:pic>
    </p:spTree>
    <p:extLst>
      <p:ext uri="{BB962C8B-B14F-4D97-AF65-F5344CB8AC3E}">
        <p14:creationId xmlns:p14="http://schemas.microsoft.com/office/powerpoint/2010/main" val="1813870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ersonalizado 4">
      <a:dk1>
        <a:sysClr val="windowText" lastClr="000000"/>
      </a:dk1>
      <a:lt1>
        <a:sysClr val="window" lastClr="FFFFFF"/>
      </a:lt1>
      <a:dk2>
        <a:srgbClr val="212121"/>
      </a:dk2>
      <a:lt2>
        <a:srgbClr val="CDD0D1"/>
      </a:lt2>
      <a:accent1>
        <a:srgbClr val="27C91F"/>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0</TotalTime>
  <Words>116</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Parallax</vt:lpstr>
      <vt:lpstr>MICROSERVICIOS</vt:lpstr>
      <vt:lpstr>¿Qué son los microservicios?  Es un arquitectura de programación web, esta posibilita la manera de dividir en diferentes secciones el código para que cada servicio funcione independiente mente cada una con su base de datos</vt:lpstr>
      <vt:lpstr>Herramientas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MICROSERVICIOS</dc:title>
  <dc:creator>JESUS LIZCANO</dc:creator>
  <cp:lastModifiedBy>JHON URIBE</cp:lastModifiedBy>
  <cp:revision>6</cp:revision>
  <dcterms:created xsi:type="dcterms:W3CDTF">2021-08-09T23:12:23Z</dcterms:created>
  <dcterms:modified xsi:type="dcterms:W3CDTF">2021-08-16T23:34:02Z</dcterms:modified>
</cp:coreProperties>
</file>