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56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2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78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1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09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14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627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612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95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66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38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82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02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97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24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74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D0DD-2E5A-4AE4-83E9-3A130EC17344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CFDE-362D-4C41-A1CE-98C0E7C487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664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93148-E2AE-40FF-8524-03D4F64AA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Patrón de diseño Strategy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8C0348-1570-4677-B9F7-146E33CFF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Realizado por: Daniel López</a:t>
            </a:r>
          </a:p>
        </p:txBody>
      </p:sp>
    </p:spTree>
    <p:extLst>
      <p:ext uri="{BB962C8B-B14F-4D97-AF65-F5344CB8AC3E}">
        <p14:creationId xmlns:p14="http://schemas.microsoft.com/office/powerpoint/2010/main" val="201367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1F23D-1F57-4005-B239-E8DD832C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798914" cy="3599316"/>
          </a:xfrm>
        </p:spPr>
        <p:txBody>
          <a:bodyPr/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Probamos la estrategia con diferentes montos de venta.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AB8BEF-1BFB-415D-9879-7C03DEF8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62" y="1364974"/>
            <a:ext cx="7527749" cy="51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6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4EF99-E639-4A87-892A-496D31EF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Salida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7485C56-3414-4FB7-9423-FD76532B5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8" y="2531165"/>
            <a:ext cx="7414593" cy="27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5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4881F-C575-4F88-BEE5-77EC2175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Que hicimos en el código previo:</a:t>
            </a: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Arriba vemos que para una venta de 1000 nuestras reglas de negocio decide usar la estrategia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Helvetica Neue"/>
              </a:rPr>
              <a:t>FullCommission</a:t>
            </a: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. Del mismo modo para ventas de 500 y 100 se deciden estrategias Normal y Regular respectivamente.</a:t>
            </a: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El método 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Helvetica Neue"/>
              </a:rPr>
              <a:t>getStrategy</a:t>
            </a: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 decidirá la estrategia a utilizar según el monto. Luego se establecerá esa estrategia en el contexto y se usará para calcular la comisión resultante.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Decidimos la estrategia que corresponde usar según algún input.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Definimos la estrategia en el contexto y luego…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Usamos el contexto para determinar el resultado.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899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04390-B7EC-4314-8202-5B2A0506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524EB2-4C68-4751-8198-1B8BB317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Vimos cómo crear un patrón Strategy el cual nos ayuda a definir diferentes funcionalidades o algoritmos sobre algún tema común al resolver y elegir el adecuado en tiempo de ejecución.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72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4623A-B710-403B-B0D2-54E89171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patrón Strategy está compuesto por una interfaz Strategy de la cual se desprenden las diferentes clases concretas con la estrategia implementada y el contexto en donde se establece la estrategia a utilizar según alguna condición, regla o input.</a:t>
            </a:r>
          </a:p>
        </p:txBody>
      </p:sp>
    </p:spTree>
    <p:extLst>
      <p:ext uri="{BB962C8B-B14F-4D97-AF65-F5344CB8AC3E}">
        <p14:creationId xmlns:p14="http://schemas.microsoft.com/office/powerpoint/2010/main" val="17616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B77A-1971-4A5A-82BD-7EE4D3DB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componentes del patrón Strategy son: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A05208A-A62F-45B8-AF97-58EE86700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390" y="2104576"/>
            <a:ext cx="5661054" cy="40001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A1427-98A4-4AA8-AE11-8A8509EBA9FB}"/>
              </a:ext>
            </a:extLst>
          </p:cNvPr>
          <p:cNvSpPr txBox="1"/>
          <p:nvPr/>
        </p:nvSpPr>
        <p:spPr>
          <a:xfrm>
            <a:off x="680321" y="2104576"/>
            <a:ext cx="54156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Interfaz Strategy: es la interfaz que define cómo se conformará el contrato de la estrategia.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Clases Concretas Strategy: son las clases que implementan la interfaz y donde se desarrolla la funcionalidad.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Contexto: donde se establece que estrategia se usará.</a:t>
            </a:r>
          </a:p>
        </p:txBody>
      </p:sp>
    </p:spTree>
    <p:extLst>
      <p:ext uri="{BB962C8B-B14F-4D97-AF65-F5344CB8AC3E}">
        <p14:creationId xmlns:p14="http://schemas.microsoft.com/office/powerpoint/2010/main" val="381490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13B4-C667-401C-A43E-AFEE94E7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se crea el patrón de diseño Strategy en Java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B02843A-5DC0-422E-BE97-A4B5C2AED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723" y="2299685"/>
            <a:ext cx="5976868" cy="35577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208785-81BA-4DE2-BA69-6789A584D305}"/>
              </a:ext>
            </a:extLst>
          </p:cNvPr>
          <p:cNvSpPr txBox="1"/>
          <p:nvPr/>
        </p:nvSpPr>
        <p:spPr>
          <a:xfrm>
            <a:off x="680321" y="2413337"/>
            <a:ext cx="51108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Hablamos antes que el objetivo del patrón Strategy es dividir funcionalidades estrategias. Esto te permite enfocarte en un problema en particular y resolverlo para luego decidir cual es la solución que debe utilizarse para un determinado caso.</a:t>
            </a:r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381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931CA2-8ADF-4FDE-B3F1-D7160CE2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Definimos la interfaz Strategy de la cual crearemos estrategias puntuales para cada caso.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6A20A0-F47E-43A9-ACCC-5426B422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95" y="3071812"/>
            <a:ext cx="8311591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489BE7-63DA-421B-977B-32DF24B9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Pensamos en las implementaciones de cada Strategy.</a:t>
            </a: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Implementación para un pago de una comisión full.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C2A76E-0224-46F6-8CBE-A6B9D3A5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3591753"/>
            <a:ext cx="9613861" cy="21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7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571BD-3375-425F-8E6A-33559AC4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Implementación para un pago de una comisión normal.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74FA02-C00E-41B3-BB10-5335867E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187147"/>
            <a:ext cx="8597348" cy="22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5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114B7-4839-4DD9-A5BD-77F75A428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Implementación para un pago de una comisión regular.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3C28A1-DF38-4EBE-BE58-DDBB56A4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044479"/>
            <a:ext cx="8715470" cy="23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9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33FF3-47C0-4AA9-BD02-42E93987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Creamos el contexto para las estrategias.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775B63-1325-4E41-AAD1-11AF42A7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854600"/>
            <a:ext cx="7801070" cy="36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638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29</TotalTime>
  <Words>348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Helvetica Neue</vt:lpstr>
      <vt:lpstr>Trebuchet MS</vt:lpstr>
      <vt:lpstr>Berlín</vt:lpstr>
      <vt:lpstr>Patrón de diseño Strategy</vt:lpstr>
      <vt:lpstr>Presentación de PowerPoint</vt:lpstr>
      <vt:lpstr>Los componentes del patrón Strategy son:</vt:lpstr>
      <vt:lpstr>Como se crea el patrón de diseño Strategy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Salida</vt:lpstr>
      <vt:lpstr>Presentación de PowerPoint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diseño Strategy</dc:title>
  <dc:creator>daniel lopez651</dc:creator>
  <cp:lastModifiedBy>daniel lopez651</cp:lastModifiedBy>
  <cp:revision>5</cp:revision>
  <dcterms:created xsi:type="dcterms:W3CDTF">2020-11-17T23:03:47Z</dcterms:created>
  <dcterms:modified xsi:type="dcterms:W3CDTF">2020-11-17T23:36:26Z</dcterms:modified>
</cp:coreProperties>
</file>