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606130d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606130d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606130d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606130d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606130d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606130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606130d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606130d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606130d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606130d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e606130d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e606130d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606130d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606130d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606130d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606130d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606130d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606130d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606130d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606130d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e606130d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e606130d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Distribuidora, S.A.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López, 20190285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942301" y="2013975"/>
            <a:ext cx="5022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80/20 de clientes</a:t>
            </a:r>
            <a:endParaRPr b="1"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75" y="204350"/>
            <a:ext cx="5733075" cy="4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Análisis de ingresos</a:t>
            </a:r>
            <a:endParaRPr b="1"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75" y="212063"/>
            <a:ext cx="5668550" cy="47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75" y="234375"/>
            <a:ext cx="5615000" cy="46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74" y="194225"/>
            <a:ext cx="5711425" cy="47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Camiones y Pilotos</a:t>
            </a:r>
            <a:endParaRPr b="1"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4" y="229900"/>
            <a:ext cx="5625726" cy="46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4" y="220988"/>
            <a:ext cx="5647150" cy="4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550" y="229788"/>
            <a:ext cx="5632325" cy="46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