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29C0-61A3-4579-B67A-F43E8CCC3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B67B0-27DE-4C0D-8B40-972B9DF7B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0CB78-406C-4734-B424-B8D30201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92281-3A99-4CC5-A1B1-803312C2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A16AC-3ED3-49FE-8DCD-DC39F16B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3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3258E-F8B7-4266-8354-65D9C478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7CF67A-497E-4EEA-9968-6952E91E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BAFD44-673F-4413-AB15-88E1D6E0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833DB-8D67-4033-90FF-F8039740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8BFEF-F0F3-42B3-A061-225494B7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0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AACECB-8EF9-483E-91BD-1AE1F51AA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A0BECF-5CDC-4A42-A856-C9E83924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C72D8-D354-48EA-A6CB-418EDBA7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56CF2-088E-41BB-BC19-87CC1D9A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3EF84-75A3-4E51-AAB1-B985B2D4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3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6C82B-793A-4DC0-8F5C-84765447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A942C-13F6-49BF-ACC7-13486C4C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31AEA-75F1-4962-A116-8C1A06E8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A95D8-48D5-42DC-9B08-A9BBF148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A609E-D106-4F98-B27D-D0F3CB4E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7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4C151-2997-4A53-841B-E8456AE6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4496AF-2BF1-498F-B1DE-662F03FC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219DC-FAB1-4499-BAA4-AA0B51A6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5448E-F96D-4032-9425-0C87312D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374EF-159B-4BE3-96C7-4B77C643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18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C6189-5C23-4603-A4BA-4B9FB176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411F8-2908-44CE-96F5-A1D6B3B8F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74B626-DBEF-4E02-8461-FC4290BE9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FCDA4-F337-462A-A443-57357FF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F6FE9C-F562-4BB9-961E-B116AFA9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011E96-0C71-4C3E-8B70-173507FD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32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5538E-5271-43F5-92AA-0FD4563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E467B-6184-44E8-9A65-676A63C5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F9D442-FAB1-4149-8919-7C4A0466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F78CDC-CAF6-4EEB-A562-424FF49EC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6D86D-0AC6-4C76-9A02-727AE1129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9E790-9B38-4166-84CE-3698AC5E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4CCC16-9903-42BE-B44D-943B8FA4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7A3BB1-5D1C-4DE4-ADF6-6F8F588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3FE3-1706-416D-B7DB-3D6B612E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8540A4-392B-4243-83D3-AA7A1028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67386-7430-42A2-8C5F-4D96D8F4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F068CB-45C5-4351-83CA-26C996A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85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4BCB36-1AF0-4B6C-A3BB-46418E5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25C024-2043-45CF-AE8A-88D69C12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3B9719-884C-4B54-A0FA-D714A9A5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2B0AF-C961-4E4E-B1D2-3CE1E1D9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80798B-7ACB-4EE9-AC20-6337D990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04482A-D6B6-45E9-A828-98AF7D8C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1AC3B7-0E82-4CE7-9E86-82D6BD70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397B8-56B8-43C6-B540-7AE19607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A7A58D-33F7-4A85-A7DA-D9A3B237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4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4DC27-78C3-4CDD-B7A9-19CF6BC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3FC1A9-1028-4680-A09D-A329E7A9A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EF22FF-C0AE-4C5D-BCEA-81CC53E21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97FBDD-69A4-4348-9816-9694D468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3E8DAD-1A09-470C-B1B5-48AAC266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E5C995-1EF5-4D33-BB8D-338C6F09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14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7B0517-38A6-4618-B680-88922E59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8F03B-A10D-4F6D-869C-C307F9D9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5D1D0-BF10-495A-8EB9-AE8DBCCD7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5414-5D6D-465F-9C45-AEF806F92B4E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B678CD-D041-4BA9-82B3-C31E81507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96C33-804A-402B-8815-51BD38209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AB9E-F6FD-4794-B1B1-5BD8AA7D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0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66323F-3603-421C-A228-27FC516F4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99" r="16792"/>
          <a:stretch/>
        </p:blipFill>
        <p:spPr>
          <a:xfrm>
            <a:off x="500333" y="251528"/>
            <a:ext cx="5495026" cy="69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7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Notebook</dc:creator>
  <cp:lastModifiedBy>Notebook</cp:lastModifiedBy>
  <cp:revision>1</cp:revision>
  <dcterms:created xsi:type="dcterms:W3CDTF">2022-02-02T14:40:56Z</dcterms:created>
  <dcterms:modified xsi:type="dcterms:W3CDTF">2022-02-02T14:42:31Z</dcterms:modified>
</cp:coreProperties>
</file>