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5948D6-84D0-4981-9A40-8C8CE891152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0050D22-EBC2-4363-8CD3-3EB22DE4EC7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800" dirty="0">
                <a:cs typeface="Tahoma" pitchFamily="2"/>
              </a:rPr>
              <a:t>Curso Mestrado em Redes de Computadores</a:t>
            </a:r>
          </a:p>
          <a:p>
            <a:pPr lvl="0"/>
            <a:r>
              <a:rPr lang="pt-BR" sz="2800" dirty="0">
                <a:cs typeface="Tahoma" pitchFamily="2"/>
              </a:rPr>
              <a:t>Prof. Francisco Sant'Anna</a:t>
            </a:r>
          </a:p>
          <a:p>
            <a:pPr lvl="0"/>
            <a:endParaRPr lang="pt-BR" sz="2800" dirty="0">
              <a:cs typeface="Tahoma" pitchFamily="2"/>
            </a:endParaRPr>
          </a:p>
          <a:p>
            <a:pPr lvl="0"/>
            <a:r>
              <a:rPr lang="pt-BR" sz="2800" dirty="0">
                <a:cs typeface="Tahoma" pitchFamily="2"/>
              </a:rPr>
              <a:t>Daniel Luzente de Lima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79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55576" y="3200400"/>
            <a:ext cx="7569932" cy="3324944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Controles do sistema</a:t>
            </a:r>
          </a:p>
          <a:p>
            <a:pPr lvl="0" algn="l"/>
            <a:endParaRPr lang="pt-BR" sz="1600" dirty="0" smtClean="0"/>
          </a:p>
          <a:p>
            <a:pPr lvl="0" algn="l"/>
            <a:r>
              <a:rPr lang="pt-BR" sz="1600" b="1" dirty="0" smtClean="0"/>
              <a:t>Controle</a:t>
            </a:r>
            <a:endParaRPr lang="pt-BR" sz="1600" b="1" dirty="0" smtClean="0"/>
          </a:p>
          <a:p>
            <a:pPr lvl="0" algn="l"/>
            <a:r>
              <a:rPr lang="pt-BR" sz="1600" dirty="0" smtClean="0"/>
              <a:t>Ajustar potência da refrigeração do ambiente de acordo com a temperatura no momento.</a:t>
            </a:r>
          </a:p>
          <a:p>
            <a:pPr lvl="0" algn="l"/>
            <a:endParaRPr lang="pt-BR" sz="1600" dirty="0"/>
          </a:p>
          <a:p>
            <a:pPr lvl="0" algn="l"/>
            <a:r>
              <a:rPr lang="pt-BR" sz="1600" b="1" dirty="0" smtClean="0"/>
              <a:t>Esquema lógico</a:t>
            </a:r>
          </a:p>
          <a:p>
            <a:pPr lvl="0" algn="l"/>
            <a:r>
              <a:rPr lang="pt-BR" sz="1600" dirty="0" smtClean="0"/>
              <a:t>Capturar dados de temperatura e enviar ao micro controlador para que seja</a:t>
            </a:r>
          </a:p>
          <a:p>
            <a:pPr lvl="0" algn="l"/>
            <a:r>
              <a:rPr lang="pt-BR" sz="1600" dirty="0" smtClean="0"/>
              <a:t>feita a regulação da potência da refrigeração.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2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43808" y="4725144"/>
            <a:ext cx="936104" cy="1373584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76056" y="3896354"/>
            <a:ext cx="671606" cy="82879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426794" y="4203435"/>
            <a:ext cx="187559" cy="521709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059832" y="5227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907704" y="6098728"/>
            <a:ext cx="4968552" cy="77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052522" y="4725144"/>
            <a:ext cx="936104" cy="1373584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292080" y="5227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32040" y="32129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Temperatura: 20</a:t>
            </a:r>
            <a:r>
              <a:rPr lang="pt-BR" baseline="30000" dirty="0" smtClean="0"/>
              <a:t>o</a:t>
            </a:r>
            <a:endParaRPr lang="pt-BR" baseline="30000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068960"/>
            <a:ext cx="721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43808" y="4725144"/>
            <a:ext cx="936104" cy="1373584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76056" y="3896354"/>
            <a:ext cx="671606" cy="82879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059832" y="5227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907704" y="6098728"/>
            <a:ext cx="4968552" cy="77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052522" y="4725144"/>
            <a:ext cx="936104" cy="1373584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292080" y="5227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32040" y="32129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Temperatura: 26</a:t>
            </a:r>
            <a:r>
              <a:rPr lang="pt-BR" baseline="30000" dirty="0" smtClean="0"/>
              <a:t>o</a:t>
            </a:r>
            <a:endParaRPr lang="pt-BR" baseline="300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84771" y="3912386"/>
            <a:ext cx="671606" cy="8287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8" y="3074267"/>
            <a:ext cx="1384034" cy="12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55576" y="3200400"/>
            <a:ext cx="7569932" cy="3324944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Controles do sistema</a:t>
            </a:r>
          </a:p>
          <a:p>
            <a:pPr lvl="0" algn="l"/>
            <a:endParaRPr lang="pt-BR" sz="1600" dirty="0" smtClean="0"/>
          </a:p>
          <a:p>
            <a:pPr lvl="0" algn="l"/>
            <a:r>
              <a:rPr lang="pt-BR" sz="1600" b="1" dirty="0" smtClean="0"/>
              <a:t>Controle</a:t>
            </a:r>
            <a:endParaRPr lang="pt-BR" sz="1600" b="1" dirty="0" smtClean="0"/>
          </a:p>
          <a:p>
            <a:pPr lvl="0" algn="l"/>
            <a:r>
              <a:rPr lang="pt-BR" sz="1600" dirty="0" smtClean="0"/>
              <a:t>Desativação da iluminação do ambiente baseado na detecção de saída do visitante.</a:t>
            </a:r>
          </a:p>
          <a:p>
            <a:pPr lvl="0" algn="l"/>
            <a:endParaRPr lang="pt-BR" sz="1600" dirty="0"/>
          </a:p>
          <a:p>
            <a:pPr lvl="0" algn="l"/>
            <a:r>
              <a:rPr lang="pt-BR" sz="1600" b="1" dirty="0" smtClean="0"/>
              <a:t>Esquema lógico</a:t>
            </a:r>
          </a:p>
          <a:p>
            <a:pPr lvl="0" algn="l"/>
            <a:r>
              <a:rPr lang="pt-BR" sz="1600" dirty="0"/>
              <a:t>Capturar pressionamento do botão </a:t>
            </a:r>
            <a:r>
              <a:rPr lang="pt-BR" sz="1600" dirty="0" smtClean="0"/>
              <a:t>fechar, </a:t>
            </a:r>
            <a:r>
              <a:rPr lang="pt-BR" sz="1600" dirty="0"/>
              <a:t>o nível de inclinação da porta e </a:t>
            </a:r>
            <a:endParaRPr lang="pt-BR" sz="1600" dirty="0" smtClean="0"/>
          </a:p>
          <a:p>
            <a:pPr lvl="0" algn="l"/>
            <a:r>
              <a:rPr lang="pt-BR" sz="1600" dirty="0" smtClean="0"/>
              <a:t>enviar </a:t>
            </a:r>
            <a:r>
              <a:rPr lang="pt-BR" sz="1600" dirty="0"/>
              <a:t>os dados ao micro controlador responsável pelos </a:t>
            </a:r>
            <a:r>
              <a:rPr lang="pt-BR" sz="1600" dirty="0" smtClean="0"/>
              <a:t>atuadores.</a:t>
            </a:r>
            <a:endParaRPr lang="pt-BR" sz="1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55576" y="3200400"/>
            <a:ext cx="7569932" cy="3324944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Status do Projeto</a:t>
            </a:r>
          </a:p>
          <a:p>
            <a:pPr lvl="0" algn="l"/>
            <a:endParaRPr lang="pt-BR" sz="1600" dirty="0" smtClean="0"/>
          </a:p>
          <a:p>
            <a:pPr lvl="0" algn="l"/>
            <a:endParaRPr lang="pt-BR" sz="1600" dirty="0" smtClean="0"/>
          </a:p>
          <a:p>
            <a:pPr lvl="0" algn="l"/>
            <a:r>
              <a:rPr lang="pt-BR" sz="1600" dirty="0" smtClean="0"/>
              <a:t>Sensores de temperatura e de flexão configurados</a:t>
            </a:r>
          </a:p>
          <a:p>
            <a:pPr lvl="0" algn="l"/>
            <a:r>
              <a:rPr lang="pt-BR" sz="1600" dirty="0" smtClean="0"/>
              <a:t>Transmissão RF funcionando</a:t>
            </a:r>
          </a:p>
          <a:p>
            <a:pPr lvl="0" algn="l"/>
            <a:r>
              <a:rPr lang="pt-BR" sz="1600" dirty="0" smtClean="0"/>
              <a:t>Recebimento dos dados e atuação dos dispositivos funcionando</a:t>
            </a:r>
          </a:p>
          <a:p>
            <a:pPr lvl="0" algn="l"/>
            <a:r>
              <a:rPr lang="pt-BR" sz="1600" dirty="0" smtClean="0"/>
              <a:t>Em fase de programação do sensor de presença e iluminação setorial</a:t>
            </a:r>
          </a:p>
          <a:p>
            <a:pPr lvl="0" algn="l"/>
            <a:endParaRPr lang="pt-BR" sz="1600" b="1" dirty="0" smtClean="0"/>
          </a:p>
          <a:p>
            <a:pPr lvl="0" algn="l"/>
            <a:endParaRPr lang="pt-BR" sz="1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03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55576" y="3200400"/>
            <a:ext cx="7569932" cy="3324944"/>
          </a:xfrm>
        </p:spPr>
        <p:txBody>
          <a:bodyPr>
            <a:normAutofit/>
          </a:bodyPr>
          <a:lstStyle/>
          <a:p>
            <a:pPr lvl="0"/>
            <a:endParaRPr lang="pt-BR" sz="2800" dirty="0" smtClean="0"/>
          </a:p>
          <a:p>
            <a:pPr lvl="0"/>
            <a:endParaRPr lang="pt-BR" sz="2800" dirty="0"/>
          </a:p>
          <a:p>
            <a:pPr lvl="0"/>
            <a:r>
              <a:rPr lang="pt-BR" sz="2800" dirty="0" smtClean="0"/>
              <a:t>FIM</a:t>
            </a:r>
          </a:p>
          <a:p>
            <a:pPr lvl="0" algn="l"/>
            <a:endParaRPr lang="pt-BR" sz="1600" b="1" dirty="0" smtClean="0"/>
          </a:p>
          <a:p>
            <a:pPr lvl="0" algn="l"/>
            <a:endParaRPr lang="pt-BR" sz="1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50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028800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>
                <a:cs typeface="Tahoma" pitchFamily="2"/>
              </a:rPr>
              <a:t>Projeto Final</a:t>
            </a:r>
          </a:p>
          <a:p>
            <a:pPr lvl="0"/>
            <a:endParaRPr lang="pt-BR" sz="2800" dirty="0" smtClean="0">
              <a:cs typeface="Tahoma" pitchFamily="2"/>
            </a:endParaRPr>
          </a:p>
          <a:p>
            <a:pPr lvl="0"/>
            <a:r>
              <a:rPr lang="pt-BR" sz="2800" dirty="0" smtClean="0">
                <a:cs typeface="Tahoma" pitchFamily="2"/>
              </a:rPr>
              <a:t>Sistema de Automatização para Ambiente de Datacenter</a:t>
            </a:r>
            <a:endParaRPr lang="pt-BR" sz="2800" dirty="0">
              <a:cs typeface="Tahoma" pitchFamily="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2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27584" y="3200400"/>
            <a:ext cx="7569932" cy="2532856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Objetivo</a:t>
            </a:r>
          </a:p>
          <a:p>
            <a:pPr lvl="0"/>
            <a:endParaRPr lang="pt-BR" sz="2800" dirty="0" smtClean="0"/>
          </a:p>
          <a:p>
            <a:pPr lvl="0" algn="l"/>
            <a:r>
              <a:rPr lang="pt-BR" sz="2800" dirty="0" smtClean="0">
                <a:cs typeface="Tahoma" pitchFamily="2"/>
              </a:rPr>
              <a:t>Automatizar e otimizar controle de iluminação e de refrigeração em ambiente de Datacenter.</a:t>
            </a:r>
            <a:endParaRPr lang="pt-BR" sz="2800" dirty="0">
              <a:cs typeface="Tahoma" pitchFamily="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72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27584" y="3200399"/>
            <a:ext cx="7569932" cy="3540969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Componentes do Sistema</a:t>
            </a:r>
          </a:p>
          <a:p>
            <a:pPr algn="l"/>
            <a:endParaRPr lang="pt-BR" sz="200" b="1" dirty="0" smtClean="0"/>
          </a:p>
          <a:p>
            <a:pPr algn="l"/>
            <a:r>
              <a:rPr lang="pt-BR" sz="2000" b="1" dirty="0" smtClean="0"/>
              <a:t>Sensores</a:t>
            </a:r>
            <a:r>
              <a:rPr lang="pt-BR" sz="2000" dirty="0" smtClean="0"/>
              <a:t> </a:t>
            </a:r>
            <a:r>
              <a:rPr lang="pt-BR" sz="2000" dirty="0" smtClean="0"/>
              <a:t>– Botão, AM2302 </a:t>
            </a:r>
            <a:r>
              <a:rPr lang="pt-BR" sz="2000" dirty="0"/>
              <a:t>(Temperatura e </a:t>
            </a:r>
            <a:r>
              <a:rPr lang="pt-BR" sz="2000" dirty="0" smtClean="0"/>
              <a:t>umidade), </a:t>
            </a:r>
            <a:r>
              <a:rPr lang="pt-BR" sz="2000" dirty="0"/>
              <a:t>Flex Sensor (Flexão e Deflexão</a:t>
            </a:r>
            <a:r>
              <a:rPr lang="pt-BR" sz="2000" dirty="0" smtClean="0"/>
              <a:t>) e PIR Sensor (Movimento)</a:t>
            </a:r>
            <a:endParaRPr lang="pt-BR" sz="2000" dirty="0"/>
          </a:p>
          <a:p>
            <a:pPr algn="l"/>
            <a:endParaRPr lang="pt-BR" sz="2000" b="1" dirty="0" smtClean="0"/>
          </a:p>
          <a:p>
            <a:pPr algn="l"/>
            <a:endParaRPr lang="pt-BR" sz="2400" b="1" dirty="0" smtClean="0"/>
          </a:p>
          <a:p>
            <a:pPr algn="l"/>
            <a:r>
              <a:rPr lang="pt-BR" sz="2000" b="1" dirty="0" smtClean="0"/>
              <a:t>Atuadores</a:t>
            </a:r>
            <a:r>
              <a:rPr lang="pt-BR" sz="2000" dirty="0" smtClean="0"/>
              <a:t> </a:t>
            </a:r>
            <a:r>
              <a:rPr lang="pt-BR" sz="2000" dirty="0"/>
              <a:t>- </a:t>
            </a:r>
            <a:r>
              <a:rPr lang="pt-BR" sz="2000" dirty="0" err="1" smtClean="0"/>
              <a:t>Leds</a:t>
            </a:r>
            <a:r>
              <a:rPr lang="pt-BR" sz="2000" dirty="0" smtClean="0"/>
              <a:t> </a:t>
            </a:r>
            <a:r>
              <a:rPr lang="pt-BR" sz="2000" dirty="0"/>
              <a:t>e Speaker</a:t>
            </a:r>
          </a:p>
          <a:p>
            <a:pPr lvl="0"/>
            <a:endParaRPr lang="pt-BR" sz="2800" dirty="0" smtClean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E:\oie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25" y="4623644"/>
            <a:ext cx="1061419" cy="52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oie_transparent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49" y="4680977"/>
            <a:ext cx="682205" cy="5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oie_transparent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15" y="5932605"/>
            <a:ext cx="736239" cy="7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oie_transparent(4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42" y="5780157"/>
            <a:ext cx="885502" cy="8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1" y="4483196"/>
            <a:ext cx="962027" cy="96202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50" y="4536504"/>
            <a:ext cx="709370" cy="7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3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27584" y="3200399"/>
            <a:ext cx="7569932" cy="3540969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Componentes do Sistema - Cont.</a:t>
            </a:r>
          </a:p>
          <a:p>
            <a:pPr algn="l"/>
            <a:endParaRPr lang="pt-BR" sz="200" b="1" dirty="0" smtClean="0"/>
          </a:p>
          <a:p>
            <a:pPr algn="l"/>
            <a:endParaRPr lang="pt-BR" sz="2000" b="1" dirty="0" smtClean="0"/>
          </a:p>
          <a:p>
            <a:pPr algn="l"/>
            <a:r>
              <a:rPr lang="pt-BR" sz="2000" b="1" dirty="0" smtClean="0"/>
              <a:t>Comunicação RF </a:t>
            </a:r>
            <a:r>
              <a:rPr lang="pt-BR" sz="2000" dirty="0"/>
              <a:t>- </a:t>
            </a:r>
            <a:r>
              <a:rPr lang="pt-BR" sz="2000" dirty="0" smtClean="0"/>
              <a:t>NRF24L01 </a:t>
            </a:r>
            <a:r>
              <a:rPr lang="pt-BR" sz="2000" dirty="0" err="1" smtClean="0"/>
              <a:t>transceiver</a:t>
            </a:r>
            <a:r>
              <a:rPr lang="pt-BR" sz="2000" dirty="0" smtClean="0"/>
              <a:t> </a:t>
            </a:r>
            <a:r>
              <a:rPr lang="pt-BR" sz="2000" dirty="0"/>
              <a:t>module</a:t>
            </a:r>
            <a:endParaRPr lang="pt-BR" sz="2800" dirty="0" smtClean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E:\oie_transparent(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97152"/>
            <a:ext cx="1654375" cy="16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27584" y="3200399"/>
            <a:ext cx="7569932" cy="3540969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Componentes do Sistema - Cont.</a:t>
            </a:r>
          </a:p>
          <a:p>
            <a:pPr algn="l"/>
            <a:endParaRPr lang="pt-BR" sz="200" b="1" dirty="0" smtClean="0"/>
          </a:p>
          <a:p>
            <a:pPr algn="l"/>
            <a:endParaRPr lang="pt-BR" sz="2000" b="1" dirty="0" smtClean="0"/>
          </a:p>
          <a:p>
            <a:pPr algn="l"/>
            <a:r>
              <a:rPr lang="pt-BR" sz="2000" b="1" dirty="0" err="1" smtClean="0"/>
              <a:t>Microcontroladores</a:t>
            </a:r>
            <a:r>
              <a:rPr lang="pt-BR" sz="2000" b="1" dirty="0" smtClean="0"/>
              <a:t> </a:t>
            </a:r>
            <a:r>
              <a:rPr lang="pt-BR" sz="2000" dirty="0" smtClean="0"/>
              <a:t>– 2 (dois) </a:t>
            </a:r>
            <a:r>
              <a:rPr lang="pt-BR" sz="2000" dirty="0" err="1"/>
              <a:t>A</a:t>
            </a:r>
            <a:r>
              <a:rPr lang="pt-BR" sz="2000" dirty="0" err="1" smtClean="0"/>
              <a:t>rdu</a:t>
            </a:r>
            <a:r>
              <a:rPr lang="pt-BR" sz="2000" dirty="0" err="1" smtClean="0"/>
              <a:t>inos</a:t>
            </a:r>
            <a:r>
              <a:rPr lang="pt-BR" sz="2000" dirty="0" smtClean="0"/>
              <a:t> Uno</a:t>
            </a:r>
            <a:endParaRPr lang="pt-BR" sz="2800" dirty="0" smtClean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301208"/>
            <a:ext cx="1872208" cy="11836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341692"/>
            <a:ext cx="1872208" cy="118365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419872" y="5589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RX      </a:t>
            </a:r>
            <a:r>
              <a:rPr lang="pt-BR" dirty="0" smtClean="0">
                <a:sym typeface="Wingdings" pitchFamily="2" charset="2"/>
              </a:rPr>
              <a:t>      TX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3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27584" y="3200400"/>
            <a:ext cx="7569932" cy="3324944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Controles do sistema</a:t>
            </a:r>
          </a:p>
          <a:p>
            <a:pPr lvl="0" algn="l"/>
            <a:endParaRPr lang="pt-BR" sz="1600" dirty="0" smtClean="0"/>
          </a:p>
          <a:p>
            <a:pPr lvl="0" algn="l"/>
            <a:r>
              <a:rPr lang="pt-BR" sz="1600" b="1" dirty="0" smtClean="0"/>
              <a:t>Controle</a:t>
            </a:r>
            <a:endParaRPr lang="pt-BR" sz="1600" b="1" dirty="0" smtClean="0"/>
          </a:p>
          <a:p>
            <a:pPr lvl="0" algn="l"/>
            <a:r>
              <a:rPr lang="pt-BR" sz="1600" dirty="0" smtClean="0"/>
              <a:t>Ativação da iluminação inicial do ambiente ao pressionar botão e abrir a porta.</a:t>
            </a:r>
          </a:p>
          <a:p>
            <a:pPr lvl="0" algn="l"/>
            <a:endParaRPr lang="pt-BR" sz="1600" dirty="0"/>
          </a:p>
          <a:p>
            <a:pPr lvl="0" algn="l"/>
            <a:r>
              <a:rPr lang="pt-BR" sz="1600" b="1" dirty="0" smtClean="0"/>
              <a:t>Esquema lógico</a:t>
            </a:r>
          </a:p>
          <a:p>
            <a:pPr lvl="0" algn="l"/>
            <a:r>
              <a:rPr lang="pt-BR" sz="1600" dirty="0" smtClean="0"/>
              <a:t>Capturar pressionamento do botão abrir e o nível de flexão do sensor que estará acoplado à porta e enviar os dados ao micro controlador responsável pelos atuadores.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55576" y="3200400"/>
            <a:ext cx="7569932" cy="3324944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Controles do sistema</a:t>
            </a:r>
          </a:p>
          <a:p>
            <a:pPr lvl="0" algn="l"/>
            <a:endParaRPr lang="pt-BR" sz="1600" dirty="0" smtClean="0"/>
          </a:p>
          <a:p>
            <a:pPr lvl="0" algn="l"/>
            <a:r>
              <a:rPr lang="pt-BR" sz="1600" b="1" dirty="0" smtClean="0"/>
              <a:t>Controle</a:t>
            </a:r>
            <a:endParaRPr lang="pt-BR" sz="1600" b="1" dirty="0" smtClean="0"/>
          </a:p>
          <a:p>
            <a:pPr lvl="0" algn="l"/>
            <a:r>
              <a:rPr lang="pt-BR" sz="1600" dirty="0" smtClean="0"/>
              <a:t>Ativação da iluminação setorial do ambiente baseado na detecção de localização e movimento do visitante.</a:t>
            </a:r>
          </a:p>
          <a:p>
            <a:pPr lvl="0" algn="l"/>
            <a:endParaRPr lang="pt-BR" sz="1600" dirty="0"/>
          </a:p>
          <a:p>
            <a:pPr lvl="0" algn="l"/>
            <a:r>
              <a:rPr lang="pt-BR" sz="1600" b="1" dirty="0" smtClean="0"/>
              <a:t>Esquema lógico</a:t>
            </a:r>
          </a:p>
          <a:p>
            <a:pPr lvl="0" algn="l"/>
            <a:r>
              <a:rPr lang="pt-BR" sz="1600" dirty="0" smtClean="0"/>
              <a:t>Capturar dados de localização do visitante e enviar ao micro controlador para</a:t>
            </a:r>
          </a:p>
          <a:p>
            <a:pPr lvl="0" algn="l"/>
            <a:r>
              <a:rPr lang="pt-BR" sz="1600" dirty="0" smtClean="0"/>
              <a:t>que se ative iluminação dupla no setor e iluminação única nos demais setores.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5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57" y="5011202"/>
            <a:ext cx="3312368" cy="160787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Disciplina Software Embarcado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9" y="573325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30" y="3536314"/>
            <a:ext cx="671606" cy="82879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22" y="3536314"/>
            <a:ext cx="181001" cy="52871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36314"/>
            <a:ext cx="671606" cy="82879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38" y="3536314"/>
            <a:ext cx="671606" cy="828790"/>
          </a:xfrm>
          <a:prstGeom prst="rect">
            <a:avLst/>
          </a:prstGeom>
        </p:spPr>
      </p:pic>
      <p:cxnSp>
        <p:nvCxnSpPr>
          <p:cNvPr id="23" name="Conector reto 22"/>
          <p:cNvCxnSpPr/>
          <p:nvPr/>
        </p:nvCxnSpPr>
        <p:spPr>
          <a:xfrm>
            <a:off x="4427984" y="3429000"/>
            <a:ext cx="0" cy="31900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300192" y="3407271"/>
            <a:ext cx="0" cy="31900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8100392" y="3429000"/>
            <a:ext cx="0" cy="2304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932040" y="3131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Setor 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732240" y="313093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Setor 2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60" y="5273072"/>
            <a:ext cx="734672" cy="1084138"/>
          </a:xfrm>
          <a:prstGeom prst="rect">
            <a:avLst/>
          </a:prstGeom>
        </p:spPr>
      </p:pic>
      <p:cxnSp>
        <p:nvCxnSpPr>
          <p:cNvPr id="1027" name="Conector de seta reta 1026"/>
          <p:cNvCxnSpPr/>
          <p:nvPr/>
        </p:nvCxnSpPr>
        <p:spPr>
          <a:xfrm flipH="1" flipV="1">
            <a:off x="899592" y="5996148"/>
            <a:ext cx="463501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aixaDeTexto 1028"/>
          <p:cNvSpPr txBox="1"/>
          <p:nvPr/>
        </p:nvSpPr>
        <p:spPr>
          <a:xfrm>
            <a:off x="107504" y="56612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FlexSensor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95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201</TotalTime>
  <Words>369</Words>
  <Application>Microsoft Office PowerPoint</Application>
  <PresentationFormat>Apresentação na tela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Capital Próprio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  <vt:lpstr>Disciplina Software Embarcado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LUZENTE</dc:creator>
  <cp:lastModifiedBy>LUZENTE</cp:lastModifiedBy>
  <cp:revision>18</cp:revision>
  <dcterms:created xsi:type="dcterms:W3CDTF">2018-10-26T14:26:51Z</dcterms:created>
  <dcterms:modified xsi:type="dcterms:W3CDTF">2018-11-10T20:46:34Z</dcterms:modified>
</cp:coreProperties>
</file>