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Aspects the test should take into consideration: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How certain a subject is about his answer?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Did a subject change his answer?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How long did it take for the subject to answer?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Was the subject focused on the question?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/>
              <a:t>Did the distractions in the test affect the subject, and how?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Rakefet previously did her job very crudely. She used a broken system, lacking alot of features she found are very important for a cognitive test, and the results were not organized (saved in csv files, scattered in the tester’s personal computer).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Out objective is to provide a neat and comfortable platform for Rakefet (and her grad students, or anyone she deems appropriate) to manage the creation and the conducting of a full cognitive test.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Talk about how rekefet described her work on her projects. Mention that she was a programmer, so she knew how to create a test by writing code, but the system was very disorganized.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Login screen - self explanatory. Talk about access to sensitive data by users who are not administrators.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Question blocks - modularity in test creation - each block has a single type of question, can be randomly generated from the database, can be moved and reused between projects.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Random question positioning in a block - a block that contains questions can be reorganized by questions’ order.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/>
              <a:t>Accessing information - the data collected by these tests will be analyzed by the test manager, so the results of every project should be exportable.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Time measurement - one of the core features of the project - Rakefet thinks that measuring the time it takes for a subject to answer a question, or a cluster of questions, or the time that passes between answers switching (etc etc) is extremely important to understand the cognitive process in a subject’s mind while solving a test. We will provide alot of flexibility about time measuring.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Different types of questions - Rakefet’s tests have different type of question, each can have multiple (or none) distractions.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Positioning - Rakefet thinks its important to have different positioning for the answers in multi-choice type questions, for analyzing the </a:t>
            </a:r>
            <a:r>
              <a:rPr lang="en-GB"/>
              <a:t>difference</a:t>
            </a:r>
            <a:r>
              <a:rPr lang="en-GB"/>
              <a:t> between them.</a:t>
            </a:r>
          </a:p>
          <a:p>
            <a:pPr indent="-298450" lvl="0" marL="457200">
              <a:spcBef>
                <a:spcPts val="0"/>
              </a:spcBef>
              <a:buSzPts val="1100"/>
              <a:buChar char="●"/>
            </a:pPr>
            <a:r>
              <a:rPr lang="en-GB"/>
              <a:t>Exiting a test - Rakefet believes it is important to not take into account subjects who are not totally focused in answering a question. Which is why all subjects who jump between windows or tabs during a test will be marked as such.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u="sng"/>
              <a:t>Identification</a:t>
            </a:r>
            <a:r>
              <a:rPr lang="en-GB"/>
              <a:t> - to make sure the user is an admin - needed permission control for creating and assigning tests.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u="sng"/>
              <a:t>Manager Dashboard</a:t>
            </a:r>
            <a:r>
              <a:rPr lang="en-GB"/>
              <a:t> - Shows all tests, offers an interface for adding and editing tests (projects), and more management options such as distribution of tests, getting test results and more…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u="sng"/>
              <a:t>Test Creation</a:t>
            </a:r>
            <a:r>
              <a:rPr lang="en-GB"/>
              <a:t> - the interface via which the manager can create a test from scratch, or from a copied test version.</a:t>
            </a:r>
          </a:p>
          <a:p>
            <a:pPr indent="-298450" lvl="0" marL="457200">
              <a:spcBef>
                <a:spcPts val="0"/>
              </a:spcBef>
              <a:buSzPts val="1100"/>
              <a:buChar char="●"/>
            </a:pPr>
            <a:r>
              <a:rPr lang="en-GB" u="sng"/>
              <a:t>Test Analysis</a:t>
            </a:r>
            <a:r>
              <a:rPr lang="en-GB"/>
              <a:t> - the manager will be able to control how the results of a test will be </a:t>
            </a:r>
            <a:r>
              <a:rPr lang="en-GB"/>
              <a:t>outputted</a:t>
            </a:r>
            <a:r>
              <a:rPr lang="en-GB"/>
              <a:t>. We will provide full control by adding a sql query to be executed on the database. The output will later be used in Rakefet’s own way.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u="sng"/>
              <a:t>Clicking Test Link</a:t>
            </a:r>
            <a:r>
              <a:rPr lang="en-GB"/>
              <a:t> - a test will be distributed by a test manager via a web page link.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u="sng"/>
              <a:t>Personal Information</a:t>
            </a:r>
            <a:r>
              <a:rPr lang="en-GB"/>
              <a:t> - The subject of a test will fill in a personal info form for statistical analysis based on a project’s result.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 u="sng"/>
              <a:t>Test Solving</a:t>
            </a:r>
            <a:r>
              <a:rPr lang="en-GB"/>
              <a:t> - the Test will be loaded from the database and the subject will begin answering it.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4829425" y="844075"/>
            <a:ext cx="4709700" cy="110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Cognitivity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27207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sz="5200"/>
              <a:t>Mid-semester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2000"/>
              <a:t>The login page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4025" y="445624"/>
            <a:ext cx="10102267" cy="4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0" y="197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/>
              <a:t>The main dashboard page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850"/>
            <a:ext cx="9144000" cy="42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2400"/>
              <a:t>We start by creating a test ! 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4576"/>
            <a:ext cx="9794102" cy="47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0" y="630325"/>
            <a:ext cx="8761500" cy="1374000"/>
          </a:xfrm>
          <a:prstGeom prst="bracePair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0" y="2061950"/>
            <a:ext cx="8832300" cy="2123400"/>
          </a:xfrm>
          <a:prstGeom prst="bracePair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2400"/>
              <a:t>Adding a question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650" y="478200"/>
            <a:ext cx="9333699" cy="46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/>
              <a:t>The examinee’s flow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16950" y="1622550"/>
            <a:ext cx="6710100" cy="189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And how will it look from the examinee’s</a:t>
            </a:r>
            <a:r>
              <a:rPr lang="en-GB" sz="2400"/>
              <a:t> point</a:t>
            </a:r>
            <a:r>
              <a:rPr lang="en-GB" sz="2400"/>
              <a:t> of view?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2400"/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9563" y="-118100"/>
            <a:ext cx="10663127" cy="55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-2774275" y="913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2400"/>
              <a:t>Registration 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250" y="1153587"/>
            <a:ext cx="4265075" cy="31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39725" y="4225026"/>
            <a:ext cx="11167099" cy="10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2000"/>
              <a:t>Different kinds of questions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3950" y="649475"/>
            <a:ext cx="10611900" cy="42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0" y="572700"/>
            <a:ext cx="9388426" cy="46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24525" y="825976"/>
            <a:ext cx="10938374" cy="36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219775" y="1616050"/>
            <a:ext cx="7038900" cy="18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8650">
                <a:solidFill>
                  <a:srgbClr val="FFFFFF"/>
                </a:solidFill>
              </a:rPr>
              <a:t>Our Sprints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/>
              <a:t>Sprint 1 - General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Gathered requirements from the client.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-GB" sz="2400"/>
              <a:t>Defined HLD document for the whole year.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186725" y="2521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FFFF"/>
                </a:solidFill>
              </a:rPr>
              <a:t>Sprint 1 - frontend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186725" y="1166250"/>
            <a:ext cx="7038900" cy="36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Different question designs (Different answers positions).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Different question types (multi-choice, open text, etc).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Project viewing window as a manager.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Personal info form for an examinee.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400" y="0"/>
            <a:ext cx="2746600" cy="2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07288"/>
            <a:ext cx="4451374" cy="371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525" y="1534425"/>
            <a:ext cx="3484799" cy="40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34775" y="106525"/>
            <a:ext cx="5630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>
                <a:solidFill>
                  <a:schemeClr val="lt1"/>
                </a:solidFill>
              </a:rPr>
              <a:t>A Cognitive Test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052550" y="2587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FFFF"/>
                </a:solidFill>
              </a:rPr>
              <a:t>Sprint 1 - backend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389400" y="15075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Defining database tables.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Configuring a routing method for cliendside requests to DB.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Defining database access services.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255125" y="12172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FFFF"/>
                </a:solidFill>
              </a:rPr>
              <a:t>Sprint 2 - frontend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255125" y="799225"/>
            <a:ext cx="7038900" cy="412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Project creation: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○ Division into blocks which include the questions.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○ Providing modularity and different types of question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organization.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Project editing: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○ Adding/removing blocks.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○ Editing questions.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Copying a project.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Showing a project in “preview mode”.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211575" y="19782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FFFF"/>
                </a:solidFill>
              </a:rPr>
              <a:t>Sprint 2 - backend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211575" y="1002500"/>
            <a:ext cx="70389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Finishing all of the required services.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Providing results for answered projects, question details.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Saving new questions, blocks, projects.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Allowing execution of managers’ custom queries.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Providing login mechanism.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/>
              <a:t>Next Semester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297500" y="1124575"/>
            <a:ext cx="7038900" cy="371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Support all time measuring related features.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Test analysis tools for a test manager.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2871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/>
              <a:t>Project goal: Create cognitive tests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094725"/>
            <a:ext cx="7038900" cy="3942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Creating cognitive tests can be tough work, especially when these tests consider various aspects of a cognitive process.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project mainly focuses on eliminating the tedious parts of the job by making a neat environment for it.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b="1" lang="en-GB" sz="2400" u="sng"/>
              <a:t>“</a:t>
            </a:r>
            <a:r>
              <a:rPr b="1" lang="en-GB" sz="2400" u="sng"/>
              <a:t>Cognitivity”</a:t>
            </a:r>
            <a:r>
              <a:rPr lang="en-GB" sz="2400"/>
              <a:t> is a platform for creating and conducting cognitive tests for examinees all around the world.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/>
              <a:t>The “Cognitivity” Project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307850"/>
            <a:ext cx="8520600" cy="3703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Cognitivity</a:t>
            </a:r>
            <a:r>
              <a:rPr lang="en-GB" sz="2400"/>
              <a:t> is led by </a:t>
            </a:r>
            <a:r>
              <a:rPr lang="en-GB" sz="2400" u="sng"/>
              <a:t>Tanya Brokhman</a:t>
            </a:r>
            <a:r>
              <a:rPr lang="en-GB" sz="2400"/>
              <a:t>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Project is implemented by a group of six students: </a:t>
            </a:r>
            <a:r>
              <a:rPr lang="en-GB" sz="2400" u="sng"/>
              <a:t>Ophir Katz</a:t>
            </a:r>
            <a:r>
              <a:rPr lang="en-GB" sz="2400"/>
              <a:t>, </a:t>
            </a:r>
            <a:r>
              <a:rPr lang="en-GB" sz="2400" u="sng"/>
              <a:t>Daniel Lyubin</a:t>
            </a:r>
            <a:r>
              <a:rPr lang="en-GB" sz="2400"/>
              <a:t>, </a:t>
            </a:r>
            <a:r>
              <a:rPr lang="en-GB" sz="2400" u="sng"/>
              <a:t>Mark Erlich</a:t>
            </a:r>
            <a:r>
              <a:rPr lang="en-GB" sz="2400"/>
              <a:t>, </a:t>
            </a:r>
            <a:r>
              <a:rPr lang="en-GB" sz="2400" u="sng"/>
              <a:t>Guy Shemesh</a:t>
            </a:r>
            <a:r>
              <a:rPr lang="en-GB" sz="2400"/>
              <a:t>, </a:t>
            </a:r>
            <a:r>
              <a:rPr lang="en-GB" sz="2400" u="sng"/>
              <a:t>Pe’er Sagiv</a:t>
            </a:r>
            <a:r>
              <a:rPr lang="en-GB" sz="2400"/>
              <a:t> and </a:t>
            </a:r>
            <a:r>
              <a:rPr lang="en-GB" sz="2400" u="sng"/>
              <a:t>Ben Hunter</a:t>
            </a:r>
            <a:r>
              <a:rPr lang="en-GB" sz="2400"/>
              <a:t>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Our Client is </a:t>
            </a:r>
            <a:r>
              <a:rPr lang="en-GB" sz="2400" u="sng"/>
              <a:t>Rekefet Ackerman</a:t>
            </a:r>
            <a:r>
              <a:rPr lang="en-GB" sz="2400"/>
              <a:t> - a professor in the Industrial Engineering faculty. The need for this project came from her past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3000"/>
              <a:t>Supported features - Test manager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216500"/>
            <a:ext cx="7038900" cy="371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Login screen.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Question blocks - modularity in test creation.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Randomization of question positioning.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-GB" sz="2400"/>
              <a:t>Accessing information about examinees, and ongoing tests.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/>
              <a:t>Supported features - Examinee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185750"/>
            <a:ext cx="7038900" cy="358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Time measurement (per question/test</a:t>
            </a:r>
            <a:r>
              <a:rPr lang="en-GB" sz="2400"/>
              <a:t>).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Several kinds of question</a:t>
            </a:r>
            <a:r>
              <a:rPr lang="en-GB" sz="2400"/>
              <a:t>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Distractions for the examinee.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Several positions for questions and answers.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-GB" sz="2400"/>
              <a:t>Checking if an examinee exited the test before finishing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/>
              <a:t>Manager W</a:t>
            </a:r>
            <a:r>
              <a:rPr lang="en-GB"/>
              <a:t>orkflow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43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/>
              <a:t>Examinee W</a:t>
            </a:r>
            <a:r>
              <a:rPr lang="en-GB"/>
              <a:t>orkflow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25" y="1017725"/>
            <a:ext cx="71527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32650"/>
            <a:ext cx="8520600" cy="101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3000"/>
              <a:t>The manager’s flo</a:t>
            </a:r>
            <a:r>
              <a:rPr lang="en-GB" sz="3000"/>
              <a:t>w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325" y="1560375"/>
            <a:ext cx="7214400" cy="256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How will it look from the manager’s point of view?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2400"/>
              <a:t>	Let’s see…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