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85815b987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85815b987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85815b987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85815b987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85815b987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85815b987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86d941cc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86d941cc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85815b987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85815b987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85815b987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85815b987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86d941cc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86d941cc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86d941c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86d941c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85815b987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85815b987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85815b987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85815b987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85815b987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85815b987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5815b987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85815b987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subTitle"/>
          </p:nvPr>
        </p:nvSpPr>
        <p:spPr>
          <a:xfrm>
            <a:off x="2477563" y="4449375"/>
            <a:ext cx="41889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Avani Choudhary, Alessandro D’Urso, Daniel Moran</a:t>
            </a:r>
            <a:endParaRPr sz="1400">
              <a:solidFill>
                <a:schemeClr val="lt2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413" y="491100"/>
            <a:ext cx="2433175" cy="21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Constraints </a:t>
            </a:r>
            <a:r>
              <a:rPr lang="en"/>
              <a:t>(cont’d.)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 Database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Must have access to and query MySQL database for account, user and recipe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Uploading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Users must be able to upload and share recipes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must be saved to MySQL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Must be able to send and receive messages, and share posted recipes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4500" y="4160525"/>
            <a:ext cx="867550" cy="8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Constraints </a:t>
            </a:r>
            <a:r>
              <a:rPr lang="en"/>
              <a:t>(cont’d.)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Amazon Lightsail Deployment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Will be deployed by Lightsail, which provides a free month of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 &amp; Support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 of Life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Project will end at the termination of this course in May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Another team will have to take over and develop the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Budget &amp; Schedule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Constraints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Application must be completely designed by May 2021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Including a Requirements Document and Design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Budget Constraints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 funds available for this project, therefore there is no budget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4500" y="4160525"/>
            <a:ext cx="867550" cy="8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and Use Case Diagram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4500" y="4160525"/>
            <a:ext cx="867550" cy="86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913" y="1017725"/>
            <a:ext cx="7042177" cy="367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2869050" y="1578125"/>
            <a:ext cx="3405900" cy="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120">
                <a:solidFill>
                  <a:srgbClr val="153607"/>
                </a:solidFill>
              </a:rPr>
              <a:t>Questions?</a:t>
            </a:r>
            <a:endParaRPr sz="5120">
              <a:solidFill>
                <a:srgbClr val="153607"/>
              </a:solidFill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4500" y="4160525"/>
            <a:ext cx="867550" cy="8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obile application for those who love to cook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“Social media” type platform to create collaborative cookbooks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anyone looking for recipes or wanting to share recipes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Intended for college students and young adults who need help in the kitchen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be useful for family units looking to share family recipes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4500" y="4160525"/>
            <a:ext cx="867550" cy="8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Sign-Up/Login for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Accounts will be essential to the User Experience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Cookbooks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Cookbooks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Public/Private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Cookbooks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See recipes in selected cookbook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Fundamental structure of the application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4500" y="4160525"/>
            <a:ext cx="867550" cy="8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(cont’d.)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Recipes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View, create, edit, and share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will be able to browse public-facing Cookbooks to enhance their own cooking abilities, or to contribute to a public 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functionality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Liked and Saved Recipes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Distinction between liked and saved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Messaging &amp; Commenting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interaction is what separates our platform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4500" y="4160525"/>
            <a:ext cx="867550" cy="8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(cont’d.)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boring stuff: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 &amp; Settings Modification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must be able to edit their account and application settings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Notification Badges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 recovery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Account failure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4500" y="4160525"/>
            <a:ext cx="867550" cy="8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Functional Requirements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input sanitization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prevent errors and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 encryption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prevent bad actors from from intercepting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password reset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Emails for password resets must be sent automatically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4500" y="4160525"/>
            <a:ext cx="867550" cy="8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Functional Requirements </a:t>
            </a:r>
            <a:r>
              <a:rPr lang="en"/>
              <a:t>(cont’d.)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result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Results must be returned in less than 500 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 must be down no longer than 15 minutes each 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Cookbook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must be able to support dynamic storage resource allocation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4500" y="4160525"/>
            <a:ext cx="867550" cy="8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Constraints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 Application Framework Constraint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Apache Cordova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Framework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HTML5, CSS3,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 Application Platform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Apache Cordova is platform independent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4500" y="4160525"/>
            <a:ext cx="867550" cy="8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Constraints </a:t>
            </a:r>
            <a:r>
              <a:rPr lang="en"/>
              <a:t>(cont’d.)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Constraints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by Amazon Lightsail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 </a:t>
            </a:r>
            <a:r>
              <a:rPr lang="en"/>
              <a:t>information</a:t>
            </a:r>
            <a:r>
              <a:rPr lang="en"/>
              <a:t> will be stored in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 Constraints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by Amazon Lightsail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Sufficient for this version of application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4500" y="4160525"/>
            <a:ext cx="867550" cy="8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