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Dosis" panose="020B0604020202020204" charset="0"/>
      <p:regular r:id="rId31"/>
      <p:bold r:id="rId32"/>
    </p:embeddedFont>
    <p:embeddedFont>
      <p:font typeface="Dosis Light" panose="020B0604020202020204" charset="0"/>
      <p:regular r:id="rId33"/>
      <p:bold r:id="rId34"/>
    </p:embeddedFont>
    <p:embeddedFont>
      <p:font typeface="Titillium Web" panose="020B0604020202020204" charset="0"/>
      <p:regular r:id="rId35"/>
      <p:bold r:id="rId36"/>
      <p:italic r:id="rId37"/>
      <p:boldItalic r:id="rId38"/>
    </p:embeddedFont>
    <p:embeddedFont>
      <p:font typeface="Titillium Web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912DE-7D7B-4DF4-8B6A-C4C00015E5F3}">
  <a:tblStyle styleId="{67D912DE-7D7B-4DF4-8B6A-C4C00015E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6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The German Traffic Sign Benchmark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{67D912DE-7D7B-4DF4-8B6A-C4C00015E5F3}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On-screen Show (16:9)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Titillium Web Light</vt:lpstr>
      <vt:lpstr>Dosis</vt:lpstr>
      <vt:lpstr>Dosis Light</vt:lpstr>
      <vt:lpstr>Titillium Web</vt:lpstr>
      <vt:lpstr>Arial</vt:lpstr>
      <vt:lpstr>Mowbray template</vt:lpstr>
      <vt:lpstr>The German Traffic Sign Benchmark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Javier de la Rúa Martínez</dc:creator>
  <cp:lastModifiedBy>Javier de la Rúa Martínez</cp:lastModifiedBy>
  <cp:revision>2</cp:revision>
  <dcterms:modified xsi:type="dcterms:W3CDTF">2019-03-25T21:31:52Z</dcterms:modified>
</cp:coreProperties>
</file>