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322" r:id="rId4"/>
    <p:sldId id="4383" r:id="rId5"/>
    <p:sldId id="4385" r:id="rId6"/>
    <p:sldId id="4384" r:id="rId7"/>
    <p:sldId id="4386" r:id="rId8"/>
    <p:sldId id="4387" r:id="rId9"/>
    <p:sldId id="4390" r:id="rId10"/>
    <p:sldId id="4391" r:id="rId11"/>
    <p:sldId id="4388" r:id="rId12"/>
    <p:sldId id="4392" r:id="rId13"/>
    <p:sldId id="4394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CFA50-01DA-4237-BBD3-940F7E9B62EC}" v="37" dt="2024-04-03T20:20:37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apura" userId="77063c52-b421-43cc-be67-8e21d2e6c123" providerId="ADAL" clId="{AB0CFA50-01DA-4237-BBD3-940F7E9B62EC}"/>
    <pc:docChg chg="undo redo custSel addSld delSld modSld sldOrd">
      <pc:chgData name="Sebastian Mapura" userId="77063c52-b421-43cc-be67-8e21d2e6c123" providerId="ADAL" clId="{AB0CFA50-01DA-4237-BBD3-940F7E9B62EC}" dt="2024-04-03T20:20:38.513" v="698" actId="1076"/>
      <pc:docMkLst>
        <pc:docMk/>
      </pc:docMkLst>
      <pc:sldChg chg="addSp modSp new mod">
        <pc:chgData name="Sebastian Mapura" userId="77063c52-b421-43cc-be67-8e21d2e6c123" providerId="ADAL" clId="{AB0CFA50-01DA-4237-BBD3-940F7E9B62EC}" dt="2024-04-03T19:42:11.389" v="378" actId="20577"/>
        <pc:sldMkLst>
          <pc:docMk/>
          <pc:sldMk cId="2282752971" sldId="256"/>
        </pc:sldMkLst>
        <pc:spChg chg="mod">
          <ac:chgData name="Sebastian Mapura" userId="77063c52-b421-43cc-be67-8e21d2e6c123" providerId="ADAL" clId="{AB0CFA50-01DA-4237-BBD3-940F7E9B62EC}" dt="2024-04-03T19:42:11.389" v="378" actId="20577"/>
          <ac:spMkLst>
            <pc:docMk/>
            <pc:sldMk cId="2282752971" sldId="256"/>
            <ac:spMk id="2" creationId="{385E51AA-944B-D50B-0F50-8467461C3A19}"/>
          </ac:spMkLst>
        </pc:spChg>
        <pc:spChg chg="mod">
          <ac:chgData name="Sebastian Mapura" userId="77063c52-b421-43cc-be67-8e21d2e6c123" providerId="ADAL" clId="{AB0CFA50-01DA-4237-BBD3-940F7E9B62EC}" dt="2024-04-03T17:00:37.648" v="140" actId="1076"/>
          <ac:spMkLst>
            <pc:docMk/>
            <pc:sldMk cId="2282752971" sldId="256"/>
            <ac:spMk id="3" creationId="{97B51435-B696-EEB5-BEB9-F402F7E189BF}"/>
          </ac:spMkLst>
        </pc:spChg>
        <pc:picChg chg="add mod">
          <ac:chgData name="Sebastian Mapura" userId="77063c52-b421-43cc-be67-8e21d2e6c123" providerId="ADAL" clId="{AB0CFA50-01DA-4237-BBD3-940F7E9B62EC}" dt="2024-04-03T16:57:19.307" v="12" actId="1076"/>
          <ac:picMkLst>
            <pc:docMk/>
            <pc:sldMk cId="2282752971" sldId="256"/>
            <ac:picMk id="4" creationId="{432BDA3C-B12C-3370-917F-C222F3143076}"/>
          </ac:picMkLst>
        </pc:picChg>
      </pc:sldChg>
      <pc:sldChg chg="addSp modSp new del mod">
        <pc:chgData name="Sebastian Mapura" userId="77063c52-b421-43cc-be67-8e21d2e6c123" providerId="ADAL" clId="{AB0CFA50-01DA-4237-BBD3-940F7E9B62EC}" dt="2024-04-03T16:57:04.345" v="7" actId="680"/>
        <pc:sldMkLst>
          <pc:docMk/>
          <pc:sldMk cId="455772489" sldId="257"/>
        </pc:sldMkLst>
        <pc:picChg chg="add mod">
          <ac:chgData name="Sebastian Mapura" userId="77063c52-b421-43cc-be67-8e21d2e6c123" providerId="ADAL" clId="{AB0CFA50-01DA-4237-BBD3-940F7E9B62EC}" dt="2024-04-03T16:57:02.693" v="6" actId="1076"/>
          <ac:picMkLst>
            <pc:docMk/>
            <pc:sldMk cId="455772489" sldId="257"/>
            <ac:picMk id="4" creationId="{D259D0C7-C2A5-B187-7B6C-7C2EA8490B4D}"/>
          </ac:picMkLst>
        </pc:picChg>
      </pc:sldChg>
      <pc:sldChg chg="addSp modSp new del mod ord">
        <pc:chgData name="Sebastian Mapura" userId="77063c52-b421-43cc-be67-8e21d2e6c123" providerId="ADAL" clId="{AB0CFA50-01DA-4237-BBD3-940F7E9B62EC}" dt="2024-04-03T19:38:32.073" v="363" actId="47"/>
        <pc:sldMkLst>
          <pc:docMk/>
          <pc:sldMk cId="3754987967" sldId="257"/>
        </pc:sldMkLst>
        <pc:picChg chg="add mod">
          <ac:chgData name="Sebastian Mapura" userId="77063c52-b421-43cc-be67-8e21d2e6c123" providerId="ADAL" clId="{AB0CFA50-01DA-4237-BBD3-940F7E9B62EC}" dt="2024-04-03T19:38:26.913" v="359" actId="1076"/>
          <ac:picMkLst>
            <pc:docMk/>
            <pc:sldMk cId="3754987967" sldId="257"/>
            <ac:picMk id="4" creationId="{70C6422B-21EB-B4D9-CD1E-8CF69A6BD7CF}"/>
          </ac:picMkLst>
        </pc:picChg>
      </pc:sldChg>
      <pc:sldChg chg="addSp delSp modSp add del mod ord">
        <pc:chgData name="Sebastian Mapura" userId="77063c52-b421-43cc-be67-8e21d2e6c123" providerId="ADAL" clId="{AB0CFA50-01DA-4237-BBD3-940F7E9B62EC}" dt="2024-04-03T19:31:30.249" v="353"/>
        <pc:sldMkLst>
          <pc:docMk/>
          <pc:sldMk cId="1702233066" sldId="3322"/>
        </pc:sldMkLst>
        <pc:spChg chg="mod">
          <ac:chgData name="Sebastian Mapura" userId="77063c52-b421-43cc-be67-8e21d2e6c123" providerId="ADAL" clId="{AB0CFA50-01DA-4237-BBD3-940F7E9B62EC}" dt="2024-04-03T19:02:36.680" v="352" actId="1076"/>
          <ac:spMkLst>
            <pc:docMk/>
            <pc:sldMk cId="1702233066" sldId="3322"/>
            <ac:spMk id="2" creationId="{2B318A53-6D27-44A1-9898-A7B8EB34DED0}"/>
          </ac:spMkLst>
        </pc:spChg>
        <pc:spChg chg="mod">
          <ac:chgData name="Sebastian Mapura" userId="77063c52-b421-43cc-be67-8e21d2e6c123" providerId="ADAL" clId="{AB0CFA50-01DA-4237-BBD3-940F7E9B62EC}" dt="2024-04-03T19:02:36.680" v="352" actId="1076"/>
          <ac:spMkLst>
            <pc:docMk/>
            <pc:sldMk cId="1702233066" sldId="3322"/>
            <ac:spMk id="3" creationId="{65E30E9A-C4F6-4FEF-B1A7-A3B11140CB3C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4" creationId="{7D5CDBFA-6DAC-4E96-833C-E89D1F18EFBD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5" creationId="{90B9C11B-8FF3-42CF-94A5-A9B207B9A73E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6" creationId="{D339C83C-0808-4B98-BC33-976593901F6C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7" creationId="{ECA79B41-21DF-4A36-A66B-A2DBD6CCD7B4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8" creationId="{E109F8CC-B8B2-4EF9-B5B8-B85C5DB28E2D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9" creationId="{A6A57E6E-597C-450B-9FB6-349B97BF8A8D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10" creationId="{4C14BAB7-D804-4D60-9EC0-E38334FD2CA2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11" creationId="{21AB82B4-B6BC-47A1-9BFA-FC4640868FE1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12" creationId="{B940AE91-C014-4DAB-9472-B67B42734259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13" creationId="{3EA14E41-C284-4BA9-A300-69D2D19A1E97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14" creationId="{59D80806-A154-44D1-A923-AEFEE54425BA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15" creationId="{84F09CE0-E5C8-429E-98A3-089EFBD6EB50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16" creationId="{651B857E-BA3C-4B42-BC28-B0F7E6B24398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17" creationId="{46A1ACCF-7687-4947-A08F-EE157A0680B1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18" creationId="{A459B403-EAD2-4650-8E12-5F55CED91001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19" creationId="{4FAFAF85-3DAC-457E-9472-76D6E9E63A58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20" creationId="{FCDEA765-215B-4326-80D2-622F485281F3}"/>
          </ac:spMkLst>
        </pc:spChg>
        <pc:spChg chg="add mod">
          <ac:chgData name="Sebastian Mapura" userId="77063c52-b421-43cc-be67-8e21d2e6c123" providerId="ADAL" clId="{AB0CFA50-01DA-4237-BBD3-940F7E9B62EC}" dt="2024-04-03T19:02:23.037" v="351" actId="1076"/>
          <ac:spMkLst>
            <pc:docMk/>
            <pc:sldMk cId="1702233066" sldId="3322"/>
            <ac:spMk id="21" creationId="{96E7550E-2E45-6E1D-0474-63046F99E206}"/>
          </ac:spMkLst>
        </pc:spChg>
        <pc:spChg chg="add 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22" creationId="{FFF4343E-E4A3-675A-DE52-7F7A14364212}"/>
          </ac:spMkLst>
        </pc:spChg>
        <pc:spChg chg="del mod">
          <ac:chgData name="Sebastian Mapura" userId="77063c52-b421-43cc-be67-8e21d2e6c123" providerId="ADAL" clId="{AB0CFA50-01DA-4237-BBD3-940F7E9B62EC}" dt="2024-04-03T19:02:19.601" v="350" actId="478"/>
          <ac:spMkLst>
            <pc:docMk/>
            <pc:sldMk cId="1702233066" sldId="3322"/>
            <ac:spMk id="23" creationId="{057C9490-2E7E-48B9-B02C-D936F27F5D76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24" creationId="{5BEFCB63-E09F-4FD3-8B69-C809F7D75889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25" creationId="{4FFA5715-D3DB-46DA-AFE3-C20275394D64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26" creationId="{4017539B-FACD-4D9F-B214-96EE4A65DC0A}"/>
          </ac:spMkLst>
        </pc:spChg>
        <pc:spChg chg="add 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27" creationId="{DE8FCD45-D462-C366-55CC-560A0C2BC611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28" creationId="{E0A21E64-BDF4-4588-8889-844C3FAFE35B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29" creationId="{754F35C7-A7F1-4890-9606-5C33570D0EF1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30" creationId="{49CBEDDA-F5D6-4E29-8BC6-552228576A68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31" creationId="{6D58036D-A4AD-4667-BB61-D7B79B79BA1F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32" creationId="{6A26E7EF-6E68-4964-913C-2F4C51AF283F}"/>
          </ac:spMkLst>
        </pc:spChg>
        <pc:spChg chg="add 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33" creationId="{6F529691-8D3F-8D43-B952-D5310D11D504}"/>
          </ac:spMkLst>
        </pc:spChg>
        <pc:spChg chg="add 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34" creationId="{6893D1B9-27C1-15ED-7B50-7B659F10446F}"/>
          </ac:spMkLst>
        </pc:spChg>
        <pc:spChg chg="del mod">
          <ac:chgData name="Sebastian Mapura" userId="77063c52-b421-43cc-be67-8e21d2e6c123" providerId="ADAL" clId="{AB0CFA50-01DA-4237-BBD3-940F7E9B62EC}" dt="2024-04-03T19:02:00.703" v="343" actId="478"/>
          <ac:spMkLst>
            <pc:docMk/>
            <pc:sldMk cId="1702233066" sldId="3322"/>
            <ac:spMk id="36" creationId="{8AD5D112-30B5-4253-9C8A-9AE0C4BE3026}"/>
          </ac:spMkLst>
        </pc:spChg>
        <pc:spChg chg="del mod">
          <ac:chgData name="Sebastian Mapura" userId="77063c52-b421-43cc-be67-8e21d2e6c123" providerId="ADAL" clId="{AB0CFA50-01DA-4237-BBD3-940F7E9B62EC}" dt="2024-04-03T19:02:02.103" v="344" actId="478"/>
          <ac:spMkLst>
            <pc:docMk/>
            <pc:sldMk cId="1702233066" sldId="3322"/>
            <ac:spMk id="37" creationId="{B7EAF753-E3B2-4CCA-BE37-88933E05B378}"/>
          </ac:spMkLst>
        </pc:spChg>
        <pc:spChg chg="del mod">
          <ac:chgData name="Sebastian Mapura" userId="77063c52-b421-43cc-be67-8e21d2e6c123" providerId="ADAL" clId="{AB0CFA50-01DA-4237-BBD3-940F7E9B62EC}" dt="2024-04-03T19:02:04.765" v="346" actId="478"/>
          <ac:spMkLst>
            <pc:docMk/>
            <pc:sldMk cId="1702233066" sldId="3322"/>
            <ac:spMk id="38" creationId="{DE7DE4C6-B382-4D19-9D6C-4435C60CF1A3}"/>
          </ac:spMkLst>
        </pc:spChg>
        <pc:spChg chg="del mod">
          <ac:chgData name="Sebastian Mapura" userId="77063c52-b421-43cc-be67-8e21d2e6c123" providerId="ADAL" clId="{AB0CFA50-01DA-4237-BBD3-940F7E9B62EC}" dt="2024-04-03T19:02:03.614" v="345" actId="478"/>
          <ac:spMkLst>
            <pc:docMk/>
            <pc:sldMk cId="1702233066" sldId="3322"/>
            <ac:spMk id="40" creationId="{A3B0EB21-CCA7-4DFA-BC79-66416FD1A66C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41" creationId="{AE0465E8-5447-4B06-A2D1-3C8995DF2B5D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42" creationId="{954B2CCC-85D8-41AD-B6CA-D7794A880ECB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43" creationId="{8A819492-08F0-4847-B08C-D8A34E036E1A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44" creationId="{3E4E79A0-4025-4D48-AC9E-0BF79E9761E7}"/>
          </ac:spMkLst>
        </pc:spChg>
        <pc:spChg chg="mod">
          <ac:chgData name="Sebastian Mapura" userId="77063c52-b421-43cc-be67-8e21d2e6c123" providerId="ADAL" clId="{AB0CFA50-01DA-4237-BBD3-940F7E9B62EC}" dt="2024-04-03T19:02:16.214" v="348" actId="1076"/>
          <ac:spMkLst>
            <pc:docMk/>
            <pc:sldMk cId="1702233066" sldId="3322"/>
            <ac:spMk id="45" creationId="{25A396EC-0C7D-45D6-8FCF-FF0405E98760}"/>
          </ac:spMkLst>
        </pc:spChg>
        <pc:spChg chg="del mod">
          <ac:chgData name="Sebastian Mapura" userId="77063c52-b421-43cc-be67-8e21d2e6c123" providerId="ADAL" clId="{AB0CFA50-01DA-4237-BBD3-940F7E9B62EC}" dt="2024-04-03T19:02:06.589" v="347" actId="478"/>
          <ac:spMkLst>
            <pc:docMk/>
            <pc:sldMk cId="1702233066" sldId="3322"/>
            <ac:spMk id="46" creationId="{3FF97020-F970-4F66-A544-2B0A7A5ACE90}"/>
          </ac:spMkLst>
        </pc:spChg>
        <pc:picChg chg="add mod">
          <ac:chgData name="Sebastian Mapura" userId="77063c52-b421-43cc-be67-8e21d2e6c123" providerId="ADAL" clId="{AB0CFA50-01DA-4237-BBD3-940F7E9B62EC}" dt="2024-04-03T19:31:30.249" v="353"/>
          <ac:picMkLst>
            <pc:docMk/>
            <pc:sldMk cId="1702233066" sldId="3322"/>
            <ac:picMk id="35" creationId="{9BCBA394-C3BB-6D9D-5ECA-8D37EF153F55}"/>
          </ac:picMkLst>
        </pc:picChg>
      </pc:sldChg>
      <pc:sldChg chg="add del">
        <pc:chgData name="Sebastian Mapura" userId="77063c52-b421-43cc-be67-8e21d2e6c123" providerId="ADAL" clId="{AB0CFA50-01DA-4237-BBD3-940F7E9B62EC}" dt="2024-04-03T17:01:09.131" v="143"/>
        <pc:sldMkLst>
          <pc:docMk/>
          <pc:sldMk cId="2703805818" sldId="3323"/>
        </pc:sldMkLst>
      </pc:sldChg>
      <pc:sldChg chg="addSp delSp modSp add mod setBg">
        <pc:chgData name="Sebastian Mapura" userId="77063c52-b421-43cc-be67-8e21d2e6c123" providerId="ADAL" clId="{AB0CFA50-01DA-4237-BBD3-940F7E9B62EC}" dt="2024-04-03T20:20:38.513" v="698" actId="1076"/>
        <pc:sldMkLst>
          <pc:docMk/>
          <pc:sldMk cId="2428069737" sldId="4383"/>
        </pc:sldMkLst>
        <pc:spChg chg="mod">
          <ac:chgData name="Sebastian Mapura" userId="77063c52-b421-43cc-be67-8e21d2e6c123" providerId="ADAL" clId="{AB0CFA50-01DA-4237-BBD3-940F7E9B62EC}" dt="2024-04-03T20:17:47.249" v="641" actId="26606"/>
          <ac:spMkLst>
            <pc:docMk/>
            <pc:sldMk cId="2428069737" sldId="4383"/>
            <ac:spMk id="2" creationId="{BD1015D1-33DC-2294-65F0-C8A3BD77A2FF}"/>
          </ac:spMkLst>
        </pc:spChg>
        <pc:spChg chg="add mod">
          <ac:chgData name="Sebastian Mapura" userId="77063c52-b421-43cc-be67-8e21d2e6c123" providerId="ADAL" clId="{AB0CFA50-01DA-4237-BBD3-940F7E9B62EC}" dt="2024-04-03T20:17:56.162" v="647" actId="1076"/>
          <ac:spMkLst>
            <pc:docMk/>
            <pc:sldMk cId="2428069737" sldId="4383"/>
            <ac:spMk id="5" creationId="{921FFEEA-DF52-F060-86E2-AF311002D808}"/>
          </ac:spMkLst>
        </pc:spChg>
        <pc:spChg chg="add mod">
          <ac:chgData name="Sebastian Mapura" userId="77063c52-b421-43cc-be67-8e21d2e6c123" providerId="ADAL" clId="{AB0CFA50-01DA-4237-BBD3-940F7E9B62EC}" dt="2024-04-03T20:18:33.983" v="692" actId="14100"/>
          <ac:spMkLst>
            <pc:docMk/>
            <pc:sldMk cId="2428069737" sldId="4383"/>
            <ac:spMk id="7" creationId="{1E56B82B-F074-605B-5ABC-6E196F38BBF9}"/>
          </ac:spMkLst>
        </pc:spChg>
        <pc:spChg chg="add del">
          <ac:chgData name="Sebastian Mapura" userId="77063c52-b421-43cc-be67-8e21d2e6c123" providerId="ADAL" clId="{AB0CFA50-01DA-4237-BBD3-940F7E9B62EC}" dt="2024-04-03T20:17:47.249" v="641" actId="26606"/>
          <ac:spMkLst>
            <pc:docMk/>
            <pc:sldMk cId="2428069737" sldId="4383"/>
            <ac:spMk id="11" creationId="{2B97F24A-32CE-4C1C-A50D-3016B394DCFB}"/>
          </ac:spMkLst>
        </pc:spChg>
        <pc:spChg chg="add del">
          <ac:chgData name="Sebastian Mapura" userId="77063c52-b421-43cc-be67-8e21d2e6c123" providerId="ADAL" clId="{AB0CFA50-01DA-4237-BBD3-940F7E9B62EC}" dt="2024-04-03T20:17:47.249" v="641" actId="26606"/>
          <ac:spMkLst>
            <pc:docMk/>
            <pc:sldMk cId="2428069737" sldId="4383"/>
            <ac:spMk id="13" creationId="{CD8B4F24-440B-49E9-B85D-733523DC064B}"/>
          </ac:spMkLst>
        </pc:spChg>
        <pc:picChg chg="add del mod">
          <ac:chgData name="Sebastian Mapura" userId="77063c52-b421-43cc-be67-8e21d2e6c123" providerId="ADAL" clId="{AB0CFA50-01DA-4237-BBD3-940F7E9B62EC}" dt="2024-04-03T20:17:37.582" v="639" actId="478"/>
          <ac:picMkLst>
            <pc:docMk/>
            <pc:sldMk cId="2428069737" sldId="4383"/>
            <ac:picMk id="3" creationId="{8BC76633-D299-99CA-8CD8-710F42C42576}"/>
          </ac:picMkLst>
        </pc:picChg>
        <pc:picChg chg="add mod">
          <ac:chgData name="Sebastian Mapura" userId="77063c52-b421-43cc-be67-8e21d2e6c123" providerId="ADAL" clId="{AB0CFA50-01DA-4237-BBD3-940F7E9B62EC}" dt="2024-04-03T20:18:02.870" v="652" actId="1076"/>
          <ac:picMkLst>
            <pc:docMk/>
            <pc:sldMk cId="2428069737" sldId="4383"/>
            <ac:picMk id="6" creationId="{2311CC04-C1C3-00E3-D1EF-4364E38E5E75}"/>
          </ac:picMkLst>
        </pc:picChg>
        <pc:picChg chg="add mod">
          <ac:chgData name="Sebastian Mapura" userId="77063c52-b421-43cc-be67-8e21d2e6c123" providerId="ADAL" clId="{AB0CFA50-01DA-4237-BBD3-940F7E9B62EC}" dt="2024-04-03T20:20:38.513" v="698" actId="1076"/>
          <ac:picMkLst>
            <pc:docMk/>
            <pc:sldMk cId="2428069737" sldId="4383"/>
            <ac:picMk id="8" creationId="{FE7EE06C-154C-0F13-E647-78D5EB618DE5}"/>
          </ac:picMkLst>
        </pc:picChg>
      </pc:sldChg>
      <pc:sldChg chg="addSp modSp add mod">
        <pc:chgData name="Sebastian Mapura" userId="77063c52-b421-43cc-be67-8e21d2e6c123" providerId="ADAL" clId="{AB0CFA50-01DA-4237-BBD3-940F7E9B62EC}" dt="2024-04-03T20:19:47.376" v="696" actId="20577"/>
        <pc:sldMkLst>
          <pc:docMk/>
          <pc:sldMk cId="261512083" sldId="4384"/>
        </pc:sldMkLst>
        <pc:spChg chg="mod">
          <ac:chgData name="Sebastian Mapura" userId="77063c52-b421-43cc-be67-8e21d2e6c123" providerId="ADAL" clId="{AB0CFA50-01DA-4237-BBD3-940F7E9B62EC}" dt="2024-04-03T19:51:51.723" v="439" actId="20577"/>
          <ac:spMkLst>
            <pc:docMk/>
            <pc:sldMk cId="261512083" sldId="4384"/>
            <ac:spMk id="2" creationId="{A893BD1E-1DC3-D4B2-AFEE-FF83979DEAB2}"/>
          </ac:spMkLst>
        </pc:spChg>
        <pc:spChg chg="add mod">
          <ac:chgData name="Sebastian Mapura" userId="77063c52-b421-43cc-be67-8e21d2e6c123" providerId="ADAL" clId="{AB0CFA50-01DA-4237-BBD3-940F7E9B62EC}" dt="2024-04-03T20:19:47.376" v="696" actId="20577"/>
          <ac:spMkLst>
            <pc:docMk/>
            <pc:sldMk cId="261512083" sldId="4384"/>
            <ac:spMk id="5" creationId="{FA4C84A1-A8B0-BC04-10A8-504E11AF7A8D}"/>
          </ac:spMkLst>
        </pc:spChg>
      </pc:sldChg>
      <pc:sldChg chg="addSp modSp add mod ord">
        <pc:chgData name="Sebastian Mapura" userId="77063c52-b421-43cc-be67-8e21d2e6c123" providerId="ADAL" clId="{AB0CFA50-01DA-4237-BBD3-940F7E9B62EC}" dt="2024-04-03T20:19:18.504" v="694" actId="20577"/>
        <pc:sldMkLst>
          <pc:docMk/>
          <pc:sldMk cId="3790971145" sldId="4385"/>
        </pc:sldMkLst>
        <pc:spChg chg="mod">
          <ac:chgData name="Sebastian Mapura" userId="77063c52-b421-43cc-be67-8e21d2e6c123" providerId="ADAL" clId="{AB0CFA50-01DA-4237-BBD3-940F7E9B62EC}" dt="2024-04-03T19:44:49.504" v="385"/>
          <ac:spMkLst>
            <pc:docMk/>
            <pc:sldMk cId="3790971145" sldId="4385"/>
            <ac:spMk id="2" creationId="{D0D774E9-A56D-4D0C-2149-F7934B32899C}"/>
          </ac:spMkLst>
        </pc:spChg>
        <pc:spChg chg="add mod">
          <ac:chgData name="Sebastian Mapura" userId="77063c52-b421-43cc-be67-8e21d2e6c123" providerId="ADAL" clId="{AB0CFA50-01DA-4237-BBD3-940F7E9B62EC}" dt="2024-04-03T20:19:18.504" v="694" actId="20577"/>
          <ac:spMkLst>
            <pc:docMk/>
            <pc:sldMk cId="3790971145" sldId="4385"/>
            <ac:spMk id="5" creationId="{6EDF17B5-7664-DA9C-2800-0FDF96376D0C}"/>
          </ac:spMkLst>
        </pc:spChg>
      </pc:sldChg>
      <pc:sldChg chg="addSp modSp add mod modAnim">
        <pc:chgData name="Sebastian Mapura" userId="77063c52-b421-43cc-be67-8e21d2e6c123" providerId="ADAL" clId="{AB0CFA50-01DA-4237-BBD3-940F7E9B62EC}" dt="2024-04-03T19:55:23.574" v="480" actId="732"/>
        <pc:sldMkLst>
          <pc:docMk/>
          <pc:sldMk cId="1477153800" sldId="4386"/>
        </pc:sldMkLst>
        <pc:spChg chg="mod">
          <ac:chgData name="Sebastian Mapura" userId="77063c52-b421-43cc-be67-8e21d2e6c123" providerId="ADAL" clId="{AB0CFA50-01DA-4237-BBD3-940F7E9B62EC}" dt="2024-04-03T19:52:46.597" v="465" actId="313"/>
          <ac:spMkLst>
            <pc:docMk/>
            <pc:sldMk cId="1477153800" sldId="4386"/>
            <ac:spMk id="2" creationId="{709625D5-2C4B-45FD-E89B-5D1D653E0BF9}"/>
          </ac:spMkLst>
        </pc:spChg>
        <pc:picChg chg="add mod modCrop">
          <ac:chgData name="Sebastian Mapura" userId="77063c52-b421-43cc-be67-8e21d2e6c123" providerId="ADAL" clId="{AB0CFA50-01DA-4237-BBD3-940F7E9B62EC}" dt="2024-04-03T19:55:23.574" v="480" actId="732"/>
          <ac:picMkLst>
            <pc:docMk/>
            <pc:sldMk cId="1477153800" sldId="4386"/>
            <ac:picMk id="4" creationId="{2C722DA2-D296-F43A-537E-923CBD6D372D}"/>
          </ac:picMkLst>
        </pc:picChg>
        <pc:picChg chg="add mod">
          <ac:chgData name="Sebastian Mapura" userId="77063c52-b421-43cc-be67-8e21d2e6c123" providerId="ADAL" clId="{AB0CFA50-01DA-4237-BBD3-940F7E9B62EC}" dt="2024-04-03T19:54:51.906" v="476" actId="1076"/>
          <ac:picMkLst>
            <pc:docMk/>
            <pc:sldMk cId="1477153800" sldId="4386"/>
            <ac:picMk id="6" creationId="{C24D2F65-B07B-D047-EFE9-62F1112B5DBE}"/>
          </ac:picMkLst>
        </pc:picChg>
      </pc:sldChg>
      <pc:sldChg chg="addSp modSp add mod">
        <pc:chgData name="Sebastian Mapura" userId="77063c52-b421-43cc-be67-8e21d2e6c123" providerId="ADAL" clId="{AB0CFA50-01DA-4237-BBD3-940F7E9B62EC}" dt="2024-04-03T20:06:13.844" v="505" actId="1076"/>
        <pc:sldMkLst>
          <pc:docMk/>
          <pc:sldMk cId="1597830463" sldId="4387"/>
        </pc:sldMkLst>
        <pc:spChg chg="mod">
          <ac:chgData name="Sebastian Mapura" userId="77063c52-b421-43cc-be67-8e21d2e6c123" providerId="ADAL" clId="{AB0CFA50-01DA-4237-BBD3-940F7E9B62EC}" dt="2024-04-03T20:06:09.167" v="503" actId="14100"/>
          <ac:spMkLst>
            <pc:docMk/>
            <pc:sldMk cId="1597830463" sldId="4387"/>
            <ac:spMk id="2" creationId="{CF8FCB51-193C-3ED0-1595-B820D3ECA440}"/>
          </ac:spMkLst>
        </pc:spChg>
        <pc:spChg chg="add mod">
          <ac:chgData name="Sebastian Mapura" userId="77063c52-b421-43cc-be67-8e21d2e6c123" providerId="ADAL" clId="{AB0CFA50-01DA-4237-BBD3-940F7E9B62EC}" dt="2024-04-03T20:06:12.129" v="504" actId="1076"/>
          <ac:spMkLst>
            <pc:docMk/>
            <pc:sldMk cId="1597830463" sldId="4387"/>
            <ac:spMk id="5" creationId="{23CAFE20-2747-A519-9507-30EF3853E560}"/>
          </ac:spMkLst>
        </pc:spChg>
        <pc:picChg chg="add mod">
          <ac:chgData name="Sebastian Mapura" userId="77063c52-b421-43cc-be67-8e21d2e6c123" providerId="ADAL" clId="{AB0CFA50-01DA-4237-BBD3-940F7E9B62EC}" dt="2024-04-03T20:06:13.844" v="505" actId="1076"/>
          <ac:picMkLst>
            <pc:docMk/>
            <pc:sldMk cId="1597830463" sldId="4387"/>
            <ac:picMk id="7" creationId="{5D0D3D2B-8905-776C-DCAD-C9224DDECB73}"/>
          </ac:picMkLst>
        </pc:picChg>
      </pc:sldChg>
      <pc:sldChg chg="addSp modSp add mod ord">
        <pc:chgData name="Sebastian Mapura" userId="77063c52-b421-43cc-be67-8e21d2e6c123" providerId="ADAL" clId="{AB0CFA50-01DA-4237-BBD3-940F7E9B62EC}" dt="2024-04-03T20:16:02.621" v="618" actId="20577"/>
        <pc:sldMkLst>
          <pc:docMk/>
          <pc:sldMk cId="1720264062" sldId="4388"/>
        </pc:sldMkLst>
        <pc:spChg chg="mod">
          <ac:chgData name="Sebastian Mapura" userId="77063c52-b421-43cc-be67-8e21d2e6c123" providerId="ADAL" clId="{AB0CFA50-01DA-4237-BBD3-940F7E9B62EC}" dt="2024-04-03T20:15:55.732" v="617" actId="20577"/>
          <ac:spMkLst>
            <pc:docMk/>
            <pc:sldMk cId="1720264062" sldId="4388"/>
            <ac:spMk id="2" creationId="{F863C5B0-AAD7-02E3-2FB5-06DC37196EEB}"/>
          </ac:spMkLst>
        </pc:spChg>
        <pc:spChg chg="add mod">
          <ac:chgData name="Sebastian Mapura" userId="77063c52-b421-43cc-be67-8e21d2e6c123" providerId="ADAL" clId="{AB0CFA50-01DA-4237-BBD3-940F7E9B62EC}" dt="2024-04-03T20:16:02.621" v="618" actId="20577"/>
          <ac:spMkLst>
            <pc:docMk/>
            <pc:sldMk cId="1720264062" sldId="4388"/>
            <ac:spMk id="5" creationId="{BE52B79D-1CFC-7263-95F3-D01E5179106D}"/>
          </ac:spMkLst>
        </pc:spChg>
        <pc:picChg chg="add mod">
          <ac:chgData name="Sebastian Mapura" userId="77063c52-b421-43cc-be67-8e21d2e6c123" providerId="ADAL" clId="{AB0CFA50-01DA-4237-BBD3-940F7E9B62EC}" dt="2024-04-03T20:11:01.833" v="550" actId="1076"/>
          <ac:picMkLst>
            <pc:docMk/>
            <pc:sldMk cId="1720264062" sldId="4388"/>
            <ac:picMk id="3074" creationId="{352EDBB5-B263-4E64-BB6A-939AFFBD6128}"/>
          </ac:picMkLst>
        </pc:picChg>
      </pc:sldChg>
      <pc:sldChg chg="add">
        <pc:chgData name="Sebastian Mapura" userId="77063c52-b421-43cc-be67-8e21d2e6c123" providerId="ADAL" clId="{AB0CFA50-01DA-4237-BBD3-940F7E9B62EC}" dt="2024-04-03T20:07:49.759" v="506" actId="2890"/>
        <pc:sldMkLst>
          <pc:docMk/>
          <pc:sldMk cId="1460252561" sldId="4389"/>
        </pc:sldMkLst>
      </pc:sldChg>
      <pc:sldChg chg="addSp modSp add mod ord">
        <pc:chgData name="Sebastian Mapura" userId="77063c52-b421-43cc-be67-8e21d2e6c123" providerId="ADAL" clId="{AB0CFA50-01DA-4237-BBD3-940F7E9B62EC}" dt="2024-04-03T20:15:50.970" v="615" actId="20577"/>
        <pc:sldMkLst>
          <pc:docMk/>
          <pc:sldMk cId="4245618360" sldId="4390"/>
        </pc:sldMkLst>
        <pc:spChg chg="mod">
          <ac:chgData name="Sebastian Mapura" userId="77063c52-b421-43cc-be67-8e21d2e6c123" providerId="ADAL" clId="{AB0CFA50-01DA-4237-BBD3-940F7E9B62EC}" dt="2024-04-03T20:15:50.970" v="615" actId="20577"/>
          <ac:spMkLst>
            <pc:docMk/>
            <pc:sldMk cId="4245618360" sldId="4390"/>
            <ac:spMk id="2" creationId="{BE31E89E-4E10-2016-7141-04141AAF85A8}"/>
          </ac:spMkLst>
        </pc:spChg>
        <pc:spChg chg="add mod">
          <ac:chgData name="Sebastian Mapura" userId="77063c52-b421-43cc-be67-8e21d2e6c123" providerId="ADAL" clId="{AB0CFA50-01DA-4237-BBD3-940F7E9B62EC}" dt="2024-04-03T20:15:01.938" v="598" actId="14100"/>
          <ac:spMkLst>
            <pc:docMk/>
            <pc:sldMk cId="4245618360" sldId="4390"/>
            <ac:spMk id="5" creationId="{341F57EF-C0EA-4CD4-FD02-E232CD0CB6BE}"/>
          </ac:spMkLst>
        </pc:spChg>
        <pc:spChg chg="add mod">
          <ac:chgData name="Sebastian Mapura" userId="77063c52-b421-43cc-be67-8e21d2e6c123" providerId="ADAL" clId="{AB0CFA50-01DA-4237-BBD3-940F7E9B62EC}" dt="2024-04-03T20:15:05.731" v="599" actId="1076"/>
          <ac:spMkLst>
            <pc:docMk/>
            <pc:sldMk cId="4245618360" sldId="4390"/>
            <ac:spMk id="7" creationId="{EA14790D-ED05-BF58-7F0D-7DE449F7413B}"/>
          </ac:spMkLst>
        </pc:spChg>
        <pc:picChg chg="mod">
          <ac:chgData name="Sebastian Mapura" userId="77063c52-b421-43cc-be67-8e21d2e6c123" providerId="ADAL" clId="{AB0CFA50-01DA-4237-BBD3-940F7E9B62EC}" dt="2024-04-03T20:15:10.206" v="601" actId="1076"/>
          <ac:picMkLst>
            <pc:docMk/>
            <pc:sldMk cId="4245618360" sldId="4390"/>
            <ac:picMk id="3" creationId="{57CEAD84-7CB5-488A-02BD-A4A455F716D3}"/>
          </ac:picMkLst>
        </pc:picChg>
        <pc:picChg chg="add mod">
          <ac:chgData name="Sebastian Mapura" userId="77063c52-b421-43cc-be67-8e21d2e6c123" providerId="ADAL" clId="{AB0CFA50-01DA-4237-BBD3-940F7E9B62EC}" dt="2024-04-03T20:08:38.910" v="515" actId="1076"/>
          <ac:picMkLst>
            <pc:docMk/>
            <pc:sldMk cId="4245618360" sldId="4390"/>
            <ac:picMk id="1026" creationId="{A38DF2AA-FFC5-7CAA-6E2C-6A5E60A3CE49}"/>
          </ac:picMkLst>
        </pc:picChg>
      </pc:sldChg>
      <pc:sldChg chg="addSp modSp add mod">
        <pc:chgData name="Sebastian Mapura" userId="77063c52-b421-43cc-be67-8e21d2e6c123" providerId="ADAL" clId="{AB0CFA50-01DA-4237-BBD3-940F7E9B62EC}" dt="2024-04-03T20:15:47.759" v="613" actId="20577"/>
        <pc:sldMkLst>
          <pc:docMk/>
          <pc:sldMk cId="4092680347" sldId="4391"/>
        </pc:sldMkLst>
        <pc:spChg chg="mod">
          <ac:chgData name="Sebastian Mapura" userId="77063c52-b421-43cc-be67-8e21d2e6c123" providerId="ADAL" clId="{AB0CFA50-01DA-4237-BBD3-940F7E9B62EC}" dt="2024-04-03T20:15:47.759" v="613" actId="20577"/>
          <ac:spMkLst>
            <pc:docMk/>
            <pc:sldMk cId="4092680347" sldId="4391"/>
            <ac:spMk id="2" creationId="{F258FF0E-1CB0-2A7A-1DB9-EDD7AAE8EA5B}"/>
          </ac:spMkLst>
        </pc:spChg>
        <pc:spChg chg="add mod">
          <ac:chgData name="Sebastian Mapura" userId="77063c52-b421-43cc-be67-8e21d2e6c123" providerId="ADAL" clId="{AB0CFA50-01DA-4237-BBD3-940F7E9B62EC}" dt="2024-04-03T20:15:42.032" v="611" actId="1076"/>
          <ac:spMkLst>
            <pc:docMk/>
            <pc:sldMk cId="4092680347" sldId="4391"/>
            <ac:spMk id="5" creationId="{389AAE24-99AE-895D-CA44-0663D88C3E79}"/>
          </ac:spMkLst>
        </pc:spChg>
        <pc:picChg chg="add mod">
          <ac:chgData name="Sebastian Mapura" userId="77063c52-b421-43cc-be67-8e21d2e6c123" providerId="ADAL" clId="{AB0CFA50-01DA-4237-BBD3-940F7E9B62EC}" dt="2024-04-03T20:10:10.258" v="541" actId="14100"/>
          <ac:picMkLst>
            <pc:docMk/>
            <pc:sldMk cId="4092680347" sldId="4391"/>
            <ac:picMk id="2050" creationId="{9A9C45C3-9565-302D-3BA3-B9D58383CEB7}"/>
          </ac:picMkLst>
        </pc:picChg>
      </pc:sldChg>
      <pc:sldChg chg="addSp modSp add mod">
        <pc:chgData name="Sebastian Mapura" userId="77063c52-b421-43cc-be67-8e21d2e6c123" providerId="ADAL" clId="{AB0CFA50-01DA-4237-BBD3-940F7E9B62EC}" dt="2024-04-03T20:16:26.697" v="629" actId="20577"/>
        <pc:sldMkLst>
          <pc:docMk/>
          <pc:sldMk cId="2912099760" sldId="4392"/>
        </pc:sldMkLst>
        <pc:spChg chg="mod">
          <ac:chgData name="Sebastian Mapura" userId="77063c52-b421-43cc-be67-8e21d2e6c123" providerId="ADAL" clId="{AB0CFA50-01DA-4237-BBD3-940F7E9B62EC}" dt="2024-04-03T20:16:14.202" v="622" actId="1076"/>
          <ac:spMkLst>
            <pc:docMk/>
            <pc:sldMk cId="2912099760" sldId="4392"/>
            <ac:spMk id="2" creationId="{1999CD43-54A5-103E-7A72-6144CF418AD1}"/>
          </ac:spMkLst>
        </pc:spChg>
        <pc:spChg chg="add mod">
          <ac:chgData name="Sebastian Mapura" userId="77063c52-b421-43cc-be67-8e21d2e6c123" providerId="ADAL" clId="{AB0CFA50-01DA-4237-BBD3-940F7E9B62EC}" dt="2024-04-03T20:16:26.697" v="629" actId="20577"/>
          <ac:spMkLst>
            <pc:docMk/>
            <pc:sldMk cId="2912099760" sldId="4392"/>
            <ac:spMk id="5" creationId="{875AC6A6-EB2D-BBA3-1C65-3EF8B53858D6}"/>
          </ac:spMkLst>
        </pc:spChg>
        <pc:picChg chg="add mod">
          <ac:chgData name="Sebastian Mapura" userId="77063c52-b421-43cc-be67-8e21d2e6c123" providerId="ADAL" clId="{AB0CFA50-01DA-4237-BBD3-940F7E9B62EC}" dt="2024-04-03T20:13:10.475" v="574" actId="14100"/>
          <ac:picMkLst>
            <pc:docMk/>
            <pc:sldMk cId="2912099760" sldId="4392"/>
            <ac:picMk id="4098" creationId="{0D13BD2E-134F-C187-7344-9FC941655DBE}"/>
          </ac:picMkLst>
        </pc:picChg>
      </pc:sldChg>
      <pc:sldChg chg="add del">
        <pc:chgData name="Sebastian Mapura" userId="77063c52-b421-43cc-be67-8e21d2e6c123" providerId="ADAL" clId="{AB0CFA50-01DA-4237-BBD3-940F7E9B62EC}" dt="2024-04-03T20:13:51.125" v="585" actId="47"/>
        <pc:sldMkLst>
          <pc:docMk/>
          <pc:sldMk cId="3550910984" sldId="4393"/>
        </pc:sldMkLst>
      </pc:sldChg>
      <pc:sldChg chg="addSp modSp add mod ord">
        <pc:chgData name="Sebastian Mapura" userId="77063c52-b421-43cc-be67-8e21d2e6c123" providerId="ADAL" clId="{AB0CFA50-01DA-4237-BBD3-940F7E9B62EC}" dt="2024-04-03T20:16:51.509" v="636" actId="1076"/>
        <pc:sldMkLst>
          <pc:docMk/>
          <pc:sldMk cId="4168931218" sldId="4394"/>
        </pc:sldMkLst>
        <pc:spChg chg="mod">
          <ac:chgData name="Sebastian Mapura" userId="77063c52-b421-43cc-be67-8e21d2e6c123" providerId="ADAL" clId="{AB0CFA50-01DA-4237-BBD3-940F7E9B62EC}" dt="2024-04-03T20:13:42.966" v="582" actId="1076"/>
          <ac:spMkLst>
            <pc:docMk/>
            <pc:sldMk cId="4168931218" sldId="4394"/>
            <ac:spMk id="2" creationId="{880B0799-F002-7009-3049-1BB92276C84E}"/>
          </ac:spMkLst>
        </pc:spChg>
        <pc:spChg chg="add mod">
          <ac:chgData name="Sebastian Mapura" userId="77063c52-b421-43cc-be67-8e21d2e6c123" providerId="ADAL" clId="{AB0CFA50-01DA-4237-BBD3-940F7E9B62EC}" dt="2024-04-03T20:16:51.509" v="636" actId="1076"/>
          <ac:spMkLst>
            <pc:docMk/>
            <pc:sldMk cId="4168931218" sldId="4394"/>
            <ac:spMk id="5" creationId="{8DECA5CB-487A-BDFD-CC9D-40823A33DBC4}"/>
          </ac:spMkLst>
        </pc:spChg>
        <pc:picChg chg="add mod">
          <ac:chgData name="Sebastian Mapura" userId="77063c52-b421-43cc-be67-8e21d2e6c123" providerId="ADAL" clId="{AB0CFA50-01DA-4237-BBD3-940F7E9B62EC}" dt="2024-04-03T20:13:44.489" v="583" actId="1076"/>
          <ac:picMkLst>
            <pc:docMk/>
            <pc:sldMk cId="4168931218" sldId="4394"/>
            <ac:picMk id="5122" creationId="{FB37C7AE-C3B9-889A-1565-B1CA4C9C42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AD31D-97A7-47C1-9FBC-40A2A91D41F9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EFC7-B058-467C-96A3-BE7602A3B3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576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 panose="020B0306030504020204" pitchFamily="34" charset="0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 panose="020B03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07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9B01A-097E-2C70-06DA-BF77342B0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57C60-BC57-8389-1EF2-83CCF7A3A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04B15-BFE2-B4E2-2EE4-16540B7F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5A6D6-7E32-6A06-3603-87636F7E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8BF2A-A5B7-A33F-F407-1238B794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6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BB77F-62FE-B073-C614-1CA78C3D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7995DF-C3E6-97A8-E84F-D53229C02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64A9F-7577-5A21-AB15-4601516E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5B9964-DBFE-043D-BA3D-F4A01DC0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895EB-E73F-0149-52FA-718A2C48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045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E9715F-39B4-984F-0F80-E01300E33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7731A6-56D3-AF84-FF7B-652F59E7F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47E99A-07DF-E117-4811-605A9254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2CEF6-068D-013B-303B-1029C4EC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05435-2EC9-0E3E-DE29-21DD9828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75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48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4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9AE3D-B7BB-8B77-4A13-20B4BE44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312ED-849A-BEBE-B3DA-8212FDDE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79F1EC-7F2B-ED99-1485-698E3151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57CD98-74C9-CADA-461D-C969EE2A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98ACC-2ADE-9975-177A-84CD939A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62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DE440-93B8-1329-AB3B-2BF5287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B4ED4-96D4-7A95-1CD9-E226F1FD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A87C9-3ACA-B6FF-9314-CEEABFF4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B68CC8-9644-1C0E-D2B2-52409B70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EFEE66-8415-5683-BB16-A9B48DB9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103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B4F05-90E0-27F4-A9E9-7C12F8FA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CA7EC2-5752-2C0C-FDAB-FDC4F2A1F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EC8621-1FD7-1550-554C-8DB6C1BF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E2602F-5DDA-9630-728F-65A37B7A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726464-D949-6447-C916-909CCC3F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6DD7C7-E913-F9D6-C1B8-700E58D3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25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732A-5E36-2A9D-B557-B03E1E49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A7FE7C-4490-07A0-F913-97F5377AF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8271E7-FB12-7EC0-0681-5D0B56F96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0A2ECC-8EA1-AE35-6B92-4D5E92AA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DCCB4D-0105-317D-797F-CE6E2673D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DD684-BE76-1B1D-0707-43FF4FA7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52D64B-2C19-F7A6-42AD-AE43105D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5A5AD6-96DC-EE5F-3C66-E5962B2C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09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F797-B179-2C53-87A2-75EDA784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B3F492-2E9A-B338-9CC7-D77D6AE4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7D6544-4C64-31EB-D2B5-67CC70E3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C2565C-009C-D898-C95E-C8038B35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27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3F222C-4AE5-1A3D-89A4-C7EE93B4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F4E3D5-D5B8-A6E9-382A-8BE1AB13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37EECB-E649-77A0-29F9-063854D2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06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CA300-D638-6780-1682-38F18B4E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9E568-05AE-5491-97C7-6F55AA82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F50889-828E-D993-E7E3-B9F50A8F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EFDA3B-6EE8-AD7B-DBE7-2A0FC32E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1EB28-8174-969D-EC15-AD0838C0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9D812F-9E5C-5C65-7F46-07B72812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88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CFDAA-08E4-0734-EF6A-FE3020A9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A7135F-1DEF-6410-37E4-6B94EA408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FA619-ADD3-09C8-1462-34A94B31B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2FE22-49F5-35B0-434D-2DF43FB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8778F-9EEE-657D-CA4D-BEAEEB8E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DA8EA-5964-48AA-FB3F-12FCF29E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36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2E7D2C-73A5-F240-7D30-BAA05F01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95A7B-F648-D588-6101-651C1EE5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88B06-5F64-163B-35F4-2D1F20B62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C4EB-65B2-4434-B815-36F7B2EA8B8D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28DBA-4758-8631-09FF-1338B5AE7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1E90C-7DBD-79AB-945A-A299E527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EB5E-6524-4559-9B22-C0DB6B2D08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05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B525065-5A63-5044-89D6-0402CDAD2DDC}"/>
              </a:ext>
            </a:extLst>
          </p:cNvPr>
          <p:cNvSpPr>
            <a:spLocks noChangeAspect="1"/>
          </p:cNvSpPr>
          <p:nvPr userDrawn="1"/>
        </p:nvSpPr>
        <p:spPr>
          <a:xfrm>
            <a:off x="11081507" y="353377"/>
            <a:ext cx="412582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105079" y="413007"/>
            <a:ext cx="361732" cy="276981"/>
          </a:xfrm>
          <a:prstGeom prst="rect">
            <a:avLst/>
          </a:prstGeom>
          <a:noFill/>
        </p:spPr>
        <p:txBody>
          <a:bodyPr wrap="square" lIns="45720" tIns="45711" rIns="45720" bIns="45711" rtlCol="0" anchor="t" anchorCtr="0">
            <a:spAutoFit/>
          </a:bodyPr>
          <a:lstStyle/>
          <a:p>
            <a:pPr algn="ctr"/>
            <a:fld id="{260E2A6B-A809-4840-BF14-8648BC0BDF87}" type="slidenum">
              <a:rPr lang="id-ID" sz="1050" b="0" i="0" spc="0" smtClean="0">
                <a:solidFill>
                  <a:schemeClr val="bg1"/>
                </a:solidFill>
                <a:latin typeface="Poppins" pitchFamily="2" charset="77"/>
                <a:ea typeface="Open Sans Light" panose="020B0306030504020204" pitchFamily="34" charset="0"/>
                <a:cs typeface="Poppins" pitchFamily="2" charset="77"/>
              </a:rPr>
              <a:pPr algn="ctr"/>
              <a:t>‹Nº›</a:t>
            </a:fld>
            <a:r>
              <a:rPr lang="id-ID" sz="1200" b="0" i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015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dirty="0" smtClean="0">
          <a:solidFill>
            <a:schemeClr val="tx1"/>
          </a:solidFill>
          <a:effectLst/>
          <a:latin typeface="Open Sans Light" panose="020B0306030504020204" pitchFamily="34" charset="0"/>
          <a:ea typeface="Open Sans Light" panose="020B0306030504020204" pitchFamily="34" charset="0"/>
          <a:cs typeface="Open Sans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effectLst/>
          <a:latin typeface="Open Sans Light" panose="020B0306030504020204" pitchFamily="34" charset="0"/>
          <a:ea typeface="Open Sans Light" panose="020B0306030504020204" pitchFamily="34" charset="0"/>
          <a:cs typeface="Open Sans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dirty="0" smtClean="0">
          <a:solidFill>
            <a:schemeClr val="tx1"/>
          </a:solidFill>
          <a:effectLst/>
          <a:latin typeface="Open Sans Light" panose="020B0306030504020204" pitchFamily="34" charset="0"/>
          <a:ea typeface="Open Sans Light" panose="020B0306030504020204" pitchFamily="34" charset="0"/>
          <a:cs typeface="Open Sans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dirty="0" smtClean="0">
          <a:solidFill>
            <a:schemeClr val="tx1"/>
          </a:solidFill>
          <a:effectLst/>
          <a:latin typeface="Open Sans Light" panose="020B0306030504020204" pitchFamily="34" charset="0"/>
          <a:ea typeface="Open Sans Light" panose="020B0306030504020204" pitchFamily="34" charset="0"/>
          <a:cs typeface="Open Sans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dirty="0">
          <a:solidFill>
            <a:schemeClr val="tx1"/>
          </a:solidFill>
          <a:effectLst/>
          <a:latin typeface="Open Sans Light" panose="020B0306030504020204" pitchFamily="34" charset="0"/>
          <a:ea typeface="Open Sans Light" panose="020B0306030504020204" pitchFamily="34" charset="0"/>
          <a:cs typeface="Open Sans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E51AA-944B-D50B-0F50-8467461C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539" y="852256"/>
            <a:ext cx="9144000" cy="170593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péndulo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B51435-B696-EEB5-BEB9-F402F7E18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078" y="3429000"/>
            <a:ext cx="9790922" cy="2882738"/>
          </a:xfrm>
        </p:spPr>
        <p:txBody>
          <a:bodyPr>
            <a:normAutofit/>
          </a:bodyPr>
          <a:lstStyle/>
          <a:p>
            <a:r>
              <a:rPr lang="es-CO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Maestría en Ingeniería</a:t>
            </a:r>
          </a:p>
          <a:p>
            <a:r>
              <a:rPr lang="es-CO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Programación para ingeniería</a:t>
            </a:r>
          </a:p>
          <a:p>
            <a:endParaRPr lang="es-CO" dirty="0">
              <a:latin typeface="Times New Roman" panose="02020603050405020304" pitchFamily="18" charset="0"/>
              <a:ea typeface="Open Sans Light" panose="020B0306030504020204" pitchFamily="34" charset="0"/>
              <a:cs typeface="Times New Roman" panose="02020603050405020304" pitchFamily="18" charset="0"/>
            </a:endParaRPr>
          </a:p>
          <a:p>
            <a:r>
              <a:rPr lang="es-CO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Sebastián Mapura</a:t>
            </a:r>
          </a:p>
          <a:p>
            <a:r>
              <a:rPr lang="es-CO" dirty="0"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Daniel Murcia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2BDA3C-B12C-3370-917F-C222F31430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6" y="4969160"/>
            <a:ext cx="1371604" cy="17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975E3-8189-64F8-7D78-C8FC0DE14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B558F2-7992-7687-6329-A64DF71F3E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75" y="5085586"/>
            <a:ext cx="1371604" cy="177241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52EDBB5-B263-4E64-BB6A-939AFFBD6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082"/>
            <a:ext cx="4704514" cy="565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52B79D-1CFC-7263-95F3-D01E5179106D}"/>
              </a:ext>
            </a:extLst>
          </p:cNvPr>
          <p:cNvSpPr txBox="1"/>
          <p:nvPr/>
        </p:nvSpPr>
        <p:spPr>
          <a:xfrm>
            <a:off x="5231619" y="1999788"/>
            <a:ext cx="62243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Las dos gráficas muestran la velocidad angular (en radianes por segundo) del péndulo en función del tiempo (en segundos) para dos casos diferentes: </a:t>
            </a: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Ángulo inicial pequeño </a:t>
            </a: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 </a:t>
            </a: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Ángulo inicial grande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Comportamiento general: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La frecuencia de las oscilaciones es la misma en ambas gráficas, pero la amplitud es mayor en la gráfica inferior (ángulo inicial grande), esto se debe a que el péndulo tiene más energía cuando se libera desde un ángulo inicial grande.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Observaciones específicas: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Esta desviación se debe a la no linealidad del sistema.</a:t>
            </a:r>
          </a:p>
          <a:p>
            <a:pPr algn="l"/>
            <a:endParaRPr lang="es-ES" sz="1400" b="1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Conclusiones: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amplitud de las oscilaciones del péndulo depende del ángulo inicial. La no linealidad del sistema es más importante para ángulos iniciales grandes.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6033078-11DA-A36D-B90D-7333D39E617E}"/>
              </a:ext>
            </a:extLst>
          </p:cNvPr>
          <p:cNvSpPr txBox="1"/>
          <p:nvPr/>
        </p:nvSpPr>
        <p:spPr>
          <a:xfrm>
            <a:off x="723654" y="101792"/>
            <a:ext cx="4507965" cy="1954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CO" sz="3300" b="1" dirty="0">
                <a:solidFill>
                  <a:schemeClr val="tx2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Descripción de Gráficas</a:t>
            </a: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26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5121-2796-9EA8-CAAD-A417DE41C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3C97B9-3F32-F54E-BC78-BB86B3E156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75" y="5085586"/>
            <a:ext cx="1371604" cy="177241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D13BD2E-134F-C187-7344-9FC941655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3" y="1716504"/>
            <a:ext cx="5891947" cy="379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5AC6A6-EB2D-BBA3-1C65-3EF8B53858D6}"/>
              </a:ext>
            </a:extLst>
          </p:cNvPr>
          <p:cNvSpPr txBox="1"/>
          <p:nvPr/>
        </p:nvSpPr>
        <p:spPr>
          <a:xfrm>
            <a:off x="6367181" y="1195528"/>
            <a:ext cx="492877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gráfica muestra la comparación entre el ángulo medido experimentalmente (en rojo) y dos soluciones analíticas: la solución lineal (en azul) y la solución no lineal (en verde) para un péndulo con una longitud de </a:t>
            </a:r>
            <a:r>
              <a:rPr lang="es-ES" sz="1400" dirty="0">
                <a:solidFill>
                  <a:srgbClr val="21212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20cm</a:t>
            </a:r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Solución lineal: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solución lineal (en azul) es una buena aproximación al comportamiento del péndulo para ángulos pequeños.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 startAt="2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Solución no lineal: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solución no lineal (en verde) se ajusta mejor al comportamiento del péndulo experimental que la solución lineal</a:t>
            </a:r>
            <a:endParaRPr lang="es-ES" sz="1400" dirty="0">
              <a:solidFill>
                <a:srgbClr val="21212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 startAt="3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Diferencias entre soluciones: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solución no lineal es una mejor aproximación al comportamiento del péndulo real que la solución lineal.</a:t>
            </a:r>
          </a:p>
          <a:p>
            <a:pPr algn="l"/>
            <a:endParaRPr lang="es-ES" sz="1400" b="1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 startAt="4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Observaciones adicionales: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solución experimental presenta un ligero ruido que puede ser debido a las limitaciones del sensor de posición angular.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C19D2CA-CB89-BCE9-409A-139F0D83A531}"/>
              </a:ext>
            </a:extLst>
          </p:cNvPr>
          <p:cNvSpPr txBox="1"/>
          <p:nvPr/>
        </p:nvSpPr>
        <p:spPr>
          <a:xfrm>
            <a:off x="896043" y="177202"/>
            <a:ext cx="4507965" cy="1954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CO" sz="3300" b="1" dirty="0">
                <a:solidFill>
                  <a:schemeClr val="tx2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Descripción de Gráficas</a:t>
            </a: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9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C1B-418A-3693-2F19-6EF2090E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99AB46-603C-27F9-5C60-4D87AB8DB15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75" y="5085586"/>
            <a:ext cx="1371604" cy="177241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B37C7AE-C3B9-889A-1565-B1CA4C9C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1" y="939157"/>
            <a:ext cx="5875337" cy="49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DECA5CB-487A-BDFD-CC9D-40823A33DBC4}"/>
              </a:ext>
            </a:extLst>
          </p:cNvPr>
          <p:cNvSpPr txBox="1"/>
          <p:nvPr/>
        </p:nvSpPr>
        <p:spPr>
          <a:xfrm>
            <a:off x="6096000" y="1228397"/>
            <a:ext cx="52958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gráfica muestra la comparación entre tres modelos para el comportamiento de un péndulo: Modelo experimental</a:t>
            </a:r>
            <a:r>
              <a:rPr lang="es-ES" sz="1400" dirty="0">
                <a:solidFill>
                  <a:srgbClr val="21212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m</a:t>
            </a: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odelo simple aproximado</a:t>
            </a:r>
            <a:r>
              <a:rPr lang="es-ES" sz="1400" dirty="0">
                <a:solidFill>
                  <a:srgbClr val="21212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m</a:t>
            </a: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odelo con Runge-</a:t>
            </a:r>
            <a:r>
              <a:rPr lang="es-ES" sz="1400" b="0" i="0" dirty="0" err="1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Kutta</a:t>
            </a: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endParaRPr lang="es-ES" sz="1400" b="1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Comportamiento general: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Las tres curvas muestran un comportamiento similar, con oscilaciones alrededor del punto de equilibrio (ángulo = 0).</a:t>
            </a:r>
          </a:p>
          <a:p>
            <a:pPr algn="l"/>
            <a:endParaRPr lang="es-ES" sz="1400" b="1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 startAt="2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Precisión de los modelos: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modelo con Runge-</a:t>
            </a:r>
            <a:r>
              <a:rPr lang="es-ES" sz="1400" b="0" i="0" dirty="0" err="1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Kutta</a:t>
            </a: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(verde) se ajusta mejor al comportamiento experimental que el modelo simple aproximado (azul).</a:t>
            </a:r>
          </a:p>
          <a:p>
            <a:pPr algn="l"/>
            <a:endParaRPr lang="es-ES" sz="1400" b="1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 startAt="3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Observaciones específicas: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Entre 0 y 2 segundos, las tres curvas coinciden casi perfectamente.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Entre 2 y 4 segundos, el modelo simple aproximado comienza a desviarse del modelo experimental, mientras que el modelo con Runge-</a:t>
            </a:r>
            <a:r>
              <a:rPr lang="es-ES" sz="1400" b="0" i="0" dirty="0" err="1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Kutta</a:t>
            </a: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se mantiene cercano.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C91D080-FFCD-EAA1-F10D-B228AB8F8779}"/>
              </a:ext>
            </a:extLst>
          </p:cNvPr>
          <p:cNvSpPr txBox="1"/>
          <p:nvPr/>
        </p:nvSpPr>
        <p:spPr>
          <a:xfrm>
            <a:off x="800103" y="76618"/>
            <a:ext cx="4507965" cy="1954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CO" sz="3300" b="1" dirty="0">
                <a:solidFill>
                  <a:schemeClr val="tx2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Descripción de Gráficas</a:t>
            </a: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3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B318A53-6D27-44A1-9898-A7B8EB34DED0}"/>
              </a:ext>
            </a:extLst>
          </p:cNvPr>
          <p:cNvSpPr txBox="1"/>
          <p:nvPr/>
        </p:nvSpPr>
        <p:spPr>
          <a:xfrm>
            <a:off x="187366" y="550053"/>
            <a:ext cx="2066591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ts val="5000"/>
              </a:lnSpc>
            </a:pPr>
            <a:r>
              <a:rPr lang="es-CO" sz="3300" b="1" dirty="0">
                <a:solidFill>
                  <a:srgbClr val="445469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Contenido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5E30E9A-C4F6-4FEF-B1A7-A3B11140CB3C}"/>
              </a:ext>
            </a:extLst>
          </p:cNvPr>
          <p:cNvSpPr txBox="1"/>
          <p:nvPr/>
        </p:nvSpPr>
        <p:spPr>
          <a:xfrm>
            <a:off x="187366" y="1144748"/>
            <a:ext cx="2173993" cy="2923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defTabSz="914217"/>
            <a:r>
              <a:rPr lang="es-CO" sz="1300" spc="50" dirty="0">
                <a:solidFill>
                  <a:srgbClr val="737572"/>
                </a:solidFill>
                <a:latin typeface="Times New Roman" panose="02020603050405020304" pitchFamily="18" charset="0"/>
                <a:ea typeface="Open Sans Light" panose="020B0306030504020204" pitchFamily="34" charset="0"/>
                <a:cs typeface="Times New Roman" panose="02020603050405020304" pitchFamily="18" charset="0"/>
              </a:rPr>
              <a:t>Sistema de Péndulo Simple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7D5CDBFA-6DAC-4E96-833C-E89D1F18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914" y="1579064"/>
            <a:ext cx="318405" cy="318405"/>
          </a:xfrm>
          <a:custGeom>
            <a:avLst/>
            <a:gdLst>
              <a:gd name="T0" fmla="*/ 1423 w 1424"/>
              <a:gd name="T1" fmla="*/ 0 h 1423"/>
              <a:gd name="T2" fmla="*/ 1423 w 1424"/>
              <a:gd name="T3" fmla="*/ 1418 h 1423"/>
              <a:gd name="T4" fmla="*/ 1422 w 1424"/>
              <a:gd name="T5" fmla="*/ 1422 h 1423"/>
              <a:gd name="T6" fmla="*/ 0 w 1424"/>
              <a:gd name="T7" fmla="*/ 0 h 1423"/>
              <a:gd name="T8" fmla="*/ 1423 w 1424"/>
              <a:gd name="T9" fmla="*/ 0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4" h="1423">
                <a:moveTo>
                  <a:pt x="1423" y="0"/>
                </a:moveTo>
                <a:lnTo>
                  <a:pt x="1423" y="1418"/>
                </a:lnTo>
                <a:lnTo>
                  <a:pt x="1422" y="1422"/>
                </a:lnTo>
                <a:lnTo>
                  <a:pt x="0" y="0"/>
                </a:lnTo>
                <a:lnTo>
                  <a:pt x="1423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0B9C11B-8FF3-42CF-94A5-A9B207B9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914" y="686938"/>
            <a:ext cx="2964224" cy="893112"/>
          </a:xfrm>
          <a:custGeom>
            <a:avLst/>
            <a:gdLst>
              <a:gd name="T0" fmla="*/ 13259 w 13260"/>
              <a:gd name="T1" fmla="*/ 1996 h 3994"/>
              <a:gd name="T2" fmla="*/ 11262 w 13260"/>
              <a:gd name="T3" fmla="*/ 3993 h 3994"/>
              <a:gd name="T4" fmla="*/ 0 w 13260"/>
              <a:gd name="T5" fmla="*/ 3993 h 3994"/>
              <a:gd name="T6" fmla="*/ 0 w 13260"/>
              <a:gd name="T7" fmla="*/ 0 h 3994"/>
              <a:gd name="T8" fmla="*/ 11262 w 13260"/>
              <a:gd name="T9" fmla="*/ 0 h 3994"/>
              <a:gd name="T10" fmla="*/ 13259 w 13260"/>
              <a:gd name="T11" fmla="*/ 1996 h 3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60" h="3994">
                <a:moveTo>
                  <a:pt x="13259" y="1996"/>
                </a:moveTo>
                <a:cubicBezTo>
                  <a:pt x="13259" y="3099"/>
                  <a:pt x="12365" y="3993"/>
                  <a:pt x="11262" y="3993"/>
                </a:cubicBezTo>
                <a:lnTo>
                  <a:pt x="0" y="3993"/>
                </a:lnTo>
                <a:lnTo>
                  <a:pt x="0" y="0"/>
                </a:lnTo>
                <a:lnTo>
                  <a:pt x="11262" y="0"/>
                </a:lnTo>
                <a:cubicBezTo>
                  <a:pt x="12365" y="0"/>
                  <a:pt x="13259" y="894"/>
                  <a:pt x="13259" y="19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339C83C-0808-4B98-BC33-976593901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404" y="1074910"/>
            <a:ext cx="1141527" cy="1141527"/>
          </a:xfrm>
          <a:custGeom>
            <a:avLst/>
            <a:gdLst>
              <a:gd name="T0" fmla="*/ 2516 w 5107"/>
              <a:gd name="T1" fmla="*/ 20 h 5107"/>
              <a:gd name="T2" fmla="*/ 20 w 5107"/>
              <a:gd name="T3" fmla="*/ 2517 h 5107"/>
              <a:gd name="T4" fmla="*/ 20 w 5107"/>
              <a:gd name="T5" fmla="*/ 2590 h 5107"/>
              <a:gd name="T6" fmla="*/ 2516 w 5107"/>
              <a:gd name="T7" fmla="*/ 5086 h 5107"/>
              <a:gd name="T8" fmla="*/ 2590 w 5107"/>
              <a:gd name="T9" fmla="*/ 5086 h 5107"/>
              <a:gd name="T10" fmla="*/ 5086 w 5107"/>
              <a:gd name="T11" fmla="*/ 2590 h 5107"/>
              <a:gd name="T12" fmla="*/ 5086 w 5107"/>
              <a:gd name="T13" fmla="*/ 2517 h 5107"/>
              <a:gd name="T14" fmla="*/ 2590 w 5107"/>
              <a:gd name="T15" fmla="*/ 20 h 5107"/>
              <a:gd name="T16" fmla="*/ 2516 w 5107"/>
              <a:gd name="T17" fmla="*/ 20 h 5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7" h="5107">
                <a:moveTo>
                  <a:pt x="2516" y="20"/>
                </a:moveTo>
                <a:lnTo>
                  <a:pt x="20" y="2517"/>
                </a:lnTo>
                <a:cubicBezTo>
                  <a:pt x="0" y="2537"/>
                  <a:pt x="0" y="2570"/>
                  <a:pt x="20" y="2590"/>
                </a:cubicBezTo>
                <a:lnTo>
                  <a:pt x="2516" y="5086"/>
                </a:lnTo>
                <a:cubicBezTo>
                  <a:pt x="2537" y="5106"/>
                  <a:pt x="2569" y="5106"/>
                  <a:pt x="2590" y="5086"/>
                </a:cubicBezTo>
                <a:lnTo>
                  <a:pt x="5086" y="2590"/>
                </a:lnTo>
                <a:cubicBezTo>
                  <a:pt x="5106" y="2570"/>
                  <a:pt x="5106" y="2537"/>
                  <a:pt x="5086" y="2517"/>
                </a:cubicBezTo>
                <a:lnTo>
                  <a:pt x="2590" y="20"/>
                </a:lnTo>
                <a:cubicBezTo>
                  <a:pt x="2569" y="0"/>
                  <a:pt x="2537" y="0"/>
                  <a:pt x="2516" y="2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CA79B41-21DF-4A36-A66B-A2DBD6CCD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142" y="658350"/>
            <a:ext cx="926628" cy="926628"/>
          </a:xfrm>
          <a:custGeom>
            <a:avLst/>
            <a:gdLst>
              <a:gd name="T0" fmla="*/ 2042 w 4145"/>
              <a:gd name="T1" fmla="*/ 16 h 4146"/>
              <a:gd name="T2" fmla="*/ 16 w 4145"/>
              <a:gd name="T3" fmla="*/ 2043 h 4146"/>
              <a:gd name="T4" fmla="*/ 16 w 4145"/>
              <a:gd name="T5" fmla="*/ 2102 h 4146"/>
              <a:gd name="T6" fmla="*/ 2042 w 4145"/>
              <a:gd name="T7" fmla="*/ 4128 h 4146"/>
              <a:gd name="T8" fmla="*/ 2102 w 4145"/>
              <a:gd name="T9" fmla="*/ 4128 h 4146"/>
              <a:gd name="T10" fmla="*/ 4128 w 4145"/>
              <a:gd name="T11" fmla="*/ 2102 h 4146"/>
              <a:gd name="T12" fmla="*/ 4128 w 4145"/>
              <a:gd name="T13" fmla="*/ 2043 h 4146"/>
              <a:gd name="T14" fmla="*/ 2102 w 4145"/>
              <a:gd name="T15" fmla="*/ 16 h 4146"/>
              <a:gd name="T16" fmla="*/ 2042 w 4145"/>
              <a:gd name="T17" fmla="*/ 16 h 4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5" h="4146">
                <a:moveTo>
                  <a:pt x="2042" y="16"/>
                </a:moveTo>
                <a:lnTo>
                  <a:pt x="16" y="2043"/>
                </a:lnTo>
                <a:cubicBezTo>
                  <a:pt x="0" y="2059"/>
                  <a:pt x="0" y="2086"/>
                  <a:pt x="16" y="2102"/>
                </a:cubicBezTo>
                <a:lnTo>
                  <a:pt x="2042" y="4128"/>
                </a:lnTo>
                <a:cubicBezTo>
                  <a:pt x="2059" y="4145"/>
                  <a:pt x="2085" y="4145"/>
                  <a:pt x="2102" y="4128"/>
                </a:cubicBezTo>
                <a:lnTo>
                  <a:pt x="4128" y="2102"/>
                </a:lnTo>
                <a:cubicBezTo>
                  <a:pt x="4144" y="2086"/>
                  <a:pt x="4144" y="2059"/>
                  <a:pt x="4128" y="2043"/>
                </a:cubicBezTo>
                <a:lnTo>
                  <a:pt x="2102" y="16"/>
                </a:lnTo>
                <a:cubicBezTo>
                  <a:pt x="2085" y="0"/>
                  <a:pt x="2059" y="0"/>
                  <a:pt x="2042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90">
            <a:extLst>
              <a:ext uri="{FF2B5EF4-FFF2-40B4-BE49-F238E27FC236}">
                <a16:creationId xmlns:a16="http://schemas.microsoft.com/office/drawing/2014/main" id="{E0A21E64-BDF4-4588-8889-844C3FAFE35B}"/>
              </a:ext>
            </a:extLst>
          </p:cNvPr>
          <p:cNvSpPr txBox="1"/>
          <p:nvPr/>
        </p:nvSpPr>
        <p:spPr>
          <a:xfrm>
            <a:off x="5506263" y="952388"/>
            <a:ext cx="132228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/>
            <a:r>
              <a:rPr lang="es-CO" sz="1600" b="1" dirty="0">
                <a:solidFill>
                  <a:srgbClr val="FFFFFF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AE0465E8-5447-4B06-A2D1-3C8995DF2B5D}"/>
              </a:ext>
            </a:extLst>
          </p:cNvPr>
          <p:cNvSpPr txBox="1"/>
          <p:nvPr/>
        </p:nvSpPr>
        <p:spPr>
          <a:xfrm>
            <a:off x="4520639" y="821582"/>
            <a:ext cx="487634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217"/>
            <a:r>
              <a:rPr lang="en-US" sz="3300" dirty="0">
                <a:solidFill>
                  <a:srgbClr val="229DC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E109F8CC-B8B2-4EF9-B5B8-B85C5DB2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01" y="2536497"/>
            <a:ext cx="318406" cy="317420"/>
          </a:xfrm>
          <a:custGeom>
            <a:avLst/>
            <a:gdLst>
              <a:gd name="T0" fmla="*/ 0 w 1423"/>
              <a:gd name="T1" fmla="*/ 0 h 1422"/>
              <a:gd name="T2" fmla="*/ 0 w 1423"/>
              <a:gd name="T3" fmla="*/ 1418 h 1422"/>
              <a:gd name="T4" fmla="*/ 2 w 1423"/>
              <a:gd name="T5" fmla="*/ 1421 h 1422"/>
              <a:gd name="T6" fmla="*/ 1422 w 1423"/>
              <a:gd name="T7" fmla="*/ 0 h 1422"/>
              <a:gd name="T8" fmla="*/ 0 w 1423"/>
              <a:gd name="T9" fmla="*/ 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3" h="1422">
                <a:moveTo>
                  <a:pt x="0" y="0"/>
                </a:moveTo>
                <a:lnTo>
                  <a:pt x="0" y="1418"/>
                </a:lnTo>
                <a:lnTo>
                  <a:pt x="2" y="1421"/>
                </a:lnTo>
                <a:lnTo>
                  <a:pt x="1422" y="0"/>
                </a:lnTo>
                <a:lnTo>
                  <a:pt x="0" y="0"/>
                </a:lnTo>
              </a:path>
            </a:pathLst>
          </a:custGeom>
          <a:solidFill>
            <a:srgbClr val="106F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6A57E6E-597C-450B-9FB6-349B97BF8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01" y="2536497"/>
            <a:ext cx="318406" cy="317420"/>
          </a:xfrm>
          <a:custGeom>
            <a:avLst/>
            <a:gdLst>
              <a:gd name="T0" fmla="*/ 0 w 1423"/>
              <a:gd name="T1" fmla="*/ 0 h 1422"/>
              <a:gd name="T2" fmla="*/ 0 w 1423"/>
              <a:gd name="T3" fmla="*/ 1418 h 1422"/>
              <a:gd name="T4" fmla="*/ 2 w 1423"/>
              <a:gd name="T5" fmla="*/ 1421 h 1422"/>
              <a:gd name="T6" fmla="*/ 1422 w 1423"/>
              <a:gd name="T7" fmla="*/ 0 h 1422"/>
              <a:gd name="T8" fmla="*/ 0 w 1423"/>
              <a:gd name="T9" fmla="*/ 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3" h="1422">
                <a:moveTo>
                  <a:pt x="0" y="0"/>
                </a:moveTo>
                <a:lnTo>
                  <a:pt x="0" y="1418"/>
                </a:lnTo>
                <a:lnTo>
                  <a:pt x="2" y="1421"/>
                </a:lnTo>
                <a:lnTo>
                  <a:pt x="1422" y="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4C14BAB7-D804-4D60-9EC0-E38334FD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982" y="1644371"/>
            <a:ext cx="2964224" cy="893112"/>
          </a:xfrm>
          <a:custGeom>
            <a:avLst/>
            <a:gdLst>
              <a:gd name="T0" fmla="*/ 0 w 13259"/>
              <a:gd name="T1" fmla="*/ 1997 h 3994"/>
              <a:gd name="T2" fmla="*/ 1997 w 13259"/>
              <a:gd name="T3" fmla="*/ 3993 h 3994"/>
              <a:gd name="T4" fmla="*/ 13258 w 13259"/>
              <a:gd name="T5" fmla="*/ 3993 h 3994"/>
              <a:gd name="T6" fmla="*/ 13258 w 13259"/>
              <a:gd name="T7" fmla="*/ 0 h 3994"/>
              <a:gd name="T8" fmla="*/ 1997 w 13259"/>
              <a:gd name="T9" fmla="*/ 0 h 3994"/>
              <a:gd name="T10" fmla="*/ 0 w 13259"/>
              <a:gd name="T11" fmla="*/ 1997 h 3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59" h="3994">
                <a:moveTo>
                  <a:pt x="0" y="1997"/>
                </a:moveTo>
                <a:cubicBezTo>
                  <a:pt x="0" y="3099"/>
                  <a:pt x="894" y="3993"/>
                  <a:pt x="1997" y="3993"/>
                </a:cubicBezTo>
                <a:lnTo>
                  <a:pt x="13258" y="3993"/>
                </a:lnTo>
                <a:lnTo>
                  <a:pt x="13258" y="0"/>
                </a:lnTo>
                <a:lnTo>
                  <a:pt x="1997" y="0"/>
                </a:lnTo>
                <a:cubicBezTo>
                  <a:pt x="894" y="0"/>
                  <a:pt x="0" y="894"/>
                  <a:pt x="0" y="19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21AB82B4-B6BC-47A1-9BFA-FC464086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901" y="1508334"/>
            <a:ext cx="1141527" cy="1141527"/>
          </a:xfrm>
          <a:custGeom>
            <a:avLst/>
            <a:gdLst>
              <a:gd name="T0" fmla="*/ 2589 w 5106"/>
              <a:gd name="T1" fmla="*/ 20 h 5108"/>
              <a:gd name="T2" fmla="*/ 5085 w 5106"/>
              <a:gd name="T3" fmla="*/ 2517 h 5108"/>
              <a:gd name="T4" fmla="*/ 5085 w 5106"/>
              <a:gd name="T5" fmla="*/ 2590 h 5108"/>
              <a:gd name="T6" fmla="*/ 2589 w 5106"/>
              <a:gd name="T7" fmla="*/ 5086 h 5108"/>
              <a:gd name="T8" fmla="*/ 2517 w 5106"/>
              <a:gd name="T9" fmla="*/ 5086 h 5108"/>
              <a:gd name="T10" fmla="*/ 21 w 5106"/>
              <a:gd name="T11" fmla="*/ 2590 h 5108"/>
              <a:gd name="T12" fmla="*/ 21 w 5106"/>
              <a:gd name="T13" fmla="*/ 2517 h 5108"/>
              <a:gd name="T14" fmla="*/ 2517 w 5106"/>
              <a:gd name="T15" fmla="*/ 20 h 5108"/>
              <a:gd name="T16" fmla="*/ 2589 w 5106"/>
              <a:gd name="T17" fmla="*/ 20 h 5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6" h="5108">
                <a:moveTo>
                  <a:pt x="2589" y="20"/>
                </a:moveTo>
                <a:lnTo>
                  <a:pt x="5085" y="2517"/>
                </a:lnTo>
                <a:cubicBezTo>
                  <a:pt x="5105" y="2537"/>
                  <a:pt x="5105" y="2570"/>
                  <a:pt x="5085" y="2590"/>
                </a:cubicBezTo>
                <a:lnTo>
                  <a:pt x="2589" y="5086"/>
                </a:lnTo>
                <a:cubicBezTo>
                  <a:pt x="2569" y="5107"/>
                  <a:pt x="2537" y="5107"/>
                  <a:pt x="2517" y="5086"/>
                </a:cubicBezTo>
                <a:lnTo>
                  <a:pt x="21" y="2590"/>
                </a:lnTo>
                <a:cubicBezTo>
                  <a:pt x="0" y="2570"/>
                  <a:pt x="0" y="2537"/>
                  <a:pt x="21" y="2517"/>
                </a:cubicBezTo>
                <a:lnTo>
                  <a:pt x="2517" y="20"/>
                </a:lnTo>
                <a:cubicBezTo>
                  <a:pt x="2537" y="0"/>
                  <a:pt x="2569" y="0"/>
                  <a:pt x="2589" y="2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B940AE91-C014-4DAB-9472-B67B42734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351" y="1615783"/>
            <a:ext cx="926628" cy="926628"/>
          </a:xfrm>
          <a:custGeom>
            <a:avLst/>
            <a:gdLst>
              <a:gd name="T0" fmla="*/ 2102 w 4146"/>
              <a:gd name="T1" fmla="*/ 16 h 4146"/>
              <a:gd name="T2" fmla="*/ 4128 w 4146"/>
              <a:gd name="T3" fmla="*/ 2043 h 4146"/>
              <a:gd name="T4" fmla="*/ 4128 w 4146"/>
              <a:gd name="T5" fmla="*/ 2102 h 4146"/>
              <a:gd name="T6" fmla="*/ 2102 w 4146"/>
              <a:gd name="T7" fmla="*/ 4128 h 4146"/>
              <a:gd name="T8" fmla="*/ 2043 w 4146"/>
              <a:gd name="T9" fmla="*/ 4128 h 4146"/>
              <a:gd name="T10" fmla="*/ 16 w 4146"/>
              <a:gd name="T11" fmla="*/ 2102 h 4146"/>
              <a:gd name="T12" fmla="*/ 16 w 4146"/>
              <a:gd name="T13" fmla="*/ 2043 h 4146"/>
              <a:gd name="T14" fmla="*/ 2043 w 4146"/>
              <a:gd name="T15" fmla="*/ 16 h 4146"/>
              <a:gd name="T16" fmla="*/ 2102 w 4146"/>
              <a:gd name="T17" fmla="*/ 16 h 4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6" h="4146">
                <a:moveTo>
                  <a:pt x="2102" y="16"/>
                </a:moveTo>
                <a:lnTo>
                  <a:pt x="4128" y="2043"/>
                </a:lnTo>
                <a:cubicBezTo>
                  <a:pt x="4145" y="2059"/>
                  <a:pt x="4145" y="2086"/>
                  <a:pt x="4128" y="2102"/>
                </a:cubicBezTo>
                <a:lnTo>
                  <a:pt x="2102" y="4128"/>
                </a:lnTo>
                <a:cubicBezTo>
                  <a:pt x="2086" y="4145"/>
                  <a:pt x="2058" y="4145"/>
                  <a:pt x="2043" y="4128"/>
                </a:cubicBezTo>
                <a:lnTo>
                  <a:pt x="16" y="2102"/>
                </a:lnTo>
                <a:cubicBezTo>
                  <a:pt x="0" y="2086"/>
                  <a:pt x="0" y="2059"/>
                  <a:pt x="16" y="2043"/>
                </a:cubicBezTo>
                <a:lnTo>
                  <a:pt x="2043" y="16"/>
                </a:lnTo>
                <a:cubicBezTo>
                  <a:pt x="2058" y="0"/>
                  <a:pt x="2086" y="0"/>
                  <a:pt x="2102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90">
            <a:extLst>
              <a:ext uri="{FF2B5EF4-FFF2-40B4-BE49-F238E27FC236}">
                <a16:creationId xmlns:a16="http://schemas.microsoft.com/office/drawing/2014/main" id="{754F35C7-A7F1-4890-9606-5C33570D0EF1}"/>
              </a:ext>
            </a:extLst>
          </p:cNvPr>
          <p:cNvSpPr txBox="1"/>
          <p:nvPr/>
        </p:nvSpPr>
        <p:spPr>
          <a:xfrm>
            <a:off x="4885645" y="1786711"/>
            <a:ext cx="170591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/>
            <a:r>
              <a:rPr lang="es-CO" sz="1600" b="1">
                <a:solidFill>
                  <a:srgbClr val="FFFFFF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Descripción del sistema</a:t>
            </a:r>
          </a:p>
        </p:txBody>
      </p:sp>
      <p:sp>
        <p:nvSpPr>
          <p:cNvPr id="42" name="TextBox 2">
            <a:extLst>
              <a:ext uri="{FF2B5EF4-FFF2-40B4-BE49-F238E27FC236}">
                <a16:creationId xmlns:a16="http://schemas.microsoft.com/office/drawing/2014/main" id="{954B2CCC-85D8-41AD-B6CA-D7794A880ECB}"/>
              </a:ext>
            </a:extLst>
          </p:cNvPr>
          <p:cNvSpPr txBox="1"/>
          <p:nvPr/>
        </p:nvSpPr>
        <p:spPr>
          <a:xfrm>
            <a:off x="7011268" y="1779015"/>
            <a:ext cx="466794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217"/>
            <a:r>
              <a:rPr lang="es-SV" sz="3300" dirty="0">
                <a:solidFill>
                  <a:srgbClr val="37A7B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300" dirty="0">
              <a:solidFill>
                <a:srgbClr val="37A7B6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3EA14E41-C284-4BA9-A300-69D2D19A1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914" y="3492945"/>
            <a:ext cx="318405" cy="317420"/>
          </a:xfrm>
          <a:custGeom>
            <a:avLst/>
            <a:gdLst>
              <a:gd name="T0" fmla="*/ 1423 w 1424"/>
              <a:gd name="T1" fmla="*/ 0 h 1422"/>
              <a:gd name="T2" fmla="*/ 1423 w 1424"/>
              <a:gd name="T3" fmla="*/ 1418 h 1422"/>
              <a:gd name="T4" fmla="*/ 1422 w 1424"/>
              <a:gd name="T5" fmla="*/ 1421 h 1422"/>
              <a:gd name="T6" fmla="*/ 0 w 1424"/>
              <a:gd name="T7" fmla="*/ 0 h 1422"/>
              <a:gd name="T8" fmla="*/ 1423 w 1424"/>
              <a:gd name="T9" fmla="*/ 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4" h="1422">
                <a:moveTo>
                  <a:pt x="1423" y="0"/>
                </a:moveTo>
                <a:lnTo>
                  <a:pt x="1423" y="1418"/>
                </a:lnTo>
                <a:lnTo>
                  <a:pt x="1422" y="1421"/>
                </a:lnTo>
                <a:lnTo>
                  <a:pt x="0" y="0"/>
                </a:lnTo>
                <a:lnTo>
                  <a:pt x="1423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9D80806-A154-44D1-A923-AEFEE544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914" y="2600818"/>
            <a:ext cx="2964224" cy="893112"/>
          </a:xfrm>
          <a:custGeom>
            <a:avLst/>
            <a:gdLst>
              <a:gd name="T0" fmla="*/ 13259 w 13260"/>
              <a:gd name="T1" fmla="*/ 1997 h 3994"/>
              <a:gd name="T2" fmla="*/ 11262 w 13260"/>
              <a:gd name="T3" fmla="*/ 3993 h 3994"/>
              <a:gd name="T4" fmla="*/ 0 w 13260"/>
              <a:gd name="T5" fmla="*/ 3993 h 3994"/>
              <a:gd name="T6" fmla="*/ 0 w 13260"/>
              <a:gd name="T7" fmla="*/ 0 h 3994"/>
              <a:gd name="T8" fmla="*/ 11262 w 13260"/>
              <a:gd name="T9" fmla="*/ 0 h 3994"/>
              <a:gd name="T10" fmla="*/ 13259 w 13260"/>
              <a:gd name="T11" fmla="*/ 1997 h 3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60" h="3994">
                <a:moveTo>
                  <a:pt x="13259" y="1997"/>
                </a:moveTo>
                <a:cubicBezTo>
                  <a:pt x="13259" y="3099"/>
                  <a:pt x="12365" y="3993"/>
                  <a:pt x="11262" y="3993"/>
                </a:cubicBezTo>
                <a:lnTo>
                  <a:pt x="0" y="3993"/>
                </a:lnTo>
                <a:lnTo>
                  <a:pt x="0" y="0"/>
                </a:lnTo>
                <a:lnTo>
                  <a:pt x="11262" y="0"/>
                </a:lnTo>
                <a:cubicBezTo>
                  <a:pt x="12365" y="0"/>
                  <a:pt x="13259" y="894"/>
                  <a:pt x="13259" y="19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84F09CE0-E5C8-429E-98A3-089EFBD6E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692" y="2464782"/>
            <a:ext cx="1141527" cy="1141527"/>
          </a:xfrm>
          <a:custGeom>
            <a:avLst/>
            <a:gdLst>
              <a:gd name="T0" fmla="*/ 2516 w 5107"/>
              <a:gd name="T1" fmla="*/ 20 h 5107"/>
              <a:gd name="T2" fmla="*/ 20 w 5107"/>
              <a:gd name="T3" fmla="*/ 2517 h 5107"/>
              <a:gd name="T4" fmla="*/ 20 w 5107"/>
              <a:gd name="T5" fmla="*/ 2590 h 5107"/>
              <a:gd name="T6" fmla="*/ 2516 w 5107"/>
              <a:gd name="T7" fmla="*/ 5086 h 5107"/>
              <a:gd name="T8" fmla="*/ 2590 w 5107"/>
              <a:gd name="T9" fmla="*/ 5086 h 5107"/>
              <a:gd name="T10" fmla="*/ 5086 w 5107"/>
              <a:gd name="T11" fmla="*/ 2590 h 5107"/>
              <a:gd name="T12" fmla="*/ 5086 w 5107"/>
              <a:gd name="T13" fmla="*/ 2517 h 5107"/>
              <a:gd name="T14" fmla="*/ 2590 w 5107"/>
              <a:gd name="T15" fmla="*/ 20 h 5107"/>
              <a:gd name="T16" fmla="*/ 2516 w 5107"/>
              <a:gd name="T17" fmla="*/ 20 h 5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7" h="5107">
                <a:moveTo>
                  <a:pt x="2516" y="20"/>
                </a:moveTo>
                <a:lnTo>
                  <a:pt x="20" y="2517"/>
                </a:lnTo>
                <a:cubicBezTo>
                  <a:pt x="0" y="2537"/>
                  <a:pt x="0" y="2569"/>
                  <a:pt x="20" y="2590"/>
                </a:cubicBezTo>
                <a:lnTo>
                  <a:pt x="2516" y="5086"/>
                </a:lnTo>
                <a:cubicBezTo>
                  <a:pt x="2537" y="5106"/>
                  <a:pt x="2569" y="5106"/>
                  <a:pt x="2590" y="5086"/>
                </a:cubicBezTo>
                <a:lnTo>
                  <a:pt x="5086" y="2590"/>
                </a:lnTo>
                <a:cubicBezTo>
                  <a:pt x="5106" y="2569"/>
                  <a:pt x="5106" y="2537"/>
                  <a:pt x="5086" y="2517"/>
                </a:cubicBezTo>
                <a:lnTo>
                  <a:pt x="2590" y="20"/>
                </a:lnTo>
                <a:cubicBezTo>
                  <a:pt x="2569" y="0"/>
                  <a:pt x="2537" y="0"/>
                  <a:pt x="2516" y="2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651B857E-BA3C-4B42-BC28-B0F7E6B2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142" y="2572231"/>
            <a:ext cx="926628" cy="926628"/>
          </a:xfrm>
          <a:custGeom>
            <a:avLst/>
            <a:gdLst>
              <a:gd name="T0" fmla="*/ 2042 w 4145"/>
              <a:gd name="T1" fmla="*/ 16 h 4146"/>
              <a:gd name="T2" fmla="*/ 16 w 4145"/>
              <a:gd name="T3" fmla="*/ 2043 h 4146"/>
              <a:gd name="T4" fmla="*/ 16 w 4145"/>
              <a:gd name="T5" fmla="*/ 2102 h 4146"/>
              <a:gd name="T6" fmla="*/ 2042 w 4145"/>
              <a:gd name="T7" fmla="*/ 4128 h 4146"/>
              <a:gd name="T8" fmla="*/ 2102 w 4145"/>
              <a:gd name="T9" fmla="*/ 4128 h 4146"/>
              <a:gd name="T10" fmla="*/ 4128 w 4145"/>
              <a:gd name="T11" fmla="*/ 2102 h 4146"/>
              <a:gd name="T12" fmla="*/ 4128 w 4145"/>
              <a:gd name="T13" fmla="*/ 2043 h 4146"/>
              <a:gd name="T14" fmla="*/ 2102 w 4145"/>
              <a:gd name="T15" fmla="*/ 16 h 4146"/>
              <a:gd name="T16" fmla="*/ 2042 w 4145"/>
              <a:gd name="T17" fmla="*/ 16 h 4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5" h="4146">
                <a:moveTo>
                  <a:pt x="2042" y="16"/>
                </a:moveTo>
                <a:lnTo>
                  <a:pt x="16" y="2043"/>
                </a:lnTo>
                <a:cubicBezTo>
                  <a:pt x="0" y="2059"/>
                  <a:pt x="0" y="2085"/>
                  <a:pt x="16" y="2102"/>
                </a:cubicBezTo>
                <a:lnTo>
                  <a:pt x="2042" y="4128"/>
                </a:lnTo>
                <a:cubicBezTo>
                  <a:pt x="2059" y="4145"/>
                  <a:pt x="2085" y="4145"/>
                  <a:pt x="2102" y="4128"/>
                </a:cubicBezTo>
                <a:lnTo>
                  <a:pt x="4128" y="2102"/>
                </a:lnTo>
                <a:cubicBezTo>
                  <a:pt x="4144" y="2085"/>
                  <a:pt x="4144" y="2059"/>
                  <a:pt x="4128" y="2043"/>
                </a:cubicBezTo>
                <a:lnTo>
                  <a:pt x="2102" y="16"/>
                </a:lnTo>
                <a:cubicBezTo>
                  <a:pt x="2085" y="0"/>
                  <a:pt x="2059" y="0"/>
                  <a:pt x="2042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90">
            <a:extLst>
              <a:ext uri="{FF2B5EF4-FFF2-40B4-BE49-F238E27FC236}">
                <a16:creationId xmlns:a16="http://schemas.microsoft.com/office/drawing/2014/main" id="{49CBEDDA-F5D6-4E29-8BC6-552228576A68}"/>
              </a:ext>
            </a:extLst>
          </p:cNvPr>
          <p:cNvSpPr txBox="1"/>
          <p:nvPr/>
        </p:nvSpPr>
        <p:spPr>
          <a:xfrm>
            <a:off x="5029109" y="2743159"/>
            <a:ext cx="197173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/>
            <a:r>
              <a:rPr lang="es-CO" sz="1600" b="1">
                <a:solidFill>
                  <a:srgbClr val="FFFFFF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Ecuaciones de movimiento</a:t>
            </a:r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id="{8A819492-08F0-4847-B08C-D8A34E036E1A}"/>
              </a:ext>
            </a:extLst>
          </p:cNvPr>
          <p:cNvSpPr txBox="1"/>
          <p:nvPr/>
        </p:nvSpPr>
        <p:spPr>
          <a:xfrm>
            <a:off x="4531059" y="2735463"/>
            <a:ext cx="466794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217"/>
            <a:r>
              <a:rPr lang="es-SV" sz="3300" dirty="0">
                <a:solidFill>
                  <a:srgbClr val="63C08A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3300" dirty="0">
              <a:solidFill>
                <a:srgbClr val="63C08A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46A1ACCF-7687-4947-A08F-EE157A068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01" y="4449392"/>
            <a:ext cx="318406" cy="317420"/>
          </a:xfrm>
          <a:custGeom>
            <a:avLst/>
            <a:gdLst>
              <a:gd name="T0" fmla="*/ 0 w 1423"/>
              <a:gd name="T1" fmla="*/ 0 h 1422"/>
              <a:gd name="T2" fmla="*/ 0 w 1423"/>
              <a:gd name="T3" fmla="*/ 1418 h 1422"/>
              <a:gd name="T4" fmla="*/ 2 w 1423"/>
              <a:gd name="T5" fmla="*/ 1421 h 1422"/>
              <a:gd name="T6" fmla="*/ 1422 w 1423"/>
              <a:gd name="T7" fmla="*/ 0 h 1422"/>
              <a:gd name="T8" fmla="*/ 0 w 1423"/>
              <a:gd name="T9" fmla="*/ 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3" h="1422">
                <a:moveTo>
                  <a:pt x="0" y="0"/>
                </a:moveTo>
                <a:lnTo>
                  <a:pt x="0" y="1418"/>
                </a:lnTo>
                <a:lnTo>
                  <a:pt x="2" y="1421"/>
                </a:lnTo>
                <a:lnTo>
                  <a:pt x="1422" y="0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A459B403-EAD2-4650-8E12-5F55CED91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982" y="3556281"/>
            <a:ext cx="2964224" cy="893112"/>
          </a:xfrm>
          <a:custGeom>
            <a:avLst/>
            <a:gdLst>
              <a:gd name="T0" fmla="*/ 0 w 13259"/>
              <a:gd name="T1" fmla="*/ 1997 h 3995"/>
              <a:gd name="T2" fmla="*/ 1997 w 13259"/>
              <a:gd name="T3" fmla="*/ 3994 h 3995"/>
              <a:gd name="T4" fmla="*/ 13258 w 13259"/>
              <a:gd name="T5" fmla="*/ 3994 h 3995"/>
              <a:gd name="T6" fmla="*/ 13258 w 13259"/>
              <a:gd name="T7" fmla="*/ 0 h 3995"/>
              <a:gd name="T8" fmla="*/ 1997 w 13259"/>
              <a:gd name="T9" fmla="*/ 0 h 3995"/>
              <a:gd name="T10" fmla="*/ 0 w 13259"/>
              <a:gd name="T11" fmla="*/ 1997 h 3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59" h="3995">
                <a:moveTo>
                  <a:pt x="0" y="1997"/>
                </a:moveTo>
                <a:cubicBezTo>
                  <a:pt x="0" y="3100"/>
                  <a:pt x="894" y="3994"/>
                  <a:pt x="1997" y="3994"/>
                </a:cubicBezTo>
                <a:lnTo>
                  <a:pt x="13258" y="3994"/>
                </a:lnTo>
                <a:lnTo>
                  <a:pt x="13258" y="0"/>
                </a:lnTo>
                <a:lnTo>
                  <a:pt x="1997" y="0"/>
                </a:lnTo>
                <a:cubicBezTo>
                  <a:pt x="894" y="0"/>
                  <a:pt x="0" y="894"/>
                  <a:pt x="0" y="19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AFAF85-3DAC-457E-9472-76D6E9E63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901" y="3421230"/>
            <a:ext cx="1141527" cy="1141527"/>
          </a:xfrm>
          <a:custGeom>
            <a:avLst/>
            <a:gdLst>
              <a:gd name="T0" fmla="*/ 2589 w 5106"/>
              <a:gd name="T1" fmla="*/ 20 h 5107"/>
              <a:gd name="T2" fmla="*/ 5085 w 5106"/>
              <a:gd name="T3" fmla="*/ 2517 h 5107"/>
              <a:gd name="T4" fmla="*/ 5085 w 5106"/>
              <a:gd name="T5" fmla="*/ 2590 h 5107"/>
              <a:gd name="T6" fmla="*/ 2589 w 5106"/>
              <a:gd name="T7" fmla="*/ 5086 h 5107"/>
              <a:gd name="T8" fmla="*/ 2517 w 5106"/>
              <a:gd name="T9" fmla="*/ 5086 h 5107"/>
              <a:gd name="T10" fmla="*/ 21 w 5106"/>
              <a:gd name="T11" fmla="*/ 2590 h 5107"/>
              <a:gd name="T12" fmla="*/ 21 w 5106"/>
              <a:gd name="T13" fmla="*/ 2517 h 5107"/>
              <a:gd name="T14" fmla="*/ 2517 w 5106"/>
              <a:gd name="T15" fmla="*/ 20 h 5107"/>
              <a:gd name="T16" fmla="*/ 2589 w 5106"/>
              <a:gd name="T17" fmla="*/ 20 h 5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6" h="5107">
                <a:moveTo>
                  <a:pt x="2589" y="20"/>
                </a:moveTo>
                <a:lnTo>
                  <a:pt x="5085" y="2517"/>
                </a:lnTo>
                <a:cubicBezTo>
                  <a:pt x="5105" y="2537"/>
                  <a:pt x="5105" y="2570"/>
                  <a:pt x="5085" y="2590"/>
                </a:cubicBezTo>
                <a:lnTo>
                  <a:pt x="2589" y="5086"/>
                </a:lnTo>
                <a:cubicBezTo>
                  <a:pt x="2569" y="5106"/>
                  <a:pt x="2537" y="5106"/>
                  <a:pt x="2517" y="5086"/>
                </a:cubicBezTo>
                <a:lnTo>
                  <a:pt x="21" y="2590"/>
                </a:lnTo>
                <a:cubicBezTo>
                  <a:pt x="0" y="2570"/>
                  <a:pt x="0" y="2537"/>
                  <a:pt x="21" y="2517"/>
                </a:cubicBezTo>
                <a:lnTo>
                  <a:pt x="2517" y="20"/>
                </a:lnTo>
                <a:cubicBezTo>
                  <a:pt x="2537" y="0"/>
                  <a:pt x="2569" y="0"/>
                  <a:pt x="2589" y="2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FCDEA765-215B-4326-80D2-622F4852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351" y="3528679"/>
            <a:ext cx="926628" cy="926628"/>
          </a:xfrm>
          <a:custGeom>
            <a:avLst/>
            <a:gdLst>
              <a:gd name="T0" fmla="*/ 2102 w 4146"/>
              <a:gd name="T1" fmla="*/ 16 h 4146"/>
              <a:gd name="T2" fmla="*/ 4128 w 4146"/>
              <a:gd name="T3" fmla="*/ 2042 h 4146"/>
              <a:gd name="T4" fmla="*/ 4128 w 4146"/>
              <a:gd name="T5" fmla="*/ 2102 h 4146"/>
              <a:gd name="T6" fmla="*/ 2102 w 4146"/>
              <a:gd name="T7" fmla="*/ 4128 h 4146"/>
              <a:gd name="T8" fmla="*/ 2043 w 4146"/>
              <a:gd name="T9" fmla="*/ 4128 h 4146"/>
              <a:gd name="T10" fmla="*/ 16 w 4146"/>
              <a:gd name="T11" fmla="*/ 2102 h 4146"/>
              <a:gd name="T12" fmla="*/ 16 w 4146"/>
              <a:gd name="T13" fmla="*/ 2042 h 4146"/>
              <a:gd name="T14" fmla="*/ 2043 w 4146"/>
              <a:gd name="T15" fmla="*/ 16 h 4146"/>
              <a:gd name="T16" fmla="*/ 2102 w 4146"/>
              <a:gd name="T17" fmla="*/ 16 h 4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6" h="4146">
                <a:moveTo>
                  <a:pt x="2102" y="16"/>
                </a:moveTo>
                <a:lnTo>
                  <a:pt x="4128" y="2042"/>
                </a:lnTo>
                <a:cubicBezTo>
                  <a:pt x="4145" y="2059"/>
                  <a:pt x="4145" y="2086"/>
                  <a:pt x="4128" y="2102"/>
                </a:cubicBezTo>
                <a:lnTo>
                  <a:pt x="2102" y="4128"/>
                </a:lnTo>
                <a:cubicBezTo>
                  <a:pt x="2086" y="4145"/>
                  <a:pt x="2058" y="4145"/>
                  <a:pt x="2043" y="4128"/>
                </a:cubicBezTo>
                <a:lnTo>
                  <a:pt x="16" y="2102"/>
                </a:lnTo>
                <a:cubicBezTo>
                  <a:pt x="0" y="2086"/>
                  <a:pt x="0" y="2059"/>
                  <a:pt x="16" y="2042"/>
                </a:cubicBezTo>
                <a:lnTo>
                  <a:pt x="2043" y="16"/>
                </a:lnTo>
                <a:cubicBezTo>
                  <a:pt x="2058" y="0"/>
                  <a:pt x="2086" y="0"/>
                  <a:pt x="2102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90">
            <a:extLst>
              <a:ext uri="{FF2B5EF4-FFF2-40B4-BE49-F238E27FC236}">
                <a16:creationId xmlns:a16="http://schemas.microsoft.com/office/drawing/2014/main" id="{6D58036D-A4AD-4667-BB61-D7B79B79BA1F}"/>
              </a:ext>
            </a:extLst>
          </p:cNvPr>
          <p:cNvSpPr txBox="1"/>
          <p:nvPr/>
        </p:nvSpPr>
        <p:spPr>
          <a:xfrm>
            <a:off x="4993844" y="3699606"/>
            <a:ext cx="1899555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/>
            <a:r>
              <a:rPr lang="es-CO" sz="1600" b="1">
                <a:solidFill>
                  <a:srgbClr val="FFFFFF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Construcción del sistema</a:t>
            </a:r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3E4E79A0-4025-4D48-AC9E-0BF79E9761E7}"/>
              </a:ext>
            </a:extLst>
          </p:cNvPr>
          <p:cNvSpPr txBox="1"/>
          <p:nvPr/>
        </p:nvSpPr>
        <p:spPr>
          <a:xfrm>
            <a:off x="7000848" y="3691911"/>
            <a:ext cx="487634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217"/>
            <a:r>
              <a:rPr lang="en-US" sz="3300" dirty="0">
                <a:solidFill>
                  <a:srgbClr val="8ED75E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5BEFCB63-E09F-4FD3-8B69-C809F7D75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914" y="4513715"/>
            <a:ext cx="2964224" cy="893112"/>
          </a:xfrm>
          <a:custGeom>
            <a:avLst/>
            <a:gdLst>
              <a:gd name="T0" fmla="*/ 13259 w 13260"/>
              <a:gd name="T1" fmla="*/ 1996 h 3994"/>
              <a:gd name="T2" fmla="*/ 11262 w 13260"/>
              <a:gd name="T3" fmla="*/ 3993 h 3994"/>
              <a:gd name="T4" fmla="*/ 0 w 13260"/>
              <a:gd name="T5" fmla="*/ 3993 h 3994"/>
              <a:gd name="T6" fmla="*/ 0 w 13260"/>
              <a:gd name="T7" fmla="*/ 0 h 3994"/>
              <a:gd name="T8" fmla="*/ 11262 w 13260"/>
              <a:gd name="T9" fmla="*/ 0 h 3994"/>
              <a:gd name="T10" fmla="*/ 13259 w 13260"/>
              <a:gd name="T11" fmla="*/ 1996 h 3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60" h="3994">
                <a:moveTo>
                  <a:pt x="13259" y="1996"/>
                </a:moveTo>
                <a:cubicBezTo>
                  <a:pt x="13259" y="3099"/>
                  <a:pt x="12365" y="3993"/>
                  <a:pt x="11262" y="3993"/>
                </a:cubicBezTo>
                <a:lnTo>
                  <a:pt x="0" y="3993"/>
                </a:lnTo>
                <a:lnTo>
                  <a:pt x="0" y="0"/>
                </a:lnTo>
                <a:lnTo>
                  <a:pt x="11262" y="0"/>
                </a:lnTo>
                <a:cubicBezTo>
                  <a:pt x="12365" y="0"/>
                  <a:pt x="13259" y="894"/>
                  <a:pt x="13259" y="19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 dirty="0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4FFA5715-D3DB-46DA-AFE3-C20275394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692" y="4377678"/>
            <a:ext cx="1141527" cy="1141527"/>
          </a:xfrm>
          <a:custGeom>
            <a:avLst/>
            <a:gdLst>
              <a:gd name="T0" fmla="*/ 2516 w 5107"/>
              <a:gd name="T1" fmla="*/ 20 h 5107"/>
              <a:gd name="T2" fmla="*/ 20 w 5107"/>
              <a:gd name="T3" fmla="*/ 2517 h 5107"/>
              <a:gd name="T4" fmla="*/ 20 w 5107"/>
              <a:gd name="T5" fmla="*/ 2590 h 5107"/>
              <a:gd name="T6" fmla="*/ 2516 w 5107"/>
              <a:gd name="T7" fmla="*/ 5086 h 5107"/>
              <a:gd name="T8" fmla="*/ 2590 w 5107"/>
              <a:gd name="T9" fmla="*/ 5086 h 5107"/>
              <a:gd name="T10" fmla="*/ 5086 w 5107"/>
              <a:gd name="T11" fmla="*/ 2590 h 5107"/>
              <a:gd name="T12" fmla="*/ 5086 w 5107"/>
              <a:gd name="T13" fmla="*/ 2517 h 5107"/>
              <a:gd name="T14" fmla="*/ 2590 w 5107"/>
              <a:gd name="T15" fmla="*/ 20 h 5107"/>
              <a:gd name="T16" fmla="*/ 2516 w 5107"/>
              <a:gd name="T17" fmla="*/ 20 h 5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7" h="5107">
                <a:moveTo>
                  <a:pt x="2516" y="20"/>
                </a:moveTo>
                <a:lnTo>
                  <a:pt x="20" y="2517"/>
                </a:lnTo>
                <a:cubicBezTo>
                  <a:pt x="0" y="2537"/>
                  <a:pt x="0" y="2570"/>
                  <a:pt x="20" y="2590"/>
                </a:cubicBezTo>
                <a:lnTo>
                  <a:pt x="2516" y="5086"/>
                </a:lnTo>
                <a:cubicBezTo>
                  <a:pt x="2537" y="5106"/>
                  <a:pt x="2569" y="5106"/>
                  <a:pt x="2590" y="5086"/>
                </a:cubicBezTo>
                <a:lnTo>
                  <a:pt x="5086" y="2590"/>
                </a:lnTo>
                <a:cubicBezTo>
                  <a:pt x="5106" y="2570"/>
                  <a:pt x="5106" y="2537"/>
                  <a:pt x="5086" y="2517"/>
                </a:cubicBezTo>
                <a:lnTo>
                  <a:pt x="2590" y="20"/>
                </a:lnTo>
                <a:cubicBezTo>
                  <a:pt x="2569" y="0"/>
                  <a:pt x="2537" y="0"/>
                  <a:pt x="2516" y="20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4017539B-FACD-4D9F-B214-96EE4A65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142" y="4485127"/>
            <a:ext cx="926628" cy="926628"/>
          </a:xfrm>
          <a:custGeom>
            <a:avLst/>
            <a:gdLst>
              <a:gd name="T0" fmla="*/ 2042 w 4145"/>
              <a:gd name="T1" fmla="*/ 16 h 4146"/>
              <a:gd name="T2" fmla="*/ 16 w 4145"/>
              <a:gd name="T3" fmla="*/ 2043 h 4146"/>
              <a:gd name="T4" fmla="*/ 16 w 4145"/>
              <a:gd name="T5" fmla="*/ 2102 h 4146"/>
              <a:gd name="T6" fmla="*/ 2042 w 4145"/>
              <a:gd name="T7" fmla="*/ 4128 h 4146"/>
              <a:gd name="T8" fmla="*/ 2102 w 4145"/>
              <a:gd name="T9" fmla="*/ 4128 h 4146"/>
              <a:gd name="T10" fmla="*/ 4128 w 4145"/>
              <a:gd name="T11" fmla="*/ 2102 h 4146"/>
              <a:gd name="T12" fmla="*/ 4128 w 4145"/>
              <a:gd name="T13" fmla="*/ 2043 h 4146"/>
              <a:gd name="T14" fmla="*/ 2102 w 4145"/>
              <a:gd name="T15" fmla="*/ 16 h 4146"/>
              <a:gd name="T16" fmla="*/ 2042 w 4145"/>
              <a:gd name="T17" fmla="*/ 16 h 4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5" h="4146">
                <a:moveTo>
                  <a:pt x="2042" y="16"/>
                </a:moveTo>
                <a:lnTo>
                  <a:pt x="16" y="2043"/>
                </a:lnTo>
                <a:cubicBezTo>
                  <a:pt x="0" y="2059"/>
                  <a:pt x="0" y="2086"/>
                  <a:pt x="16" y="2102"/>
                </a:cubicBezTo>
                <a:lnTo>
                  <a:pt x="2042" y="4128"/>
                </a:lnTo>
                <a:cubicBezTo>
                  <a:pt x="2059" y="4145"/>
                  <a:pt x="2085" y="4145"/>
                  <a:pt x="2102" y="4128"/>
                </a:cubicBezTo>
                <a:lnTo>
                  <a:pt x="4128" y="2102"/>
                </a:lnTo>
                <a:cubicBezTo>
                  <a:pt x="4144" y="2086"/>
                  <a:pt x="4144" y="2059"/>
                  <a:pt x="4128" y="2043"/>
                </a:cubicBezTo>
                <a:lnTo>
                  <a:pt x="2102" y="16"/>
                </a:lnTo>
                <a:cubicBezTo>
                  <a:pt x="2085" y="0"/>
                  <a:pt x="2059" y="0"/>
                  <a:pt x="2042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90">
            <a:extLst>
              <a:ext uri="{FF2B5EF4-FFF2-40B4-BE49-F238E27FC236}">
                <a16:creationId xmlns:a16="http://schemas.microsoft.com/office/drawing/2014/main" id="{6A26E7EF-6E68-4964-913C-2F4C51AF283F}"/>
              </a:ext>
            </a:extLst>
          </p:cNvPr>
          <p:cNvSpPr txBox="1"/>
          <p:nvPr/>
        </p:nvSpPr>
        <p:spPr>
          <a:xfrm>
            <a:off x="5141416" y="4656053"/>
            <a:ext cx="2261033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/>
            <a:r>
              <a:rPr lang="es-CO" sz="1600" b="1">
                <a:solidFill>
                  <a:srgbClr val="FFFFFF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Implementación del código</a:t>
            </a:r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id="{25A396EC-0C7D-45D6-8FCF-FF0405E98760}"/>
              </a:ext>
            </a:extLst>
          </p:cNvPr>
          <p:cNvSpPr txBox="1"/>
          <p:nvPr/>
        </p:nvSpPr>
        <p:spPr>
          <a:xfrm>
            <a:off x="4543081" y="4648359"/>
            <a:ext cx="442750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217"/>
            <a:r>
              <a:rPr lang="es-SV" sz="3300" dirty="0">
                <a:solidFill>
                  <a:srgbClr val="A5E348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3300" dirty="0">
              <a:solidFill>
                <a:srgbClr val="A5E348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96E7550E-2E45-6E1D-0474-63046F99E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730" y="5389803"/>
            <a:ext cx="318405" cy="318405"/>
          </a:xfrm>
          <a:custGeom>
            <a:avLst/>
            <a:gdLst>
              <a:gd name="T0" fmla="*/ 1423 w 1424"/>
              <a:gd name="T1" fmla="*/ 0 h 1423"/>
              <a:gd name="T2" fmla="*/ 1423 w 1424"/>
              <a:gd name="T3" fmla="*/ 1418 h 1423"/>
              <a:gd name="T4" fmla="*/ 1422 w 1424"/>
              <a:gd name="T5" fmla="*/ 1422 h 1423"/>
              <a:gd name="T6" fmla="*/ 0 w 1424"/>
              <a:gd name="T7" fmla="*/ 0 h 1423"/>
              <a:gd name="T8" fmla="*/ 1423 w 1424"/>
              <a:gd name="T9" fmla="*/ 0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4" h="1423">
                <a:moveTo>
                  <a:pt x="1423" y="0"/>
                </a:moveTo>
                <a:lnTo>
                  <a:pt x="1423" y="1418"/>
                </a:lnTo>
                <a:lnTo>
                  <a:pt x="1422" y="1422"/>
                </a:lnTo>
                <a:lnTo>
                  <a:pt x="0" y="0"/>
                </a:lnTo>
                <a:lnTo>
                  <a:pt x="1423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FFF4343E-E4A3-675A-DE52-7F7A14364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571" y="5471355"/>
            <a:ext cx="2964224" cy="893112"/>
          </a:xfrm>
          <a:custGeom>
            <a:avLst/>
            <a:gdLst>
              <a:gd name="T0" fmla="*/ 0 w 13259"/>
              <a:gd name="T1" fmla="*/ 1997 h 3994"/>
              <a:gd name="T2" fmla="*/ 1997 w 13259"/>
              <a:gd name="T3" fmla="*/ 3993 h 3994"/>
              <a:gd name="T4" fmla="*/ 13258 w 13259"/>
              <a:gd name="T5" fmla="*/ 3993 h 3994"/>
              <a:gd name="T6" fmla="*/ 13258 w 13259"/>
              <a:gd name="T7" fmla="*/ 0 h 3994"/>
              <a:gd name="T8" fmla="*/ 1997 w 13259"/>
              <a:gd name="T9" fmla="*/ 0 h 3994"/>
              <a:gd name="T10" fmla="*/ 0 w 13259"/>
              <a:gd name="T11" fmla="*/ 1997 h 3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59" h="3994">
                <a:moveTo>
                  <a:pt x="0" y="1997"/>
                </a:moveTo>
                <a:cubicBezTo>
                  <a:pt x="0" y="3099"/>
                  <a:pt x="894" y="3993"/>
                  <a:pt x="1997" y="3993"/>
                </a:cubicBezTo>
                <a:lnTo>
                  <a:pt x="13258" y="3993"/>
                </a:lnTo>
                <a:lnTo>
                  <a:pt x="13258" y="0"/>
                </a:lnTo>
                <a:lnTo>
                  <a:pt x="1997" y="0"/>
                </a:lnTo>
                <a:cubicBezTo>
                  <a:pt x="894" y="0"/>
                  <a:pt x="0" y="894"/>
                  <a:pt x="0" y="19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DE8FCD45-D462-C366-55CC-560A0C2B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0" y="5442767"/>
            <a:ext cx="926628" cy="926628"/>
          </a:xfrm>
          <a:custGeom>
            <a:avLst/>
            <a:gdLst>
              <a:gd name="T0" fmla="*/ 2102 w 4146"/>
              <a:gd name="T1" fmla="*/ 16 h 4146"/>
              <a:gd name="T2" fmla="*/ 4128 w 4146"/>
              <a:gd name="T3" fmla="*/ 2043 h 4146"/>
              <a:gd name="T4" fmla="*/ 4128 w 4146"/>
              <a:gd name="T5" fmla="*/ 2102 h 4146"/>
              <a:gd name="T6" fmla="*/ 2102 w 4146"/>
              <a:gd name="T7" fmla="*/ 4128 h 4146"/>
              <a:gd name="T8" fmla="*/ 2043 w 4146"/>
              <a:gd name="T9" fmla="*/ 4128 h 4146"/>
              <a:gd name="T10" fmla="*/ 16 w 4146"/>
              <a:gd name="T11" fmla="*/ 2102 h 4146"/>
              <a:gd name="T12" fmla="*/ 16 w 4146"/>
              <a:gd name="T13" fmla="*/ 2043 h 4146"/>
              <a:gd name="T14" fmla="*/ 2043 w 4146"/>
              <a:gd name="T15" fmla="*/ 16 h 4146"/>
              <a:gd name="T16" fmla="*/ 2102 w 4146"/>
              <a:gd name="T17" fmla="*/ 16 h 4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46" h="4146">
                <a:moveTo>
                  <a:pt x="2102" y="16"/>
                </a:moveTo>
                <a:lnTo>
                  <a:pt x="4128" y="2043"/>
                </a:lnTo>
                <a:cubicBezTo>
                  <a:pt x="4145" y="2059"/>
                  <a:pt x="4145" y="2086"/>
                  <a:pt x="4128" y="2102"/>
                </a:cubicBezTo>
                <a:lnTo>
                  <a:pt x="2102" y="4128"/>
                </a:lnTo>
                <a:cubicBezTo>
                  <a:pt x="2086" y="4145"/>
                  <a:pt x="2058" y="4145"/>
                  <a:pt x="2043" y="4128"/>
                </a:cubicBezTo>
                <a:lnTo>
                  <a:pt x="16" y="2102"/>
                </a:lnTo>
                <a:cubicBezTo>
                  <a:pt x="0" y="2086"/>
                  <a:pt x="0" y="2059"/>
                  <a:pt x="16" y="2043"/>
                </a:cubicBezTo>
                <a:lnTo>
                  <a:pt x="2043" y="16"/>
                </a:lnTo>
                <a:cubicBezTo>
                  <a:pt x="2058" y="0"/>
                  <a:pt x="2086" y="0"/>
                  <a:pt x="2102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217"/>
            <a:endParaRPr lang="en-US">
              <a:solidFill>
                <a:srgbClr val="7375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90">
            <a:extLst>
              <a:ext uri="{FF2B5EF4-FFF2-40B4-BE49-F238E27FC236}">
                <a16:creationId xmlns:a16="http://schemas.microsoft.com/office/drawing/2014/main" id="{6F529691-8D3F-8D43-B952-D5310D11D504}"/>
              </a:ext>
            </a:extLst>
          </p:cNvPr>
          <p:cNvSpPr txBox="1"/>
          <p:nvPr/>
        </p:nvSpPr>
        <p:spPr>
          <a:xfrm>
            <a:off x="4875234" y="5613695"/>
            <a:ext cx="170591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4217"/>
            <a:r>
              <a:rPr lang="es-CO" sz="1600" b="1">
                <a:solidFill>
                  <a:srgbClr val="FFFFFF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Descripción de gráficas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6893D1B9-27C1-15ED-7B50-7B659F10446F}"/>
              </a:ext>
            </a:extLst>
          </p:cNvPr>
          <p:cNvSpPr txBox="1"/>
          <p:nvPr/>
        </p:nvSpPr>
        <p:spPr>
          <a:xfrm>
            <a:off x="7024100" y="5605999"/>
            <a:ext cx="420308" cy="6001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217"/>
            <a:r>
              <a:rPr lang="es-SV" sz="3300" dirty="0">
                <a:solidFill>
                  <a:srgbClr val="37A7B6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3300" dirty="0">
              <a:solidFill>
                <a:srgbClr val="37A7B6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9BCBA394-C3BB-6D9D-5ECA-8D37EF153F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699" y="5085586"/>
            <a:ext cx="1371604" cy="17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3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D1015D1-33DC-2294-65F0-C8A3BD77A2FF}"/>
              </a:ext>
            </a:extLst>
          </p:cNvPr>
          <p:cNvSpPr txBox="1"/>
          <p:nvPr/>
        </p:nvSpPr>
        <p:spPr>
          <a:xfrm>
            <a:off x="4441027" y="308264"/>
            <a:ext cx="3309945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CO" sz="4400" b="1" dirty="0">
                <a:solidFill>
                  <a:schemeClr val="tx2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1FFEEA-DF52-F060-86E2-AF311002D808}"/>
              </a:ext>
            </a:extLst>
          </p:cNvPr>
          <p:cNvSpPr txBox="1"/>
          <p:nvPr/>
        </p:nvSpPr>
        <p:spPr>
          <a:xfrm>
            <a:off x="719092" y="1285875"/>
            <a:ext cx="10955044" cy="295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continuación, se presenta un resumen y análisis del proceso que se llevó a cabo en el proceso de fabricación, pruebas y toma de datos del Sistema de Péndulo Simple. </a:t>
            </a:r>
          </a:p>
          <a:p>
            <a:pPr>
              <a:lnSpc>
                <a:spcPct val="150000"/>
              </a:lnSpc>
            </a:pPr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partir del registro gráfico se realizará un análisis del comportamiento del sistema y se obtendrán las respectivas conclusiones en cuanto a su funcionamiento</a:t>
            </a:r>
          </a:p>
          <a:p>
            <a:pPr>
              <a:lnSpc>
                <a:spcPct val="150000"/>
              </a:lnSpc>
            </a:pPr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56B82B-F074-605B-5ABC-6E196F38BBF9}"/>
              </a:ext>
            </a:extLst>
          </p:cNvPr>
          <p:cNvSpPr txBox="1"/>
          <p:nvPr/>
        </p:nvSpPr>
        <p:spPr>
          <a:xfrm>
            <a:off x="2301938" y="6029471"/>
            <a:ext cx="248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a) Diagrama Cinemático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7EE06C-154C-0F13-E647-78D5EB618D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6" y="5064800"/>
            <a:ext cx="1371604" cy="177241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772296A-FCDD-1A95-D2BA-1ADF3A562092}"/>
              </a:ext>
            </a:extLst>
          </p:cNvPr>
          <p:cNvSpPr txBox="1"/>
          <p:nvPr/>
        </p:nvSpPr>
        <p:spPr>
          <a:xfrm>
            <a:off x="7472544" y="5890971"/>
            <a:ext cx="218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b) </a:t>
            </a:r>
            <a:r>
              <a:rPr lang="es-419" dirty="0"/>
              <a:t>Diagrama de Fuerzas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18E984-24C2-E1A7-89C8-6452B525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40" y="3319221"/>
            <a:ext cx="2505075" cy="25717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45CEFC-5E4A-A18E-1670-AB95BC23A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209" y="3423430"/>
            <a:ext cx="30765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6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81F94-F346-2EE3-F245-AD203771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E04007-DF13-FF75-DCF6-7EDCE96BE2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75" y="5085586"/>
            <a:ext cx="1371604" cy="1772414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D0D58BCD-DF14-48FB-3E15-D6E3D936743A}"/>
              </a:ext>
            </a:extLst>
          </p:cNvPr>
          <p:cNvSpPr txBox="1"/>
          <p:nvPr/>
        </p:nvSpPr>
        <p:spPr>
          <a:xfrm>
            <a:off x="3657778" y="129591"/>
            <a:ext cx="4414991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CO" sz="3300" b="1" dirty="0">
                <a:solidFill>
                  <a:schemeClr val="tx2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Descripción del 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D2E8028-B37B-77DB-4251-30EEA64824BD}"/>
                  </a:ext>
                </a:extLst>
              </p:cNvPr>
              <p:cNvSpPr txBox="1"/>
              <p:nvPr/>
            </p:nvSpPr>
            <p:spPr>
              <a:xfrm>
                <a:off x="2469564" y="1149100"/>
                <a:ext cx="6791417" cy="747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péndulo simple consiste en un punto de masa suspendido por una cadena inextensible y de masa despreciable. El movimiento del péndulo está descrito por la siguiente ecuación diferencial:  </a:t>
                </a:r>
              </a:p>
              <a:p>
                <a:pPr algn="just"/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s-CO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s-CO" sz="2000" b="1" i="0" smtClean="0"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C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CO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s-CO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Donde: </a:t>
                </a:r>
              </a:p>
              <a:p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s-C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es el ángulo que la cadena hace respecto al vertical (Medido en radianes)</a:t>
                </a:r>
              </a:p>
              <a:p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G, es la aceleración gravitacional (9,81 m/s^2)</a:t>
                </a:r>
              </a:p>
              <a:p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O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 es la longitud de la cadena, en este caso con un valor de 20cm</a:t>
                </a:r>
              </a:p>
              <a:p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CO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D2E8028-B37B-77DB-4251-30EEA6482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64" y="1149100"/>
                <a:ext cx="6791417" cy="7478970"/>
              </a:xfrm>
              <a:prstGeom prst="rect">
                <a:avLst/>
              </a:prstGeom>
              <a:blipFill>
                <a:blip r:embed="rId3"/>
                <a:stretch>
                  <a:fillRect l="-898" t="-489" r="-9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9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02C75-A902-698B-20A6-25AADDF8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5BFCC1-19AC-7231-0052-8C2CFD6E6C8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75" y="5085586"/>
            <a:ext cx="1371604" cy="1772414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ADDCE9A8-9D1C-9FDC-FAF7-9606FA1B8041}"/>
              </a:ext>
            </a:extLst>
          </p:cNvPr>
          <p:cNvSpPr txBox="1"/>
          <p:nvPr/>
        </p:nvSpPr>
        <p:spPr>
          <a:xfrm>
            <a:off x="3583132" y="187208"/>
            <a:ext cx="5025736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CO" sz="3300" b="1" dirty="0">
                <a:solidFill>
                  <a:schemeClr val="tx2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Ecuaciones de Movimiento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CA143F-21A7-60A9-A63E-3F1EFF73D417}"/>
                  </a:ext>
                </a:extLst>
              </p:cNvPr>
              <p:cNvSpPr txBox="1"/>
              <p:nvPr/>
            </p:nvSpPr>
            <p:spPr>
              <a:xfrm>
                <a:off x="639192" y="1180730"/>
                <a:ext cx="10750858" cy="5829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ecuación diferencial del péndulo simple no tiene una solución general analítica en términos de funciones elementales, pero se pueden obtener soluciones aproximadas usando diferentes métodos, como: </a:t>
                </a:r>
              </a:p>
              <a:p>
                <a:endParaRPr lang="es-C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Linealización: Es usada para ángulos pequeños </a:t>
                </a:r>
                <a:r>
                  <a:rPr lang="es-C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(θ &lt;&lt; 1), </a:t>
                </a:r>
                <a:r>
                  <a:rPr lang="es-C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la ecuación puede ser linealizada con la aproximación sin(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θ) ≈ θ</a:t>
                </a:r>
                <a:r>
                  <a:rPr lang="es-C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La solución analítica de la ecuación linealizada es: </a:t>
                </a:r>
              </a:p>
              <a:p>
                <a:endParaRPr lang="es-C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CO" sz="1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1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CO" sz="1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CO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s-CO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CO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CO" sz="18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CO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8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sz="1800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s-CO" sz="1800" i="1" dirty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CO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CO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18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1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CO" sz="1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1200" dirty="0"/>
              </a:p>
              <a:p>
                <a:pPr marL="0" indent="0">
                  <a:buNone/>
                </a:pPr>
                <a:endParaRPr lang="es-CO" sz="1200" dirty="0"/>
              </a:p>
              <a:p>
                <a:pPr marL="0" indent="0">
                  <a:buNone/>
                </a:pPr>
                <a:endParaRPr lang="es-CO" sz="1200" dirty="0"/>
              </a:p>
              <a:p>
                <a:pPr marL="0" indent="0">
                  <a:buNone/>
                </a:pPr>
                <a:r>
                  <a:rPr lang="es-C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Donde: </a:t>
                </a:r>
              </a:p>
              <a:p>
                <a:pPr marL="0" indent="0">
                  <a:buNone/>
                </a:pPr>
                <a:endParaRPr lang="es-C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C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es la amplitud del movimiento medida en Radianes. </a:t>
                </a:r>
              </a:p>
              <a:p>
                <a:pPr marL="0" indent="0">
                  <a:buNone/>
                </a:pPr>
                <a:endParaRPr lang="es-C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√(</a:t>
                </a:r>
                <a:r>
                  <a:rPr lang="es-C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g/l)  es la frecuencia angular medida en Radianes / segundo. </a:t>
                </a:r>
              </a:p>
              <a:p>
                <a:pPr marL="0" indent="0">
                  <a:buNone/>
                </a:pPr>
                <a:endParaRPr lang="es-C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es la fase inicial medida en Radianes. </a:t>
                </a:r>
                <a:endParaRPr lang="es-C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O" sz="1200" dirty="0"/>
              </a:p>
              <a:p>
                <a:pPr marL="0" indent="0">
                  <a:buNone/>
                </a:pPr>
                <a:endParaRPr lang="es-CO" sz="1200" dirty="0"/>
              </a:p>
              <a:p>
                <a:pPr algn="ctr"/>
                <a:endParaRPr lang="es-C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2CA143F-21A7-60A9-A63E-3F1EFF73D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2" y="1180730"/>
                <a:ext cx="10750858" cy="5829801"/>
              </a:xfrm>
              <a:prstGeom prst="rect">
                <a:avLst/>
              </a:prstGeom>
              <a:blipFill>
                <a:blip r:embed="rId3"/>
                <a:stretch>
                  <a:fillRect l="-510" t="-6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1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53265-12C7-2708-60A8-27F1BC169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11B0E0-D677-D910-6D5C-EFF7F20DEF7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75" y="5085586"/>
            <a:ext cx="1371604" cy="1772414"/>
          </a:xfrm>
          <a:prstGeom prst="rect">
            <a:avLst/>
          </a:prstGeom>
        </p:spPr>
      </p:pic>
      <p:pic>
        <p:nvPicPr>
          <p:cNvPr id="4" name="Video de WhatsApp 2024-02-28 a las 21.07.14_6d0b8ad0">
            <a:hlinkClick r:id="" action="ppaction://media"/>
            <a:extLst>
              <a:ext uri="{FF2B5EF4-FFF2-40B4-BE49-F238E27FC236}">
                <a16:creationId xmlns:a16="http://schemas.microsoft.com/office/drawing/2014/main" id="{2C722DA2-D296-F43A-537E-923CBD6D37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5522" b="8200"/>
          <a:stretch/>
        </p:blipFill>
        <p:spPr>
          <a:xfrm>
            <a:off x="1689675" y="1645921"/>
            <a:ext cx="3481875" cy="41056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4D2F65-B07B-D047-EFE9-62F1112B5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942" y="587074"/>
            <a:ext cx="3234974" cy="5975379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F5FA3862-7710-A31E-B1C8-C4A7F551CB2D}"/>
              </a:ext>
            </a:extLst>
          </p:cNvPr>
          <p:cNvSpPr txBox="1"/>
          <p:nvPr/>
        </p:nvSpPr>
        <p:spPr>
          <a:xfrm>
            <a:off x="1045985" y="433995"/>
            <a:ext cx="4769254" cy="672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CO" sz="3300" b="1" dirty="0">
                <a:solidFill>
                  <a:schemeClr val="tx2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Construcción del Sistema</a:t>
            </a:r>
          </a:p>
        </p:txBody>
      </p:sp>
    </p:spTree>
    <p:extLst>
      <p:ext uri="{BB962C8B-B14F-4D97-AF65-F5344CB8AC3E}">
        <p14:creationId xmlns:p14="http://schemas.microsoft.com/office/powerpoint/2010/main" val="147715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BDE9F-B34F-BE28-DC0A-1C88EBF15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DCA8D5-3435-98A8-23B4-41A065737E6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75" y="5085586"/>
            <a:ext cx="1371604" cy="177241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CAFE20-2747-A519-9507-30EF3853E560}"/>
              </a:ext>
            </a:extLst>
          </p:cNvPr>
          <p:cNvSpPr txBox="1"/>
          <p:nvPr/>
        </p:nvSpPr>
        <p:spPr>
          <a:xfrm>
            <a:off x="452015" y="4460298"/>
            <a:ext cx="4371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https://colab.research.google.com/drive/1q7czzZe39T8PL6Fm2fx8EZwjMaEFbY0y?usp=sharing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0D3D2B-8905-776C-DCAD-C9224DDE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40" y="584914"/>
            <a:ext cx="4963886" cy="5103629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CDD5B141-EF5B-7D79-F617-1A7950E19546}"/>
              </a:ext>
            </a:extLst>
          </p:cNvPr>
          <p:cNvSpPr txBox="1"/>
          <p:nvPr/>
        </p:nvSpPr>
        <p:spPr>
          <a:xfrm>
            <a:off x="112776" y="442872"/>
            <a:ext cx="5049779" cy="1954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CO" sz="3300" b="1" dirty="0">
                <a:solidFill>
                  <a:schemeClr val="tx2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Implementación del código</a:t>
            </a: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939A7C-ABD4-043E-96D3-38991688414B}"/>
              </a:ext>
            </a:extLst>
          </p:cNvPr>
          <p:cNvSpPr txBox="1"/>
          <p:nvPr/>
        </p:nvSpPr>
        <p:spPr>
          <a:xfrm>
            <a:off x="484830" y="1420287"/>
            <a:ext cx="4305669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 el siguiente enlace encontrará el código y la explicación de sus partes, se ha trabajado en la herramienta </a:t>
            </a:r>
            <a:r>
              <a:rPr lang="es-ES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Colab</a:t>
            </a:r>
            <a:r>
              <a:rPr lang="es-E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que permite trabajar en conjunto con otras personas y vincular fácilmente al controlador de versiones </a:t>
            </a:r>
            <a:r>
              <a:rPr lang="es-E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59783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1F52F-2C1F-73F0-1CC3-DB073F68A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CEAD84-7CB5-488A-02BD-A4A455F716D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359" y="5366184"/>
            <a:ext cx="1220725" cy="15774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38DF2AA-FFC5-7CAA-6E2C-6A5E60A3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4" y="1085600"/>
            <a:ext cx="54578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1F57EF-C0EA-4CD4-FD02-E232CD0CB6BE}"/>
              </a:ext>
            </a:extLst>
          </p:cNvPr>
          <p:cNvSpPr txBox="1"/>
          <p:nvPr/>
        </p:nvSpPr>
        <p:spPr>
          <a:xfrm>
            <a:off x="437127" y="5562993"/>
            <a:ext cx="5432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Frecuencia natural del péndulo calculada (ωₙ): 7.02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14790D-ED05-BF58-7F0D-7DE449F7413B}"/>
              </a:ext>
            </a:extLst>
          </p:cNvPr>
          <p:cNvSpPr txBox="1"/>
          <p:nvPr/>
        </p:nvSpPr>
        <p:spPr>
          <a:xfrm>
            <a:off x="5869891" y="1267378"/>
            <a:ext cx="61681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gráfica muestra la frecuencia natural del péndulo ωₙ (en rad/s) como función del tiempo (en segundos).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Análisis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Comportamiento general: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La frecuencia natural del péndulo es constante a lo largo del tiempo, lo que indica que el sistema es lineal.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 startAt="2"/>
            </a:pP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Observaciones específicas: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La gráfica presenta un ligero ruido, que puede ser debido a las limitaciones del proceso de medición o del análisis del movimiento.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 startAt="3"/>
            </a:pP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Conclusiones: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La frecuencia natural del péndulo es una propiedad constante del sistema. </a:t>
            </a:r>
          </a:p>
          <a:p>
            <a:pPr algn="l"/>
            <a:r>
              <a:rPr lang="es-ES" sz="1400" dirty="0">
                <a:solidFill>
                  <a:srgbClr val="21212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</a:t>
            </a: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 valor de la frecuencia natural coincide con la frecuencia angular observada en el movimiento del péndulo.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A600882-0192-B534-01C0-32BB00EA9436}"/>
              </a:ext>
            </a:extLst>
          </p:cNvPr>
          <p:cNvSpPr txBox="1"/>
          <p:nvPr/>
        </p:nvSpPr>
        <p:spPr>
          <a:xfrm>
            <a:off x="899525" y="84036"/>
            <a:ext cx="4507965" cy="1954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CO" sz="3300" b="1" dirty="0">
                <a:solidFill>
                  <a:schemeClr val="tx2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Descripción de Gráficas</a:t>
            </a: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1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0315E-706F-B1E3-2F8A-B7762A723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F44D87-BA6D-E584-5ADF-0306A1798AD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75" y="5085586"/>
            <a:ext cx="1371604" cy="177241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A9C45C3-9565-302D-3BA3-B9D58383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6" y="925568"/>
            <a:ext cx="4935454" cy="59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9AAE24-99AE-895D-CA44-0663D88C3E79}"/>
              </a:ext>
            </a:extLst>
          </p:cNvPr>
          <p:cNvSpPr txBox="1"/>
          <p:nvPr/>
        </p:nvSpPr>
        <p:spPr>
          <a:xfrm>
            <a:off x="5753469" y="1139701"/>
            <a:ext cx="570336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Las dos gráficas muestran la rapidez angular (en radianes por segundo) del </a:t>
            </a:r>
            <a:r>
              <a:rPr lang="es-ES" sz="140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péndulo en función del tiempo (en segundos) para dos casos diferentes:</a:t>
            </a:r>
          </a:p>
          <a:p>
            <a:pPr algn="l"/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Ángulo inicial pequeño</a:t>
            </a:r>
            <a:r>
              <a:rPr lang="es-ES" sz="1400" b="1" dirty="0">
                <a:solidFill>
                  <a:srgbClr val="21212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s-ES" sz="1400" dirty="0">
                <a:solidFill>
                  <a:srgbClr val="21212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 </a:t>
            </a: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Ángulo inicial grande</a:t>
            </a:r>
            <a:r>
              <a:rPr lang="es-ES" sz="1400" b="1" dirty="0">
                <a:solidFill>
                  <a:srgbClr val="21212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algn="l"/>
            <a:endParaRPr lang="es-ES" sz="1400" b="1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Análisis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Comportamiento general: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La rapidez angular máxima se alcanza en el punto de equilibrio (ángulo = 0).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 startAt="2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Diferencias entre las gráficas: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principal diferencia entre las dos gráficas es la amplitud de las oscilaciones</a:t>
            </a:r>
            <a:r>
              <a:rPr lang="es-ES" sz="1400" dirty="0">
                <a:solidFill>
                  <a:srgbClr val="21212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e</a:t>
            </a:r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sto se debe a que el péndulo tiene más energía cuando se libera desde un ángulo inicial grande.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 startAt="3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Observaciones específicas: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Esta desviación se debe a la no linealidad del sistema.</a:t>
            </a:r>
          </a:p>
          <a:p>
            <a:pPr algn="l"/>
            <a:endParaRPr lang="es-ES" sz="1400" b="0" i="0" dirty="0">
              <a:solidFill>
                <a:srgbClr val="212121"/>
              </a:solidFill>
              <a:effectLst/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buFont typeface="+mj-lt"/>
              <a:buAutoNum type="arabicPeriod" startAt="4"/>
            </a:pPr>
            <a:r>
              <a:rPr lang="es-ES" sz="1400" b="1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Conclusiones:</a:t>
            </a:r>
          </a:p>
          <a:p>
            <a:pPr algn="l"/>
            <a:r>
              <a:rPr lang="es-ES" sz="1400" b="0" i="0" dirty="0">
                <a:solidFill>
                  <a:srgbClr val="21212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La amplitud de las oscilaciones del péndulo depende del ángulo inicial.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65710A4-8307-E037-FCA5-A72173253EF6}"/>
              </a:ext>
            </a:extLst>
          </p:cNvPr>
          <p:cNvSpPr txBox="1"/>
          <p:nvPr/>
        </p:nvSpPr>
        <p:spPr>
          <a:xfrm>
            <a:off x="818015" y="101791"/>
            <a:ext cx="4507965" cy="1954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s-CO" sz="3300" b="1" dirty="0">
                <a:solidFill>
                  <a:schemeClr val="tx2"/>
                </a:solidFill>
                <a:latin typeface="Times New Roman" panose="02020603050405020304" pitchFamily="18" charset="0"/>
                <a:ea typeface="League Spartan" charset="0"/>
                <a:cs typeface="Times New Roman" panose="02020603050405020304" pitchFamily="18" charset="0"/>
              </a:rPr>
              <a:t>Descripción de Gráficas</a:t>
            </a: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  <a:p>
            <a:pPr algn="ctr">
              <a:lnSpc>
                <a:spcPts val="5000"/>
              </a:lnSpc>
            </a:pPr>
            <a:endParaRPr lang="es-CO" sz="3300" b="1" dirty="0">
              <a:solidFill>
                <a:schemeClr val="tx2"/>
              </a:solidFill>
              <a:latin typeface="Times New Roman" panose="02020603050405020304" pitchFamily="18" charset="0"/>
              <a:ea typeface="League Spart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80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IGPIA - Theme 01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29DCE"/>
      </a:accent1>
      <a:accent2>
        <a:srgbClr val="37A7B6"/>
      </a:accent2>
      <a:accent3>
        <a:srgbClr val="63C08A"/>
      </a:accent3>
      <a:accent4>
        <a:srgbClr val="8ED75E"/>
      </a:accent4>
      <a:accent5>
        <a:srgbClr val="A5E348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1030</Words>
  <Application>Microsoft Office PowerPoint</Application>
  <PresentationFormat>Panorámica</PresentationFormat>
  <Paragraphs>140</Paragraphs>
  <Slides>12</Slides>
  <Notes>1</Notes>
  <HiddenSlides>0</HiddenSlides>
  <MMClips>1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Open Sans Light</vt:lpstr>
      <vt:lpstr>Poppins</vt:lpstr>
      <vt:lpstr>Times New Roman</vt:lpstr>
      <vt:lpstr>Tema de Office</vt:lpstr>
      <vt:lpstr>Default Theme</vt:lpstr>
      <vt:lpstr>Sistema de péndulo simple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pendulum system</dc:title>
  <dc:creator>Sebastian Mapura</dc:creator>
  <cp:lastModifiedBy>Daniel Murcia Hernández</cp:lastModifiedBy>
  <cp:revision>42</cp:revision>
  <dcterms:created xsi:type="dcterms:W3CDTF">2024-04-03T16:56:14Z</dcterms:created>
  <dcterms:modified xsi:type="dcterms:W3CDTF">2024-04-12T01:07:47Z</dcterms:modified>
</cp:coreProperties>
</file>