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4" r:id="rId6"/>
    <p:sldId id="260" r:id="rId7"/>
    <p:sldId id="263" r:id="rId8"/>
    <p:sldId id="259"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6A895-C5FE-6C50-7F72-AC3D0537BD5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39EC5337-B258-25DE-D715-C3C375C147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7DF10E9-7CFB-9AAC-4A23-F11BEF016C44}"/>
              </a:ext>
            </a:extLst>
          </p:cNvPr>
          <p:cNvSpPr>
            <a:spLocks noGrp="1"/>
          </p:cNvSpPr>
          <p:nvPr>
            <p:ph type="dt" sz="half" idx="10"/>
          </p:nvPr>
        </p:nvSpPr>
        <p:spPr/>
        <p:txBody>
          <a:bodyPr/>
          <a:lstStyle/>
          <a:p>
            <a:fld id="{900880EB-8657-4432-9943-BAC52B430721}" type="datetimeFigureOut">
              <a:rPr lang="es-CO" smtClean="0"/>
              <a:t>6/04/2024</a:t>
            </a:fld>
            <a:endParaRPr lang="es-CO"/>
          </a:p>
        </p:txBody>
      </p:sp>
      <p:sp>
        <p:nvSpPr>
          <p:cNvPr id="5" name="Marcador de pie de página 4">
            <a:extLst>
              <a:ext uri="{FF2B5EF4-FFF2-40B4-BE49-F238E27FC236}">
                <a16:creationId xmlns:a16="http://schemas.microsoft.com/office/drawing/2014/main" id="{1F47F676-147E-2FE6-7F21-BEE61B86A4B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40832A9-18F9-ABAB-C470-FEBE8D53F73F}"/>
              </a:ext>
            </a:extLst>
          </p:cNvPr>
          <p:cNvSpPr>
            <a:spLocks noGrp="1"/>
          </p:cNvSpPr>
          <p:nvPr>
            <p:ph type="sldNum" sz="quarter" idx="12"/>
          </p:nvPr>
        </p:nvSpPr>
        <p:spPr/>
        <p:txBody>
          <a:bodyPr/>
          <a:lstStyle/>
          <a:p>
            <a:fld id="{2576349A-026F-4A85-B5D7-37BBE3E1F575}" type="slidenum">
              <a:rPr lang="es-CO" smtClean="0"/>
              <a:t>‹Nº›</a:t>
            </a:fld>
            <a:endParaRPr lang="es-CO"/>
          </a:p>
        </p:txBody>
      </p:sp>
    </p:spTree>
    <p:extLst>
      <p:ext uri="{BB962C8B-B14F-4D97-AF65-F5344CB8AC3E}">
        <p14:creationId xmlns:p14="http://schemas.microsoft.com/office/powerpoint/2010/main" val="377974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98E35D-7803-F19E-EC02-6273142C6AC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6362BC3-A3F8-0705-6E96-6E2129E024D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AB96B02-7D80-6012-1063-DCFCF63F3D90}"/>
              </a:ext>
            </a:extLst>
          </p:cNvPr>
          <p:cNvSpPr>
            <a:spLocks noGrp="1"/>
          </p:cNvSpPr>
          <p:nvPr>
            <p:ph type="dt" sz="half" idx="10"/>
          </p:nvPr>
        </p:nvSpPr>
        <p:spPr/>
        <p:txBody>
          <a:bodyPr/>
          <a:lstStyle/>
          <a:p>
            <a:fld id="{900880EB-8657-4432-9943-BAC52B430721}" type="datetimeFigureOut">
              <a:rPr lang="es-CO" smtClean="0"/>
              <a:t>6/04/2024</a:t>
            </a:fld>
            <a:endParaRPr lang="es-CO"/>
          </a:p>
        </p:txBody>
      </p:sp>
      <p:sp>
        <p:nvSpPr>
          <p:cNvPr id="5" name="Marcador de pie de página 4">
            <a:extLst>
              <a:ext uri="{FF2B5EF4-FFF2-40B4-BE49-F238E27FC236}">
                <a16:creationId xmlns:a16="http://schemas.microsoft.com/office/drawing/2014/main" id="{8570F32C-E6CA-5D7A-B375-2019BCDE5D9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D3A3646-83E8-7BD9-52B8-7123670A6168}"/>
              </a:ext>
            </a:extLst>
          </p:cNvPr>
          <p:cNvSpPr>
            <a:spLocks noGrp="1"/>
          </p:cNvSpPr>
          <p:nvPr>
            <p:ph type="sldNum" sz="quarter" idx="12"/>
          </p:nvPr>
        </p:nvSpPr>
        <p:spPr/>
        <p:txBody>
          <a:bodyPr/>
          <a:lstStyle/>
          <a:p>
            <a:fld id="{2576349A-026F-4A85-B5D7-37BBE3E1F575}" type="slidenum">
              <a:rPr lang="es-CO" smtClean="0"/>
              <a:t>‹Nº›</a:t>
            </a:fld>
            <a:endParaRPr lang="es-CO"/>
          </a:p>
        </p:txBody>
      </p:sp>
    </p:spTree>
    <p:extLst>
      <p:ext uri="{BB962C8B-B14F-4D97-AF65-F5344CB8AC3E}">
        <p14:creationId xmlns:p14="http://schemas.microsoft.com/office/powerpoint/2010/main" val="812897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3486F8D-EDCA-A45F-5847-2C0ED1E79F4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341C717-2ED5-810F-ADB0-305899A02DA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0B6567F-871B-CD38-C205-102881E66839}"/>
              </a:ext>
            </a:extLst>
          </p:cNvPr>
          <p:cNvSpPr>
            <a:spLocks noGrp="1"/>
          </p:cNvSpPr>
          <p:nvPr>
            <p:ph type="dt" sz="half" idx="10"/>
          </p:nvPr>
        </p:nvSpPr>
        <p:spPr/>
        <p:txBody>
          <a:bodyPr/>
          <a:lstStyle/>
          <a:p>
            <a:fld id="{900880EB-8657-4432-9943-BAC52B430721}" type="datetimeFigureOut">
              <a:rPr lang="es-CO" smtClean="0"/>
              <a:t>6/04/2024</a:t>
            </a:fld>
            <a:endParaRPr lang="es-CO"/>
          </a:p>
        </p:txBody>
      </p:sp>
      <p:sp>
        <p:nvSpPr>
          <p:cNvPr id="5" name="Marcador de pie de página 4">
            <a:extLst>
              <a:ext uri="{FF2B5EF4-FFF2-40B4-BE49-F238E27FC236}">
                <a16:creationId xmlns:a16="http://schemas.microsoft.com/office/drawing/2014/main" id="{0B22F5D2-E0E9-33E2-98F8-EA1D136F5FD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33827A3-346B-2934-07AC-E5966F8A85C2}"/>
              </a:ext>
            </a:extLst>
          </p:cNvPr>
          <p:cNvSpPr>
            <a:spLocks noGrp="1"/>
          </p:cNvSpPr>
          <p:nvPr>
            <p:ph type="sldNum" sz="quarter" idx="12"/>
          </p:nvPr>
        </p:nvSpPr>
        <p:spPr/>
        <p:txBody>
          <a:bodyPr/>
          <a:lstStyle/>
          <a:p>
            <a:fld id="{2576349A-026F-4A85-B5D7-37BBE3E1F575}" type="slidenum">
              <a:rPr lang="es-CO" smtClean="0"/>
              <a:t>‹Nº›</a:t>
            </a:fld>
            <a:endParaRPr lang="es-CO"/>
          </a:p>
        </p:txBody>
      </p:sp>
    </p:spTree>
    <p:extLst>
      <p:ext uri="{BB962C8B-B14F-4D97-AF65-F5344CB8AC3E}">
        <p14:creationId xmlns:p14="http://schemas.microsoft.com/office/powerpoint/2010/main" val="3112129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0F7064-8B88-BC0C-CF1C-7A2C3D7E0FD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713604A-EC8E-E587-83A1-F330311E0AC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0525DB9-3DBB-46EE-C4B8-3CC566B6FAF7}"/>
              </a:ext>
            </a:extLst>
          </p:cNvPr>
          <p:cNvSpPr>
            <a:spLocks noGrp="1"/>
          </p:cNvSpPr>
          <p:nvPr>
            <p:ph type="dt" sz="half" idx="10"/>
          </p:nvPr>
        </p:nvSpPr>
        <p:spPr/>
        <p:txBody>
          <a:bodyPr/>
          <a:lstStyle/>
          <a:p>
            <a:fld id="{900880EB-8657-4432-9943-BAC52B430721}" type="datetimeFigureOut">
              <a:rPr lang="es-CO" smtClean="0"/>
              <a:t>6/04/2024</a:t>
            </a:fld>
            <a:endParaRPr lang="es-CO"/>
          </a:p>
        </p:txBody>
      </p:sp>
      <p:sp>
        <p:nvSpPr>
          <p:cNvPr id="5" name="Marcador de pie de página 4">
            <a:extLst>
              <a:ext uri="{FF2B5EF4-FFF2-40B4-BE49-F238E27FC236}">
                <a16:creationId xmlns:a16="http://schemas.microsoft.com/office/drawing/2014/main" id="{62061CA6-D98C-097E-B815-67C53C5944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0F2FA3F-70B0-CF38-8A2A-968158D1C4F3}"/>
              </a:ext>
            </a:extLst>
          </p:cNvPr>
          <p:cNvSpPr>
            <a:spLocks noGrp="1"/>
          </p:cNvSpPr>
          <p:nvPr>
            <p:ph type="sldNum" sz="quarter" idx="12"/>
          </p:nvPr>
        </p:nvSpPr>
        <p:spPr/>
        <p:txBody>
          <a:bodyPr/>
          <a:lstStyle/>
          <a:p>
            <a:fld id="{2576349A-026F-4A85-B5D7-37BBE3E1F575}" type="slidenum">
              <a:rPr lang="es-CO" smtClean="0"/>
              <a:t>‹Nº›</a:t>
            </a:fld>
            <a:endParaRPr lang="es-CO"/>
          </a:p>
        </p:txBody>
      </p:sp>
    </p:spTree>
    <p:extLst>
      <p:ext uri="{BB962C8B-B14F-4D97-AF65-F5344CB8AC3E}">
        <p14:creationId xmlns:p14="http://schemas.microsoft.com/office/powerpoint/2010/main" val="6718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315EEB-D727-F2DA-5919-BF8A2B7C716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2061A0A-E421-7AB6-5A26-070F561AB1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AFEA135-5F35-8335-45A4-8BC185C950AF}"/>
              </a:ext>
            </a:extLst>
          </p:cNvPr>
          <p:cNvSpPr>
            <a:spLocks noGrp="1"/>
          </p:cNvSpPr>
          <p:nvPr>
            <p:ph type="dt" sz="half" idx="10"/>
          </p:nvPr>
        </p:nvSpPr>
        <p:spPr/>
        <p:txBody>
          <a:bodyPr/>
          <a:lstStyle/>
          <a:p>
            <a:fld id="{900880EB-8657-4432-9943-BAC52B430721}" type="datetimeFigureOut">
              <a:rPr lang="es-CO" smtClean="0"/>
              <a:t>6/04/2024</a:t>
            </a:fld>
            <a:endParaRPr lang="es-CO"/>
          </a:p>
        </p:txBody>
      </p:sp>
      <p:sp>
        <p:nvSpPr>
          <p:cNvPr id="5" name="Marcador de pie de página 4">
            <a:extLst>
              <a:ext uri="{FF2B5EF4-FFF2-40B4-BE49-F238E27FC236}">
                <a16:creationId xmlns:a16="http://schemas.microsoft.com/office/drawing/2014/main" id="{BAB3133C-F26C-B175-54F5-4A53224B4AD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E1358E6-9D00-2051-85E3-BFC18BF0D15B}"/>
              </a:ext>
            </a:extLst>
          </p:cNvPr>
          <p:cNvSpPr>
            <a:spLocks noGrp="1"/>
          </p:cNvSpPr>
          <p:nvPr>
            <p:ph type="sldNum" sz="quarter" idx="12"/>
          </p:nvPr>
        </p:nvSpPr>
        <p:spPr/>
        <p:txBody>
          <a:bodyPr/>
          <a:lstStyle/>
          <a:p>
            <a:fld id="{2576349A-026F-4A85-B5D7-37BBE3E1F575}" type="slidenum">
              <a:rPr lang="es-CO" smtClean="0"/>
              <a:t>‹Nº›</a:t>
            </a:fld>
            <a:endParaRPr lang="es-CO"/>
          </a:p>
        </p:txBody>
      </p:sp>
    </p:spTree>
    <p:extLst>
      <p:ext uri="{BB962C8B-B14F-4D97-AF65-F5344CB8AC3E}">
        <p14:creationId xmlns:p14="http://schemas.microsoft.com/office/powerpoint/2010/main" val="384949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FC5581-70CA-BD79-E3FE-F053D87AFD4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1461959-0B9B-E866-FCFD-0496410E844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5845D8B7-24FE-4434-D318-E993C721336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F117D86-BE4D-EBEC-D70C-9E11ECED239F}"/>
              </a:ext>
            </a:extLst>
          </p:cNvPr>
          <p:cNvSpPr>
            <a:spLocks noGrp="1"/>
          </p:cNvSpPr>
          <p:nvPr>
            <p:ph type="dt" sz="half" idx="10"/>
          </p:nvPr>
        </p:nvSpPr>
        <p:spPr/>
        <p:txBody>
          <a:bodyPr/>
          <a:lstStyle/>
          <a:p>
            <a:fld id="{900880EB-8657-4432-9943-BAC52B430721}" type="datetimeFigureOut">
              <a:rPr lang="es-CO" smtClean="0"/>
              <a:t>6/04/2024</a:t>
            </a:fld>
            <a:endParaRPr lang="es-CO"/>
          </a:p>
        </p:txBody>
      </p:sp>
      <p:sp>
        <p:nvSpPr>
          <p:cNvPr id="6" name="Marcador de pie de página 5">
            <a:extLst>
              <a:ext uri="{FF2B5EF4-FFF2-40B4-BE49-F238E27FC236}">
                <a16:creationId xmlns:a16="http://schemas.microsoft.com/office/drawing/2014/main" id="{8164608F-0762-34D4-4AEE-81BE2106EC3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520BE5C-8372-56CB-8B6F-A04EB4CC760C}"/>
              </a:ext>
            </a:extLst>
          </p:cNvPr>
          <p:cNvSpPr>
            <a:spLocks noGrp="1"/>
          </p:cNvSpPr>
          <p:nvPr>
            <p:ph type="sldNum" sz="quarter" idx="12"/>
          </p:nvPr>
        </p:nvSpPr>
        <p:spPr/>
        <p:txBody>
          <a:bodyPr/>
          <a:lstStyle/>
          <a:p>
            <a:fld id="{2576349A-026F-4A85-B5D7-37BBE3E1F575}" type="slidenum">
              <a:rPr lang="es-CO" smtClean="0"/>
              <a:t>‹Nº›</a:t>
            </a:fld>
            <a:endParaRPr lang="es-CO"/>
          </a:p>
        </p:txBody>
      </p:sp>
    </p:spTree>
    <p:extLst>
      <p:ext uri="{BB962C8B-B14F-4D97-AF65-F5344CB8AC3E}">
        <p14:creationId xmlns:p14="http://schemas.microsoft.com/office/powerpoint/2010/main" val="140730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87F11B-3027-729C-471A-4C9CB5B3549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B2B3546-1462-F3C3-8B63-7B3694BE07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7C4CD03-5B7A-3559-46D2-4774D1E3D10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8B8AF798-2D7C-4A89-BD72-EFCE9282F0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A43FC6D-0E5A-B5BF-C01E-F037B19E3DE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9610CAE-1862-98E2-2762-F43CAD494060}"/>
              </a:ext>
            </a:extLst>
          </p:cNvPr>
          <p:cNvSpPr>
            <a:spLocks noGrp="1"/>
          </p:cNvSpPr>
          <p:nvPr>
            <p:ph type="dt" sz="half" idx="10"/>
          </p:nvPr>
        </p:nvSpPr>
        <p:spPr/>
        <p:txBody>
          <a:bodyPr/>
          <a:lstStyle/>
          <a:p>
            <a:fld id="{900880EB-8657-4432-9943-BAC52B430721}" type="datetimeFigureOut">
              <a:rPr lang="es-CO" smtClean="0"/>
              <a:t>6/04/2024</a:t>
            </a:fld>
            <a:endParaRPr lang="es-CO"/>
          </a:p>
        </p:txBody>
      </p:sp>
      <p:sp>
        <p:nvSpPr>
          <p:cNvPr id="8" name="Marcador de pie de página 7">
            <a:extLst>
              <a:ext uri="{FF2B5EF4-FFF2-40B4-BE49-F238E27FC236}">
                <a16:creationId xmlns:a16="http://schemas.microsoft.com/office/drawing/2014/main" id="{01F5618B-5910-FF1F-D443-915002310AB2}"/>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7E608639-87E0-041A-D7C3-3279DC3E80DE}"/>
              </a:ext>
            </a:extLst>
          </p:cNvPr>
          <p:cNvSpPr>
            <a:spLocks noGrp="1"/>
          </p:cNvSpPr>
          <p:nvPr>
            <p:ph type="sldNum" sz="quarter" idx="12"/>
          </p:nvPr>
        </p:nvSpPr>
        <p:spPr/>
        <p:txBody>
          <a:bodyPr/>
          <a:lstStyle/>
          <a:p>
            <a:fld id="{2576349A-026F-4A85-B5D7-37BBE3E1F575}" type="slidenum">
              <a:rPr lang="es-CO" smtClean="0"/>
              <a:t>‹Nº›</a:t>
            </a:fld>
            <a:endParaRPr lang="es-CO"/>
          </a:p>
        </p:txBody>
      </p:sp>
    </p:spTree>
    <p:extLst>
      <p:ext uri="{BB962C8B-B14F-4D97-AF65-F5344CB8AC3E}">
        <p14:creationId xmlns:p14="http://schemas.microsoft.com/office/powerpoint/2010/main" val="880136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D06D60-9ED6-248F-0D72-C7DF7F662C3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0C67FBC2-844F-32CD-30AF-D4654C9F1F3A}"/>
              </a:ext>
            </a:extLst>
          </p:cNvPr>
          <p:cNvSpPr>
            <a:spLocks noGrp="1"/>
          </p:cNvSpPr>
          <p:nvPr>
            <p:ph type="dt" sz="half" idx="10"/>
          </p:nvPr>
        </p:nvSpPr>
        <p:spPr/>
        <p:txBody>
          <a:bodyPr/>
          <a:lstStyle/>
          <a:p>
            <a:fld id="{900880EB-8657-4432-9943-BAC52B430721}" type="datetimeFigureOut">
              <a:rPr lang="es-CO" smtClean="0"/>
              <a:t>6/04/2024</a:t>
            </a:fld>
            <a:endParaRPr lang="es-CO"/>
          </a:p>
        </p:txBody>
      </p:sp>
      <p:sp>
        <p:nvSpPr>
          <p:cNvPr id="4" name="Marcador de pie de página 3">
            <a:extLst>
              <a:ext uri="{FF2B5EF4-FFF2-40B4-BE49-F238E27FC236}">
                <a16:creationId xmlns:a16="http://schemas.microsoft.com/office/drawing/2014/main" id="{35240894-CEAC-F17B-74BD-F76577EE252A}"/>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27791FA5-25BB-7492-F5C0-11CCE31B733A}"/>
              </a:ext>
            </a:extLst>
          </p:cNvPr>
          <p:cNvSpPr>
            <a:spLocks noGrp="1"/>
          </p:cNvSpPr>
          <p:nvPr>
            <p:ph type="sldNum" sz="quarter" idx="12"/>
          </p:nvPr>
        </p:nvSpPr>
        <p:spPr/>
        <p:txBody>
          <a:bodyPr/>
          <a:lstStyle/>
          <a:p>
            <a:fld id="{2576349A-026F-4A85-B5D7-37BBE3E1F575}" type="slidenum">
              <a:rPr lang="es-CO" smtClean="0"/>
              <a:t>‹Nº›</a:t>
            </a:fld>
            <a:endParaRPr lang="es-CO"/>
          </a:p>
        </p:txBody>
      </p:sp>
    </p:spTree>
    <p:extLst>
      <p:ext uri="{BB962C8B-B14F-4D97-AF65-F5344CB8AC3E}">
        <p14:creationId xmlns:p14="http://schemas.microsoft.com/office/powerpoint/2010/main" val="4700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13D52CD-185B-52C4-1D64-1C02954095CE}"/>
              </a:ext>
            </a:extLst>
          </p:cNvPr>
          <p:cNvSpPr>
            <a:spLocks noGrp="1"/>
          </p:cNvSpPr>
          <p:nvPr>
            <p:ph type="dt" sz="half" idx="10"/>
          </p:nvPr>
        </p:nvSpPr>
        <p:spPr/>
        <p:txBody>
          <a:bodyPr/>
          <a:lstStyle/>
          <a:p>
            <a:fld id="{900880EB-8657-4432-9943-BAC52B430721}" type="datetimeFigureOut">
              <a:rPr lang="es-CO" smtClean="0"/>
              <a:t>6/04/2024</a:t>
            </a:fld>
            <a:endParaRPr lang="es-CO"/>
          </a:p>
        </p:txBody>
      </p:sp>
      <p:sp>
        <p:nvSpPr>
          <p:cNvPr id="3" name="Marcador de pie de página 2">
            <a:extLst>
              <a:ext uri="{FF2B5EF4-FFF2-40B4-BE49-F238E27FC236}">
                <a16:creationId xmlns:a16="http://schemas.microsoft.com/office/drawing/2014/main" id="{89283468-A164-A98B-BDE2-43D78AD28F1C}"/>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C4C3A3D8-2ED2-80B1-6783-9A4812143E91}"/>
              </a:ext>
            </a:extLst>
          </p:cNvPr>
          <p:cNvSpPr>
            <a:spLocks noGrp="1"/>
          </p:cNvSpPr>
          <p:nvPr>
            <p:ph type="sldNum" sz="quarter" idx="12"/>
          </p:nvPr>
        </p:nvSpPr>
        <p:spPr/>
        <p:txBody>
          <a:bodyPr/>
          <a:lstStyle/>
          <a:p>
            <a:fld id="{2576349A-026F-4A85-B5D7-37BBE3E1F575}" type="slidenum">
              <a:rPr lang="es-CO" smtClean="0"/>
              <a:t>‹Nº›</a:t>
            </a:fld>
            <a:endParaRPr lang="es-CO"/>
          </a:p>
        </p:txBody>
      </p:sp>
    </p:spTree>
    <p:extLst>
      <p:ext uri="{BB962C8B-B14F-4D97-AF65-F5344CB8AC3E}">
        <p14:creationId xmlns:p14="http://schemas.microsoft.com/office/powerpoint/2010/main" val="3716893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04637-773A-1C05-0951-4C7AEF102BF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18264AB-31B0-0502-84D3-147CBF374E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10496F9D-9090-AB19-2D99-5720899D4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90695B3-DC16-8B76-8420-EF209416122F}"/>
              </a:ext>
            </a:extLst>
          </p:cNvPr>
          <p:cNvSpPr>
            <a:spLocks noGrp="1"/>
          </p:cNvSpPr>
          <p:nvPr>
            <p:ph type="dt" sz="half" idx="10"/>
          </p:nvPr>
        </p:nvSpPr>
        <p:spPr/>
        <p:txBody>
          <a:bodyPr/>
          <a:lstStyle/>
          <a:p>
            <a:fld id="{900880EB-8657-4432-9943-BAC52B430721}" type="datetimeFigureOut">
              <a:rPr lang="es-CO" smtClean="0"/>
              <a:t>6/04/2024</a:t>
            </a:fld>
            <a:endParaRPr lang="es-CO"/>
          </a:p>
        </p:txBody>
      </p:sp>
      <p:sp>
        <p:nvSpPr>
          <p:cNvPr id="6" name="Marcador de pie de página 5">
            <a:extLst>
              <a:ext uri="{FF2B5EF4-FFF2-40B4-BE49-F238E27FC236}">
                <a16:creationId xmlns:a16="http://schemas.microsoft.com/office/drawing/2014/main" id="{E32F784A-354B-14C3-85EB-DFF379D5FAC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02FF019-7D0F-5BA5-9D87-52A2A4DDBF5D}"/>
              </a:ext>
            </a:extLst>
          </p:cNvPr>
          <p:cNvSpPr>
            <a:spLocks noGrp="1"/>
          </p:cNvSpPr>
          <p:nvPr>
            <p:ph type="sldNum" sz="quarter" idx="12"/>
          </p:nvPr>
        </p:nvSpPr>
        <p:spPr/>
        <p:txBody>
          <a:bodyPr/>
          <a:lstStyle/>
          <a:p>
            <a:fld id="{2576349A-026F-4A85-B5D7-37BBE3E1F575}" type="slidenum">
              <a:rPr lang="es-CO" smtClean="0"/>
              <a:t>‹Nº›</a:t>
            </a:fld>
            <a:endParaRPr lang="es-CO"/>
          </a:p>
        </p:txBody>
      </p:sp>
    </p:spTree>
    <p:extLst>
      <p:ext uri="{BB962C8B-B14F-4D97-AF65-F5344CB8AC3E}">
        <p14:creationId xmlns:p14="http://schemas.microsoft.com/office/powerpoint/2010/main" val="391107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8033FC-D899-0100-1F96-F0FCB1A8C53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64E7E887-E020-97C4-7066-355D1EEB24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3D161A5D-C46D-EAAA-8958-B0A00D0A5D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3366C1C-3A9D-F6C3-F1FD-64ADDC6D50C4}"/>
              </a:ext>
            </a:extLst>
          </p:cNvPr>
          <p:cNvSpPr>
            <a:spLocks noGrp="1"/>
          </p:cNvSpPr>
          <p:nvPr>
            <p:ph type="dt" sz="half" idx="10"/>
          </p:nvPr>
        </p:nvSpPr>
        <p:spPr/>
        <p:txBody>
          <a:bodyPr/>
          <a:lstStyle/>
          <a:p>
            <a:fld id="{900880EB-8657-4432-9943-BAC52B430721}" type="datetimeFigureOut">
              <a:rPr lang="es-CO" smtClean="0"/>
              <a:t>6/04/2024</a:t>
            </a:fld>
            <a:endParaRPr lang="es-CO"/>
          </a:p>
        </p:txBody>
      </p:sp>
      <p:sp>
        <p:nvSpPr>
          <p:cNvPr id="6" name="Marcador de pie de página 5">
            <a:extLst>
              <a:ext uri="{FF2B5EF4-FFF2-40B4-BE49-F238E27FC236}">
                <a16:creationId xmlns:a16="http://schemas.microsoft.com/office/drawing/2014/main" id="{E1C3042F-B738-F489-6E64-AE1CDF94DB6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CF9F641-2CCD-AAE4-BF78-6AF65DCBC334}"/>
              </a:ext>
            </a:extLst>
          </p:cNvPr>
          <p:cNvSpPr>
            <a:spLocks noGrp="1"/>
          </p:cNvSpPr>
          <p:nvPr>
            <p:ph type="sldNum" sz="quarter" idx="12"/>
          </p:nvPr>
        </p:nvSpPr>
        <p:spPr/>
        <p:txBody>
          <a:bodyPr/>
          <a:lstStyle/>
          <a:p>
            <a:fld id="{2576349A-026F-4A85-B5D7-37BBE3E1F575}" type="slidenum">
              <a:rPr lang="es-CO" smtClean="0"/>
              <a:t>‹Nº›</a:t>
            </a:fld>
            <a:endParaRPr lang="es-CO"/>
          </a:p>
        </p:txBody>
      </p:sp>
    </p:spTree>
    <p:extLst>
      <p:ext uri="{BB962C8B-B14F-4D97-AF65-F5344CB8AC3E}">
        <p14:creationId xmlns:p14="http://schemas.microsoft.com/office/powerpoint/2010/main" val="2985851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8620E9B-69B4-460F-7DEA-C0812AB952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6A8CF4B-9906-E560-D04A-C3656E6D6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53DC5E5-4D32-B586-0F89-036488EF7F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880EB-8657-4432-9943-BAC52B430721}" type="datetimeFigureOut">
              <a:rPr lang="es-CO" smtClean="0"/>
              <a:t>6/04/2024</a:t>
            </a:fld>
            <a:endParaRPr lang="es-CO"/>
          </a:p>
        </p:txBody>
      </p:sp>
      <p:sp>
        <p:nvSpPr>
          <p:cNvPr id="5" name="Marcador de pie de página 4">
            <a:extLst>
              <a:ext uri="{FF2B5EF4-FFF2-40B4-BE49-F238E27FC236}">
                <a16:creationId xmlns:a16="http://schemas.microsoft.com/office/drawing/2014/main" id="{B8FFF7B6-EC41-4433-2918-5767C42CD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9CBFB1D8-F905-B02F-BEAF-5C472634E5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6349A-026F-4A85-B5D7-37BBE3E1F575}" type="slidenum">
              <a:rPr lang="es-CO" smtClean="0"/>
              <a:t>‹Nº›</a:t>
            </a:fld>
            <a:endParaRPr lang="es-CO"/>
          </a:p>
        </p:txBody>
      </p:sp>
    </p:spTree>
    <p:extLst>
      <p:ext uri="{BB962C8B-B14F-4D97-AF65-F5344CB8AC3E}">
        <p14:creationId xmlns:p14="http://schemas.microsoft.com/office/powerpoint/2010/main" val="2455614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captura de pantalla, dibujo&#10;&#10;Descripción generada automáticamente">
            <a:extLst>
              <a:ext uri="{FF2B5EF4-FFF2-40B4-BE49-F238E27FC236}">
                <a16:creationId xmlns:a16="http://schemas.microsoft.com/office/drawing/2014/main" id="{6848851E-3562-4311-26F4-5C9E0433B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3024" cy="6858000"/>
          </a:xfrm>
          <a:prstGeom prst="rect">
            <a:avLst/>
          </a:prstGeom>
        </p:spPr>
      </p:pic>
      <p:sp>
        <p:nvSpPr>
          <p:cNvPr id="2" name="Título 1">
            <a:extLst>
              <a:ext uri="{FF2B5EF4-FFF2-40B4-BE49-F238E27FC236}">
                <a16:creationId xmlns:a16="http://schemas.microsoft.com/office/drawing/2014/main" id="{2C9288A0-3D4C-0EBE-B6DC-D0E85C8E48E8}"/>
              </a:ext>
            </a:extLst>
          </p:cNvPr>
          <p:cNvSpPr>
            <a:spLocks noGrp="1"/>
          </p:cNvSpPr>
          <p:nvPr>
            <p:ph type="ctrTitle"/>
          </p:nvPr>
        </p:nvSpPr>
        <p:spPr>
          <a:xfrm>
            <a:off x="1128531" y="717247"/>
            <a:ext cx="9934937" cy="2801455"/>
          </a:xfrm>
        </p:spPr>
        <p:txBody>
          <a:bodyPr>
            <a:normAutofit/>
          </a:bodyPr>
          <a:lstStyle/>
          <a:p>
            <a:pPr>
              <a:lnSpc>
                <a:spcPct val="150000"/>
              </a:lnSpc>
            </a:pPr>
            <a:r>
              <a:rPr lang="es-CO" sz="7200" b="1" dirty="0">
                <a:solidFill>
                  <a:schemeClr val="accent1">
                    <a:lumMod val="75000"/>
                  </a:schemeClr>
                </a:solidFill>
                <a:latin typeface="Cambria" panose="02040503050406030204" pitchFamily="18" charset="0"/>
                <a:ea typeface="Cambria" panose="02040503050406030204" pitchFamily="18" charset="0"/>
                <a:cs typeface="Times New Roman" panose="02020603050405020304" pitchFamily="18" charset="0"/>
              </a:rPr>
              <a:t>Controlador PID</a:t>
            </a:r>
            <a:br>
              <a:rPr lang="es-CO" sz="7200" b="1" i="0" u="none" strike="noStrike" dirty="0">
                <a:solidFill>
                  <a:srgbClr val="C04C0B"/>
                </a:solidFill>
                <a:effectLst/>
                <a:latin typeface="Cambria" panose="02040503050406030204" pitchFamily="18" charset="0"/>
                <a:ea typeface="Cambria" panose="02040503050406030204" pitchFamily="18" charset="0"/>
                <a:cs typeface="Times New Roman" panose="02020603050405020304" pitchFamily="18" charset="0"/>
              </a:rPr>
            </a:br>
            <a:r>
              <a:rPr lang="es-CO" sz="4800" u="none" strike="noStrike" dirty="0">
                <a:solidFill>
                  <a:srgbClr val="212121"/>
                </a:solidFill>
                <a:latin typeface="Cambria" panose="02040503050406030204" pitchFamily="18" charset="0"/>
                <a:ea typeface="Cambria" panose="02040503050406030204" pitchFamily="18" charset="0"/>
                <a:cs typeface="Times New Roman" panose="02020603050405020304" pitchFamily="18" charset="0"/>
              </a:rPr>
              <a:t>Implementación métodos de control</a:t>
            </a:r>
            <a:endParaRPr lang="es-CO" sz="7200" dirty="0">
              <a:latin typeface="Cambria" panose="02040503050406030204" pitchFamily="18" charset="0"/>
              <a:ea typeface="Cambria" panose="020405030504060302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22EC603B-FCDA-48FB-5CF8-EB647E2B36DB}"/>
              </a:ext>
            </a:extLst>
          </p:cNvPr>
          <p:cNvSpPr>
            <a:spLocks noGrp="1"/>
          </p:cNvSpPr>
          <p:nvPr>
            <p:ph type="subTitle" idx="1"/>
          </p:nvPr>
        </p:nvSpPr>
        <p:spPr>
          <a:xfrm>
            <a:off x="1523999" y="4585886"/>
            <a:ext cx="9144000" cy="1655762"/>
          </a:xfrm>
        </p:spPr>
        <p:txBody>
          <a:bodyPr>
            <a:normAutofit/>
          </a:bodyPr>
          <a:lstStyle/>
          <a:p>
            <a:endParaRPr lang="es-CO" sz="3600" b="0" dirty="0">
              <a:solidFill>
                <a:srgbClr val="212121"/>
              </a:solidFill>
              <a:effectLst/>
              <a:latin typeface="Cambria" panose="02040503050406030204" pitchFamily="18" charset="0"/>
              <a:ea typeface="Cambria" panose="02040503050406030204" pitchFamily="18" charset="0"/>
            </a:endParaRPr>
          </a:p>
          <a:p>
            <a:r>
              <a:rPr lang="es-CO" sz="4000" b="0" dirty="0">
                <a:solidFill>
                  <a:srgbClr val="212121"/>
                </a:solidFill>
                <a:effectLst/>
                <a:latin typeface="Cambria" panose="02040503050406030204" pitchFamily="18" charset="0"/>
                <a:ea typeface="Cambria" panose="02040503050406030204" pitchFamily="18" charset="0"/>
                <a:cs typeface="Times New Roman" panose="02020603050405020304" pitchFamily="18" charset="0"/>
              </a:rPr>
              <a:t>Daniel Murcia Hernández</a:t>
            </a:r>
          </a:p>
          <a:p>
            <a:endParaRPr lang="es-CO" sz="3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4959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dibujo&#10;&#10;Descripción generada automáticamente">
            <a:extLst>
              <a:ext uri="{FF2B5EF4-FFF2-40B4-BE49-F238E27FC236}">
                <a16:creationId xmlns:a16="http://schemas.microsoft.com/office/drawing/2014/main" id="{5CCF642B-AF35-A4A3-EC63-34463CC7E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3024" cy="6858000"/>
          </a:xfrm>
          <a:prstGeom prst="rect">
            <a:avLst/>
          </a:prstGeom>
        </p:spPr>
      </p:pic>
      <p:sp>
        <p:nvSpPr>
          <p:cNvPr id="6" name="CuadroTexto 5">
            <a:extLst>
              <a:ext uri="{FF2B5EF4-FFF2-40B4-BE49-F238E27FC236}">
                <a16:creationId xmlns:a16="http://schemas.microsoft.com/office/drawing/2014/main" id="{EB5E1B2A-61CA-39C0-886F-0982538D99FA}"/>
              </a:ext>
            </a:extLst>
          </p:cNvPr>
          <p:cNvSpPr txBox="1"/>
          <p:nvPr/>
        </p:nvSpPr>
        <p:spPr>
          <a:xfrm>
            <a:off x="2062546" y="4767421"/>
            <a:ext cx="3837743" cy="369332"/>
          </a:xfrm>
          <a:prstGeom prst="rect">
            <a:avLst/>
          </a:prstGeom>
          <a:noFill/>
        </p:spPr>
        <p:txBody>
          <a:bodyPr wrap="square" rtlCol="0">
            <a:spAutoFit/>
          </a:bodyPr>
          <a:lstStyle/>
          <a:p>
            <a:r>
              <a:rPr lang="es-CO" b="1" i="1" dirty="0">
                <a:latin typeface="Cambria" panose="02040503050406030204" pitchFamily="18" charset="0"/>
                <a:ea typeface="Cambria" panose="02040503050406030204" pitchFamily="18" charset="0"/>
                <a:cs typeface="Times New Roman" panose="02020603050405020304" pitchFamily="18" charset="0"/>
              </a:rPr>
              <a:t>a) </a:t>
            </a:r>
            <a:r>
              <a:rPr lang="es-CO" i="1" dirty="0">
                <a:latin typeface="Cambria" panose="02040503050406030204" pitchFamily="18" charset="0"/>
                <a:ea typeface="Cambria" panose="02040503050406030204" pitchFamily="18" charset="0"/>
                <a:cs typeface="Times New Roman" panose="02020603050405020304" pitchFamily="18" charset="0"/>
              </a:rPr>
              <a:t>Diagrama controlador PID.</a:t>
            </a:r>
          </a:p>
        </p:txBody>
      </p:sp>
      <p:pic>
        <p:nvPicPr>
          <p:cNvPr id="4" name="Imagen 3">
            <a:extLst>
              <a:ext uri="{FF2B5EF4-FFF2-40B4-BE49-F238E27FC236}">
                <a16:creationId xmlns:a16="http://schemas.microsoft.com/office/drawing/2014/main" id="{44505B84-CCED-418C-4362-28E30F9506B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645450" y="4866523"/>
            <a:ext cx="1371604" cy="1772414"/>
          </a:xfrm>
          <a:prstGeom prst="rect">
            <a:avLst/>
          </a:prstGeom>
        </p:spPr>
      </p:pic>
      <p:pic>
        <p:nvPicPr>
          <p:cNvPr id="10" name="Imagen 9">
            <a:extLst>
              <a:ext uri="{FF2B5EF4-FFF2-40B4-BE49-F238E27FC236}">
                <a16:creationId xmlns:a16="http://schemas.microsoft.com/office/drawing/2014/main" id="{B0D4928F-AE85-65AA-4BDC-49B46A3B6B95}"/>
              </a:ext>
            </a:extLst>
          </p:cNvPr>
          <p:cNvPicPr>
            <a:picLocks noChangeAspect="1"/>
          </p:cNvPicPr>
          <p:nvPr/>
        </p:nvPicPr>
        <p:blipFill>
          <a:blip r:embed="rId4"/>
          <a:stretch>
            <a:fillRect/>
          </a:stretch>
        </p:blipFill>
        <p:spPr>
          <a:xfrm>
            <a:off x="777616" y="1911424"/>
            <a:ext cx="5693975" cy="2896935"/>
          </a:xfrm>
          <a:prstGeom prst="rect">
            <a:avLst/>
          </a:prstGeom>
        </p:spPr>
      </p:pic>
      <p:pic>
        <p:nvPicPr>
          <p:cNvPr id="12" name="Imagen 11">
            <a:extLst>
              <a:ext uri="{FF2B5EF4-FFF2-40B4-BE49-F238E27FC236}">
                <a16:creationId xmlns:a16="http://schemas.microsoft.com/office/drawing/2014/main" id="{B8AA7060-79C4-FFF5-3A0D-65BF2D56019B}"/>
              </a:ext>
            </a:extLst>
          </p:cNvPr>
          <p:cNvPicPr>
            <a:picLocks noChangeAspect="1"/>
          </p:cNvPicPr>
          <p:nvPr/>
        </p:nvPicPr>
        <p:blipFill>
          <a:blip r:embed="rId5"/>
          <a:stretch>
            <a:fillRect/>
          </a:stretch>
        </p:blipFill>
        <p:spPr>
          <a:xfrm>
            <a:off x="6928653" y="1629096"/>
            <a:ext cx="3837743" cy="3021024"/>
          </a:xfrm>
          <a:prstGeom prst="rect">
            <a:avLst/>
          </a:prstGeom>
        </p:spPr>
      </p:pic>
      <p:sp>
        <p:nvSpPr>
          <p:cNvPr id="5" name="Título 1">
            <a:extLst>
              <a:ext uri="{FF2B5EF4-FFF2-40B4-BE49-F238E27FC236}">
                <a16:creationId xmlns:a16="http://schemas.microsoft.com/office/drawing/2014/main" id="{56B8C360-6352-55AA-970B-E26F801CC51D}"/>
              </a:ext>
            </a:extLst>
          </p:cNvPr>
          <p:cNvSpPr txBox="1">
            <a:spLocks/>
          </p:cNvSpPr>
          <p:nvPr/>
        </p:nvSpPr>
        <p:spPr>
          <a:xfrm>
            <a:off x="53619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chemeClr val="accent1">
                    <a:lumMod val="75000"/>
                  </a:schemeClr>
                </a:solidFill>
                <a:latin typeface="Cambria" panose="02040503050406030204" pitchFamily="18" charset="0"/>
                <a:ea typeface="Cambria" panose="02040503050406030204" pitchFamily="18" charset="0"/>
                <a:cs typeface="Times New Roman" panose="02020603050405020304" pitchFamily="18" charset="0"/>
              </a:rPr>
              <a:t>Controlador PID</a:t>
            </a:r>
          </a:p>
        </p:txBody>
      </p:sp>
      <p:sp>
        <p:nvSpPr>
          <p:cNvPr id="9" name="CuadroTexto 8">
            <a:extLst>
              <a:ext uri="{FF2B5EF4-FFF2-40B4-BE49-F238E27FC236}">
                <a16:creationId xmlns:a16="http://schemas.microsoft.com/office/drawing/2014/main" id="{7925CB2E-E2DA-9A9D-7CB0-C568F2E543D6}"/>
              </a:ext>
            </a:extLst>
          </p:cNvPr>
          <p:cNvSpPr txBox="1"/>
          <p:nvPr/>
        </p:nvSpPr>
        <p:spPr>
          <a:xfrm>
            <a:off x="7271893" y="4952087"/>
            <a:ext cx="3373557" cy="369332"/>
          </a:xfrm>
          <a:prstGeom prst="rect">
            <a:avLst/>
          </a:prstGeom>
          <a:noFill/>
        </p:spPr>
        <p:txBody>
          <a:bodyPr wrap="square" rtlCol="0">
            <a:spAutoFit/>
          </a:bodyPr>
          <a:lstStyle/>
          <a:p>
            <a:r>
              <a:rPr lang="es-CO" b="1" i="1" dirty="0">
                <a:latin typeface="Cambria" panose="02040503050406030204" pitchFamily="18" charset="0"/>
                <a:ea typeface="Cambria" panose="02040503050406030204" pitchFamily="18" charset="0"/>
                <a:cs typeface="Times New Roman" panose="02020603050405020304" pitchFamily="18" charset="0"/>
              </a:rPr>
              <a:t>b) </a:t>
            </a:r>
            <a:r>
              <a:rPr lang="es-CO" i="1" dirty="0">
                <a:latin typeface="Cambria" panose="02040503050406030204" pitchFamily="18" charset="0"/>
                <a:ea typeface="Cambria" panose="02040503050406030204" pitchFamily="18" charset="0"/>
                <a:cs typeface="Times New Roman" panose="02020603050405020304" pitchFamily="18" charset="0"/>
              </a:rPr>
              <a:t>Amortiguamiento de señales.</a:t>
            </a:r>
          </a:p>
        </p:txBody>
      </p:sp>
    </p:spTree>
    <p:extLst>
      <p:ext uri="{BB962C8B-B14F-4D97-AF65-F5344CB8AC3E}">
        <p14:creationId xmlns:p14="http://schemas.microsoft.com/office/powerpoint/2010/main" val="2656763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descr="Imagen que contiene dibujo&#10;&#10;Descripción generada automáticamente">
            <a:extLst>
              <a:ext uri="{FF2B5EF4-FFF2-40B4-BE49-F238E27FC236}">
                <a16:creationId xmlns:a16="http://schemas.microsoft.com/office/drawing/2014/main" id="{45F7F39C-AE81-03AA-CCFD-FA72FDFFDBCF}"/>
              </a:ext>
            </a:extLst>
          </p:cNvPr>
          <p:cNvPicPr>
            <a:picLocks noChangeAspect="1"/>
          </p:cNvPicPr>
          <p:nvPr/>
        </p:nvPicPr>
        <p:blipFill rotWithShape="1">
          <a:blip r:embed="rId2">
            <a:extLst>
              <a:ext uri="{28A0092B-C50C-407E-A947-70E740481C1C}">
                <a14:useLocalDpi xmlns:a14="http://schemas.microsoft.com/office/drawing/2010/main" val="0"/>
              </a:ext>
            </a:extLst>
          </a:blip>
          <a:srcRect b="57482"/>
          <a:stretch/>
        </p:blipFill>
        <p:spPr>
          <a:xfrm>
            <a:off x="-16865" y="3807"/>
            <a:ext cx="12203024" cy="2915856"/>
          </a:xfrm>
          <a:prstGeom prst="rect">
            <a:avLst/>
          </a:prstGeom>
        </p:spPr>
      </p:pic>
      <p:pic>
        <p:nvPicPr>
          <p:cNvPr id="24" name="Imagen 23" descr="Botella de vidrio&#10;&#10;Descripción generada automáticamente con confianza baja">
            <a:extLst>
              <a:ext uri="{FF2B5EF4-FFF2-40B4-BE49-F238E27FC236}">
                <a16:creationId xmlns:a16="http://schemas.microsoft.com/office/drawing/2014/main" id="{CF06F3B6-801E-71A9-DFF1-3CBC5F37E1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492" y="4068660"/>
            <a:ext cx="5770103" cy="2612877"/>
          </a:xfrm>
          <a:prstGeom prst="rect">
            <a:avLst/>
          </a:prstGeom>
        </p:spPr>
      </p:pic>
      <p:sp>
        <p:nvSpPr>
          <p:cNvPr id="25" name="CuadroTexto 24">
            <a:extLst>
              <a:ext uri="{FF2B5EF4-FFF2-40B4-BE49-F238E27FC236}">
                <a16:creationId xmlns:a16="http://schemas.microsoft.com/office/drawing/2014/main" id="{049B1516-9A61-BBF5-A4AF-CE813CC4D103}"/>
              </a:ext>
            </a:extLst>
          </p:cNvPr>
          <p:cNvSpPr txBox="1"/>
          <p:nvPr/>
        </p:nvSpPr>
        <p:spPr>
          <a:xfrm>
            <a:off x="604007" y="1439885"/>
            <a:ext cx="10586907" cy="1200329"/>
          </a:xfrm>
          <a:prstGeom prst="rect">
            <a:avLst/>
          </a:prstGeom>
          <a:noFill/>
        </p:spPr>
        <p:txBody>
          <a:bodyPr wrap="square" rtlCol="0">
            <a:spAutoFit/>
          </a:bodyPr>
          <a:lstStyle/>
          <a:p>
            <a:pPr algn="just"/>
            <a:r>
              <a:rPr lang="es-ES" sz="2400" dirty="0">
                <a:latin typeface="Cambria" panose="02040503050406030204" pitchFamily="18" charset="0"/>
                <a:ea typeface="Cambria" panose="02040503050406030204" pitchFamily="18" charset="0"/>
                <a:cs typeface="Times New Roman" panose="02020603050405020304" pitchFamily="18" charset="0"/>
              </a:rPr>
              <a:t>El objetivo de este desarrollo es el de controlar el proceso de llenado de un tanque de líquidos, el control PID permite llegar al </a:t>
            </a:r>
            <a:r>
              <a:rPr lang="es-ES" sz="2400" b="1" dirty="0">
                <a:latin typeface="Cambria" panose="02040503050406030204" pitchFamily="18" charset="0"/>
                <a:ea typeface="Cambria" panose="02040503050406030204" pitchFamily="18" charset="0"/>
                <a:cs typeface="Times New Roman" panose="02020603050405020304" pitchFamily="18" charset="0"/>
              </a:rPr>
              <a:t>setpoint</a:t>
            </a:r>
            <a:r>
              <a:rPr lang="es-ES" sz="2400" dirty="0">
                <a:latin typeface="Cambria" panose="02040503050406030204" pitchFamily="18" charset="0"/>
                <a:ea typeface="Cambria" panose="02040503050406030204" pitchFamily="18" charset="0"/>
                <a:cs typeface="Times New Roman" panose="02020603050405020304" pitchFamily="18" charset="0"/>
              </a:rPr>
              <a:t> de una forma óptima, aprovechando la mayor cantidad posible del recurso. </a:t>
            </a:r>
            <a:endParaRPr lang="es-419" sz="2400"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ítulo 1">
            <a:extLst>
              <a:ext uri="{FF2B5EF4-FFF2-40B4-BE49-F238E27FC236}">
                <a16:creationId xmlns:a16="http://schemas.microsoft.com/office/drawing/2014/main" id="{F85F7602-F76B-3605-336F-96F00C6A2D33}"/>
              </a:ext>
            </a:extLst>
          </p:cNvPr>
          <p:cNvSpPr txBox="1">
            <a:spLocks/>
          </p:cNvSpPr>
          <p:nvPr/>
        </p:nvSpPr>
        <p:spPr>
          <a:xfrm>
            <a:off x="53619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chemeClr val="accent1">
                    <a:lumMod val="75000"/>
                  </a:schemeClr>
                </a:solidFill>
                <a:latin typeface="Cambria" panose="02040503050406030204" pitchFamily="18" charset="0"/>
                <a:ea typeface="Cambria" panose="02040503050406030204" pitchFamily="18" charset="0"/>
                <a:cs typeface="Times New Roman" panose="02020603050405020304" pitchFamily="18" charset="0"/>
              </a:rPr>
              <a:t>Descripción del problema</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8908F74E-C006-ADE8-81D8-C4159EC7DF15}"/>
                  </a:ext>
                </a:extLst>
              </p:cNvPr>
              <p:cNvSpPr txBox="1"/>
              <p:nvPr/>
            </p:nvSpPr>
            <p:spPr>
              <a:xfrm>
                <a:off x="789201" y="3191497"/>
                <a:ext cx="6144033" cy="2308324"/>
              </a:xfrm>
              <a:prstGeom prst="rect">
                <a:avLst/>
              </a:prstGeom>
              <a:noFill/>
            </p:spPr>
            <p:txBody>
              <a:bodyPr wrap="square" rtlCol="0">
                <a:spAutoFit/>
              </a:bodyPr>
              <a:lstStyle/>
              <a:p>
                <a:r>
                  <a:rPr lang="es-ES" sz="2400" dirty="0">
                    <a:latin typeface="Cambria" panose="02040503050406030204" pitchFamily="18" charset="0"/>
                    <a:ea typeface="Cambria" panose="02040503050406030204" pitchFamily="18" charset="0"/>
                    <a:cs typeface="Times New Roman" panose="02020603050405020304" pitchFamily="18" charset="0"/>
                  </a:rPr>
                  <a:t>Algunas de las variables usadas son: </a:t>
                </a:r>
              </a:p>
              <a:p>
                <a:endParaRPr lang="es-ES" sz="2400" dirty="0">
                  <a:latin typeface="Cambria" panose="02040503050406030204" pitchFamily="18" charset="0"/>
                  <a:ea typeface="Cambria" panose="02040503050406030204" pitchFamily="18" charset="0"/>
                  <a:cs typeface="Times New Roman" panose="02020603050405020304" pitchFamily="18" charset="0"/>
                </a:endParaRPr>
              </a:p>
              <a:p>
                <a14:m>
                  <m:oMath xmlns:m="http://schemas.openxmlformats.org/officeDocument/2006/math">
                    <m:sSub>
                      <m:sSubPr>
                        <m:ctrlPr>
                          <a:rPr lang="es-419" sz="2400" b="1" i="1" smtClean="0">
                            <a:solidFill>
                              <a:srgbClr val="836967"/>
                            </a:solidFill>
                            <a:latin typeface="Cambria Math" panose="02040503050406030204" pitchFamily="18" charset="0"/>
                          </a:rPr>
                        </m:ctrlPr>
                      </m:sSubPr>
                      <m:e>
                        <m:r>
                          <a:rPr lang="es-419" sz="2400" b="1" i="1">
                            <a:latin typeface="Cambria Math" panose="02040503050406030204" pitchFamily="18" charset="0"/>
                          </a:rPr>
                          <m:t>𝑭</m:t>
                        </m:r>
                      </m:e>
                      <m:sub>
                        <m:r>
                          <a:rPr lang="es-419" sz="2400" b="1" i="0" smtClean="0">
                            <a:latin typeface="Cambria Math" panose="02040503050406030204" pitchFamily="18" charset="0"/>
                          </a:rPr>
                          <m:t>𝟎</m:t>
                        </m:r>
                      </m:sub>
                    </m:sSub>
                  </m:oMath>
                </a14:m>
                <a:r>
                  <a:rPr lang="es-ES" sz="2400" b="1" dirty="0">
                    <a:latin typeface="Cambria" panose="02040503050406030204" pitchFamily="18" charset="0"/>
                    <a:ea typeface="Cambria" panose="02040503050406030204" pitchFamily="18" charset="0"/>
                    <a:cs typeface="Times New Roman" panose="02020603050405020304" pitchFamily="18" charset="0"/>
                  </a:rPr>
                  <a:t>:</a:t>
                </a:r>
                <a:r>
                  <a:rPr lang="es-ES" sz="2400" b="1" i="1" dirty="0">
                    <a:latin typeface="Cambria" panose="02040503050406030204" pitchFamily="18" charset="0"/>
                    <a:ea typeface="Cambria" panose="02040503050406030204" pitchFamily="18" charset="0"/>
                    <a:cs typeface="Times New Roman" panose="02020603050405020304" pitchFamily="18" charset="0"/>
                  </a:rPr>
                  <a:t> </a:t>
                </a:r>
                <a:r>
                  <a:rPr lang="es-ES" sz="2400" i="1" dirty="0">
                    <a:latin typeface="Cambria" panose="02040503050406030204" pitchFamily="18" charset="0"/>
                    <a:ea typeface="Cambria" panose="02040503050406030204" pitchFamily="18" charset="0"/>
                    <a:cs typeface="Times New Roman" panose="02020603050405020304" pitchFamily="18" charset="0"/>
                  </a:rPr>
                  <a:t>Flujo de entrada</a:t>
                </a:r>
              </a:p>
              <a:p>
                <a14:m>
                  <m:oMath xmlns:m="http://schemas.openxmlformats.org/officeDocument/2006/math">
                    <m:r>
                      <a:rPr lang="es-419" sz="2400" b="1" i="1" smtClean="0">
                        <a:latin typeface="Cambria Math" panose="02040503050406030204" pitchFamily="18" charset="0"/>
                      </a:rPr>
                      <m:t>𝒉</m:t>
                    </m:r>
                    <m:r>
                      <a:rPr lang="es-ES" sz="2400" b="1" i="1" smtClean="0">
                        <a:latin typeface="Cambria Math" panose="02040503050406030204" pitchFamily="18" charset="0"/>
                      </a:rPr>
                      <m:t>:</m:t>
                    </m:r>
                  </m:oMath>
                </a14:m>
                <a:r>
                  <a:rPr lang="es-ES" sz="2400" b="1" i="1" dirty="0">
                    <a:latin typeface="Cambria" panose="02040503050406030204" pitchFamily="18" charset="0"/>
                    <a:ea typeface="Cambria" panose="02040503050406030204" pitchFamily="18" charset="0"/>
                    <a:cs typeface="Times New Roman" panose="02020603050405020304" pitchFamily="18" charset="0"/>
                  </a:rPr>
                  <a:t> </a:t>
                </a:r>
                <a:r>
                  <a:rPr lang="es-ES" sz="2400" i="1" dirty="0">
                    <a:latin typeface="Cambria" panose="02040503050406030204" pitchFamily="18" charset="0"/>
                    <a:ea typeface="Cambria" panose="02040503050406030204" pitchFamily="18" charset="0"/>
                    <a:cs typeface="Times New Roman" panose="02020603050405020304" pitchFamily="18" charset="0"/>
                  </a:rPr>
                  <a:t>Punto de llenado</a:t>
                </a:r>
              </a:p>
              <a:p>
                <a14:m>
                  <m:oMath xmlns:m="http://schemas.openxmlformats.org/officeDocument/2006/math">
                    <m:r>
                      <a:rPr lang="es-419" sz="2400" b="1" i="1" smtClean="0">
                        <a:latin typeface="Cambria Math" panose="02040503050406030204" pitchFamily="18" charset="0"/>
                      </a:rPr>
                      <m:t>𝜷</m:t>
                    </m:r>
                    <m:r>
                      <a:rPr lang="es-ES" sz="2400" b="1" i="1" smtClean="0">
                        <a:latin typeface="Cambria Math" panose="02040503050406030204" pitchFamily="18" charset="0"/>
                      </a:rPr>
                      <m:t>:</m:t>
                    </m:r>
                  </m:oMath>
                </a14:m>
                <a:r>
                  <a:rPr lang="es-ES" sz="2400" b="1" i="1" dirty="0">
                    <a:latin typeface="Cambria" panose="02040503050406030204" pitchFamily="18" charset="0"/>
                    <a:ea typeface="Cambria" panose="02040503050406030204" pitchFamily="18" charset="0"/>
                    <a:cs typeface="Times New Roman" panose="02020603050405020304" pitchFamily="18" charset="0"/>
                  </a:rPr>
                  <a:t> </a:t>
                </a:r>
                <a:r>
                  <a:rPr lang="es-ES" sz="2400" i="1" dirty="0">
                    <a:latin typeface="Cambria" panose="02040503050406030204" pitchFamily="18" charset="0"/>
                    <a:ea typeface="Cambria" panose="02040503050406030204" pitchFamily="18" charset="0"/>
                    <a:cs typeface="Times New Roman" panose="02020603050405020304" pitchFamily="18" charset="0"/>
                  </a:rPr>
                  <a:t>Constante de vaciado del tanque</a:t>
                </a:r>
              </a:p>
              <a:p>
                <a:r>
                  <a:rPr lang="es-419" sz="2400" b="1" i="1" dirty="0">
                    <a:latin typeface="Cambria" panose="02040503050406030204" pitchFamily="18" charset="0"/>
                    <a:ea typeface="Cambria" panose="02040503050406030204" pitchFamily="18" charset="0"/>
                    <a:cs typeface="Times New Roman" panose="02020603050405020304" pitchFamily="18" charset="0"/>
                  </a:rPr>
                  <a:t>A: </a:t>
                </a:r>
                <a:r>
                  <a:rPr lang="es-419" sz="2400" i="1" dirty="0">
                    <a:latin typeface="Cambria" panose="02040503050406030204" pitchFamily="18" charset="0"/>
                    <a:ea typeface="Cambria" panose="02040503050406030204" pitchFamily="18" charset="0"/>
                    <a:cs typeface="Times New Roman" panose="02020603050405020304" pitchFamily="18" charset="0"/>
                  </a:rPr>
                  <a:t>Área del tanque</a:t>
                </a:r>
              </a:p>
            </p:txBody>
          </p:sp>
        </mc:Choice>
        <mc:Fallback xmlns="">
          <p:sp>
            <p:nvSpPr>
              <p:cNvPr id="6" name="CuadroTexto 5">
                <a:extLst>
                  <a:ext uri="{FF2B5EF4-FFF2-40B4-BE49-F238E27FC236}">
                    <a16:creationId xmlns:a16="http://schemas.microsoft.com/office/drawing/2014/main" id="{8908F74E-C006-ADE8-81D8-C4159EC7DF15}"/>
                  </a:ext>
                </a:extLst>
              </p:cNvPr>
              <p:cNvSpPr txBox="1">
                <a:spLocks noRot="1" noChangeAspect="1" noMove="1" noResize="1" noEditPoints="1" noAdjustHandles="1" noChangeArrowheads="1" noChangeShapeType="1" noTextEdit="1"/>
              </p:cNvSpPr>
              <p:nvPr/>
            </p:nvSpPr>
            <p:spPr>
              <a:xfrm>
                <a:off x="789201" y="3191497"/>
                <a:ext cx="6144033" cy="2308324"/>
              </a:xfrm>
              <a:prstGeom prst="rect">
                <a:avLst/>
              </a:prstGeom>
              <a:blipFill>
                <a:blip r:embed="rId4"/>
                <a:stretch>
                  <a:fillRect l="-1488" t="-2116" b="-5291"/>
                </a:stretch>
              </a:blipFill>
            </p:spPr>
            <p:txBody>
              <a:bodyPr/>
              <a:lstStyle/>
              <a:p>
                <a:r>
                  <a:rPr lang="es-419">
                    <a:noFill/>
                  </a:rPr>
                  <a:t> </a:t>
                </a:r>
              </a:p>
            </p:txBody>
          </p:sp>
        </mc:Fallback>
      </mc:AlternateContent>
    </p:spTree>
    <p:extLst>
      <p:ext uri="{BB962C8B-B14F-4D97-AF65-F5344CB8AC3E}">
        <p14:creationId xmlns:p14="http://schemas.microsoft.com/office/powerpoint/2010/main" val="4028007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dibujo&#10;&#10;Descripción generada automáticamente">
            <a:extLst>
              <a:ext uri="{FF2B5EF4-FFF2-40B4-BE49-F238E27FC236}">
                <a16:creationId xmlns:a16="http://schemas.microsoft.com/office/drawing/2014/main" id="{6337281B-4C5D-A1A7-88D5-0E2A25429A02}"/>
              </a:ext>
            </a:extLst>
          </p:cNvPr>
          <p:cNvPicPr>
            <a:picLocks noChangeAspect="1"/>
          </p:cNvPicPr>
          <p:nvPr/>
        </p:nvPicPr>
        <p:blipFill rotWithShape="1">
          <a:blip r:embed="rId2">
            <a:extLst>
              <a:ext uri="{28A0092B-C50C-407E-A947-70E740481C1C}">
                <a14:useLocalDpi xmlns:a14="http://schemas.microsoft.com/office/drawing/2010/main" val="0"/>
              </a:ext>
            </a:extLst>
          </a:blip>
          <a:srcRect b="61459"/>
          <a:stretch/>
        </p:blipFill>
        <p:spPr>
          <a:xfrm>
            <a:off x="-11024" y="-20138"/>
            <a:ext cx="12203024" cy="2643140"/>
          </a:xfrm>
          <a:prstGeom prst="rect">
            <a:avLst/>
          </a:prstGeom>
        </p:spPr>
      </p:pic>
      <p:sp>
        <p:nvSpPr>
          <p:cNvPr id="2" name="Título 1">
            <a:extLst>
              <a:ext uri="{FF2B5EF4-FFF2-40B4-BE49-F238E27FC236}">
                <a16:creationId xmlns:a16="http://schemas.microsoft.com/office/drawing/2014/main" id="{7069B982-DAB1-39FB-AC47-777B3B009CA5}"/>
              </a:ext>
            </a:extLst>
          </p:cNvPr>
          <p:cNvSpPr>
            <a:spLocks noGrp="1"/>
          </p:cNvSpPr>
          <p:nvPr>
            <p:ph type="title"/>
          </p:nvPr>
        </p:nvSpPr>
        <p:spPr>
          <a:xfrm>
            <a:off x="536197" y="0"/>
            <a:ext cx="10515600" cy="1325563"/>
          </a:xfrm>
        </p:spPr>
        <p:txBody>
          <a:bodyPr>
            <a:normAutofit/>
          </a:bodyPr>
          <a:lstStyle/>
          <a:p>
            <a:r>
              <a:rPr lang="es-CO" sz="5400" b="1" dirty="0">
                <a:solidFill>
                  <a:schemeClr val="accent1">
                    <a:lumMod val="75000"/>
                  </a:schemeClr>
                </a:solidFill>
                <a:latin typeface="Cambria" panose="02040503050406030204" pitchFamily="18" charset="0"/>
                <a:ea typeface="Cambria" panose="02040503050406030204" pitchFamily="18" charset="0"/>
                <a:cs typeface="Times New Roman" panose="02020603050405020304" pitchFamily="18" charset="0"/>
              </a:rPr>
              <a:t>Modelamiento dinámico</a:t>
            </a:r>
          </a:p>
        </p:txBody>
      </p:sp>
      <p:sp>
        <p:nvSpPr>
          <p:cNvPr id="19" name="CuadroTexto 18">
            <a:extLst>
              <a:ext uri="{FF2B5EF4-FFF2-40B4-BE49-F238E27FC236}">
                <a16:creationId xmlns:a16="http://schemas.microsoft.com/office/drawing/2014/main" id="{2A9FB562-A81F-FE23-C1C2-6D0F7C7E3EF5}"/>
              </a:ext>
            </a:extLst>
          </p:cNvPr>
          <p:cNvSpPr txBox="1"/>
          <p:nvPr/>
        </p:nvSpPr>
        <p:spPr>
          <a:xfrm>
            <a:off x="7450313" y="5846710"/>
            <a:ext cx="4410443" cy="400110"/>
          </a:xfrm>
          <a:prstGeom prst="rect">
            <a:avLst/>
          </a:prstGeom>
          <a:noFill/>
        </p:spPr>
        <p:txBody>
          <a:bodyPr wrap="square" rtlCol="0">
            <a:spAutoFit/>
          </a:bodyPr>
          <a:lstStyle/>
          <a:p>
            <a:pPr algn="ctr"/>
            <a:r>
              <a:rPr lang="es-ES" sz="2000" dirty="0">
                <a:latin typeface="Cambria" panose="02040503050406030204" pitchFamily="18" charset="0"/>
                <a:ea typeface="Cambria" panose="02040503050406030204" pitchFamily="18" charset="0"/>
                <a:cs typeface="Times New Roman" panose="02020603050405020304" pitchFamily="18" charset="0"/>
              </a:rPr>
              <a:t>ODE que describe llenado del tanque</a:t>
            </a:r>
            <a:endParaRPr lang="es-419" sz="2000" dirty="0">
              <a:latin typeface="Cambria" panose="02040503050406030204" pitchFamily="18" charset="0"/>
              <a:ea typeface="Cambria" panose="02040503050406030204" pitchFamily="18" charset="0"/>
              <a:cs typeface="Times New Roman" panose="02020603050405020304" pitchFamily="18" charset="0"/>
            </a:endParaRPr>
          </a:p>
        </p:txBody>
      </p:sp>
      <p:sp>
        <p:nvSpPr>
          <p:cNvPr id="20" name="Diagrama de flujo: disco magnético 19">
            <a:extLst>
              <a:ext uri="{FF2B5EF4-FFF2-40B4-BE49-F238E27FC236}">
                <a16:creationId xmlns:a16="http://schemas.microsoft.com/office/drawing/2014/main" id="{5C91290D-E0EC-D68C-966A-293D7E3E20BC}"/>
              </a:ext>
            </a:extLst>
          </p:cNvPr>
          <p:cNvSpPr/>
          <p:nvPr/>
        </p:nvSpPr>
        <p:spPr>
          <a:xfrm>
            <a:off x="8586690" y="1406392"/>
            <a:ext cx="1650530" cy="2643140"/>
          </a:xfrm>
          <a:prstGeom prst="flowChartMagneticDisk">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4" name="Flecha: a la derecha 23">
            <a:extLst>
              <a:ext uri="{FF2B5EF4-FFF2-40B4-BE49-F238E27FC236}">
                <a16:creationId xmlns:a16="http://schemas.microsoft.com/office/drawing/2014/main" id="{D99BA070-5124-A71B-6C14-97F696E9F0C1}"/>
              </a:ext>
            </a:extLst>
          </p:cNvPr>
          <p:cNvSpPr/>
          <p:nvPr/>
        </p:nvSpPr>
        <p:spPr>
          <a:xfrm>
            <a:off x="7494628" y="1878594"/>
            <a:ext cx="1092062" cy="385894"/>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2F5DDE54-F294-013D-85AA-20A793B820C1}"/>
                  </a:ext>
                </a:extLst>
              </p:cNvPr>
              <p:cNvSpPr txBox="1"/>
              <p:nvPr/>
            </p:nvSpPr>
            <p:spPr>
              <a:xfrm>
                <a:off x="6896720" y="1558959"/>
                <a:ext cx="76649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419" sz="2000" b="1" i="1" smtClean="0">
                              <a:solidFill>
                                <a:srgbClr val="836967"/>
                              </a:solidFill>
                              <a:latin typeface="Cambria Math" panose="02040503050406030204" pitchFamily="18" charset="0"/>
                            </a:rPr>
                          </m:ctrlPr>
                        </m:sSubPr>
                        <m:e>
                          <m:r>
                            <a:rPr lang="es-419" sz="2000" b="1" i="1">
                              <a:latin typeface="Cambria Math" panose="02040503050406030204" pitchFamily="18" charset="0"/>
                            </a:rPr>
                            <m:t>𝑭</m:t>
                          </m:r>
                        </m:e>
                        <m:sub>
                          <m:r>
                            <a:rPr lang="es-419" sz="2000" b="1" i="1" smtClean="0">
                              <a:latin typeface="Cambria Math" panose="02040503050406030204" pitchFamily="18" charset="0"/>
                            </a:rPr>
                            <m:t>𝟎</m:t>
                          </m:r>
                        </m:sub>
                      </m:sSub>
                    </m:oMath>
                  </m:oMathPara>
                </a14:m>
                <a:endParaRPr lang="es-419" sz="2000" b="1" i="1" dirty="0"/>
              </a:p>
            </p:txBody>
          </p:sp>
        </mc:Choice>
        <mc:Fallback xmlns="">
          <p:sp>
            <p:nvSpPr>
              <p:cNvPr id="25" name="CuadroTexto 24">
                <a:extLst>
                  <a:ext uri="{FF2B5EF4-FFF2-40B4-BE49-F238E27FC236}">
                    <a16:creationId xmlns:a16="http://schemas.microsoft.com/office/drawing/2014/main" id="{2F5DDE54-F294-013D-85AA-20A793B820C1}"/>
                  </a:ext>
                </a:extLst>
              </p:cNvPr>
              <p:cNvSpPr txBox="1">
                <a:spLocks noRot="1" noChangeAspect="1" noMove="1" noResize="1" noEditPoints="1" noAdjustHandles="1" noChangeArrowheads="1" noChangeShapeType="1" noTextEdit="1"/>
              </p:cNvSpPr>
              <p:nvPr/>
            </p:nvSpPr>
            <p:spPr>
              <a:xfrm>
                <a:off x="6896720" y="1558959"/>
                <a:ext cx="766499" cy="400110"/>
              </a:xfrm>
              <a:prstGeom prst="rect">
                <a:avLst/>
              </a:prstGeom>
              <a:blipFill>
                <a:blip r:embed="rId3"/>
                <a:stretch>
                  <a:fillRect b="-1538"/>
                </a:stretch>
              </a:blipFill>
            </p:spPr>
            <p:txBody>
              <a:bodyPr/>
              <a:lstStyle/>
              <a:p>
                <a:r>
                  <a:rPr lang="es-419">
                    <a:noFill/>
                  </a:rPr>
                  <a:t> </a:t>
                </a:r>
              </a:p>
            </p:txBody>
          </p:sp>
        </mc:Fallback>
      </mc:AlternateContent>
      <p:cxnSp>
        <p:nvCxnSpPr>
          <p:cNvPr id="27" name="Conector recto 26">
            <a:extLst>
              <a:ext uri="{FF2B5EF4-FFF2-40B4-BE49-F238E27FC236}">
                <a16:creationId xmlns:a16="http://schemas.microsoft.com/office/drawing/2014/main" id="{73B440C5-2D8F-E86B-FE8C-0C4BAFA4EF34}"/>
              </a:ext>
            </a:extLst>
          </p:cNvPr>
          <p:cNvCxnSpPr>
            <a:cxnSpLocks/>
          </p:cNvCxnSpPr>
          <p:nvPr/>
        </p:nvCxnSpPr>
        <p:spPr>
          <a:xfrm flipV="1">
            <a:off x="8451260" y="2501806"/>
            <a:ext cx="0" cy="10536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Imagen 31">
            <a:extLst>
              <a:ext uri="{FF2B5EF4-FFF2-40B4-BE49-F238E27FC236}">
                <a16:creationId xmlns:a16="http://schemas.microsoft.com/office/drawing/2014/main" id="{FDF3759E-E247-97BD-704C-27FF490D002B}"/>
              </a:ext>
            </a:extLst>
          </p:cNvPr>
          <p:cNvPicPr>
            <a:picLocks noChangeAspect="1"/>
          </p:cNvPicPr>
          <p:nvPr/>
        </p:nvPicPr>
        <p:blipFill>
          <a:blip r:embed="rId4"/>
          <a:stretch>
            <a:fillRect/>
          </a:stretch>
        </p:blipFill>
        <p:spPr>
          <a:xfrm>
            <a:off x="1219775" y="5846710"/>
            <a:ext cx="4574222" cy="529361"/>
          </a:xfrm>
          <a:prstGeom prst="rect">
            <a:avLst/>
          </a:prstGeom>
        </p:spPr>
      </p:pic>
      <mc:AlternateContent xmlns:mc="http://schemas.openxmlformats.org/markup-compatibility/2006" xmlns:a14="http://schemas.microsoft.com/office/drawing/2010/main">
        <mc:Choice Requires="a14">
          <p:sp>
            <p:nvSpPr>
              <p:cNvPr id="33" name="CuadroTexto 32">
                <a:extLst>
                  <a:ext uri="{FF2B5EF4-FFF2-40B4-BE49-F238E27FC236}">
                    <a16:creationId xmlns:a16="http://schemas.microsoft.com/office/drawing/2014/main" id="{836539C1-1AA2-F0DD-100A-567215DBE0AB}"/>
                  </a:ext>
                </a:extLst>
              </p:cNvPr>
              <p:cNvSpPr txBox="1"/>
              <p:nvPr/>
            </p:nvSpPr>
            <p:spPr>
              <a:xfrm>
                <a:off x="11020636" y="3439727"/>
                <a:ext cx="84012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419" sz="2000" b="1" i="1" smtClean="0">
                          <a:latin typeface="Cambria Math" panose="02040503050406030204" pitchFamily="18" charset="0"/>
                        </a:rPr>
                        <m:t>𝜷</m:t>
                      </m:r>
                    </m:oMath>
                  </m:oMathPara>
                </a14:m>
                <a:endParaRPr lang="es-419" sz="2000" b="1" dirty="0"/>
              </a:p>
            </p:txBody>
          </p:sp>
        </mc:Choice>
        <mc:Fallback xmlns="">
          <p:sp>
            <p:nvSpPr>
              <p:cNvPr id="33" name="CuadroTexto 32">
                <a:extLst>
                  <a:ext uri="{FF2B5EF4-FFF2-40B4-BE49-F238E27FC236}">
                    <a16:creationId xmlns:a16="http://schemas.microsoft.com/office/drawing/2014/main" id="{836539C1-1AA2-F0DD-100A-567215DBE0AB}"/>
                  </a:ext>
                </a:extLst>
              </p:cNvPr>
              <p:cNvSpPr txBox="1">
                <a:spLocks noRot="1" noChangeAspect="1" noMove="1" noResize="1" noEditPoints="1" noAdjustHandles="1" noChangeArrowheads="1" noChangeShapeType="1" noTextEdit="1"/>
              </p:cNvSpPr>
              <p:nvPr/>
            </p:nvSpPr>
            <p:spPr>
              <a:xfrm>
                <a:off x="11020636" y="3439727"/>
                <a:ext cx="840120" cy="400110"/>
              </a:xfrm>
              <a:prstGeom prst="rect">
                <a:avLst/>
              </a:prstGeom>
              <a:blipFill>
                <a:blip r:embed="rId5"/>
                <a:stretch>
                  <a:fillRect b="-13636"/>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5994B3B2-5895-D188-0BB4-F439836F58AD}"/>
                  </a:ext>
                </a:extLst>
              </p:cNvPr>
              <p:cNvSpPr txBox="1"/>
              <p:nvPr/>
            </p:nvSpPr>
            <p:spPr>
              <a:xfrm>
                <a:off x="7763333" y="4437687"/>
                <a:ext cx="3229762" cy="10588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419" sz="3200" i="1" smtClean="0">
                              <a:latin typeface="Cambria Math" panose="02040503050406030204" pitchFamily="18" charset="0"/>
                            </a:rPr>
                          </m:ctrlPr>
                        </m:fPr>
                        <m:num>
                          <m:r>
                            <a:rPr lang="es-419" sz="3200" i="1" smtClean="0">
                              <a:latin typeface="Cambria Math" panose="02040503050406030204" pitchFamily="18" charset="0"/>
                            </a:rPr>
                            <m:t>𝑑</m:t>
                          </m:r>
                          <m:r>
                            <a:rPr lang="es-ES" sz="3200" b="0" i="1" smtClean="0">
                              <a:latin typeface="Cambria Math" panose="02040503050406030204" pitchFamily="18" charset="0"/>
                            </a:rPr>
                            <m:t>h</m:t>
                          </m:r>
                        </m:num>
                        <m:den>
                          <m:r>
                            <a:rPr lang="es-419" sz="3200" i="1" smtClean="0">
                              <a:latin typeface="Cambria Math" panose="02040503050406030204" pitchFamily="18" charset="0"/>
                            </a:rPr>
                            <m:t>𝑑</m:t>
                          </m:r>
                          <m:r>
                            <a:rPr lang="es-ES" sz="3200" b="0" i="1" smtClean="0">
                              <a:latin typeface="Cambria Math" panose="02040503050406030204" pitchFamily="18" charset="0"/>
                            </a:rPr>
                            <m:t>𝑡</m:t>
                          </m:r>
                        </m:den>
                      </m:f>
                      <m:r>
                        <a:rPr lang="es-419" sz="3200" i="0">
                          <a:latin typeface="Cambria Math" panose="02040503050406030204" pitchFamily="18" charset="0"/>
                        </a:rPr>
                        <m:t>=</m:t>
                      </m:r>
                      <m:f>
                        <m:fPr>
                          <m:ctrlPr>
                            <a:rPr lang="es-419" sz="3200" i="1" smtClean="0">
                              <a:solidFill>
                                <a:schemeClr val="tx1"/>
                              </a:solidFill>
                              <a:latin typeface="Cambria Math" panose="02040503050406030204" pitchFamily="18" charset="0"/>
                            </a:rPr>
                          </m:ctrlPr>
                        </m:fPr>
                        <m:num>
                          <m:sSub>
                            <m:sSubPr>
                              <m:ctrlPr>
                                <a:rPr lang="es-419" sz="3200" i="1" smtClean="0">
                                  <a:solidFill>
                                    <a:schemeClr val="tx1"/>
                                  </a:solidFill>
                                  <a:latin typeface="Cambria Math" panose="02040503050406030204" pitchFamily="18" charset="0"/>
                                </a:rPr>
                              </m:ctrlPr>
                            </m:sSubPr>
                            <m:e>
                              <m:r>
                                <a:rPr lang="es-ES" sz="3200" b="0" i="1" smtClean="0">
                                  <a:solidFill>
                                    <a:schemeClr val="tx1"/>
                                  </a:solidFill>
                                  <a:latin typeface="Cambria Math" panose="02040503050406030204" pitchFamily="18" charset="0"/>
                                </a:rPr>
                                <m:t>𝐹</m:t>
                              </m:r>
                            </m:e>
                            <m:sub>
                              <m:r>
                                <a:rPr lang="es-ES" sz="3200" b="0" i="1" smtClean="0">
                                  <a:solidFill>
                                    <a:schemeClr val="tx1"/>
                                  </a:solidFill>
                                  <a:latin typeface="Cambria Math" panose="02040503050406030204" pitchFamily="18" charset="0"/>
                                </a:rPr>
                                <m:t>0</m:t>
                              </m:r>
                            </m:sub>
                          </m:sSub>
                        </m:num>
                        <m:den>
                          <m:r>
                            <a:rPr lang="es-419" sz="3200" i="1">
                              <a:solidFill>
                                <a:schemeClr val="tx1"/>
                              </a:solidFill>
                              <a:latin typeface="Cambria Math" panose="02040503050406030204" pitchFamily="18" charset="0"/>
                            </a:rPr>
                            <m:t>𝐴</m:t>
                          </m:r>
                        </m:den>
                      </m:f>
                      <m:r>
                        <a:rPr lang="es-419" sz="3200" i="0">
                          <a:latin typeface="Cambria Math" panose="02040503050406030204" pitchFamily="18" charset="0"/>
                        </a:rPr>
                        <m:t>−</m:t>
                      </m:r>
                      <m:f>
                        <m:fPr>
                          <m:ctrlPr>
                            <a:rPr lang="es-419" sz="3200" i="1" smtClean="0">
                              <a:solidFill>
                                <a:schemeClr val="tx1"/>
                              </a:solidFill>
                              <a:latin typeface="Cambria Math" panose="02040503050406030204" pitchFamily="18" charset="0"/>
                            </a:rPr>
                          </m:ctrlPr>
                        </m:fPr>
                        <m:num>
                          <m:r>
                            <a:rPr lang="es-419" sz="3200" i="1">
                              <a:solidFill>
                                <a:schemeClr val="tx1"/>
                              </a:solidFill>
                              <a:latin typeface="Cambria Math" panose="02040503050406030204" pitchFamily="18" charset="0"/>
                            </a:rPr>
                            <m:t>𝛽</m:t>
                          </m:r>
                          <m:rad>
                            <m:radPr>
                              <m:degHide m:val="on"/>
                              <m:ctrlPr>
                                <a:rPr lang="es-419" sz="3200" i="1">
                                  <a:solidFill>
                                    <a:schemeClr val="tx1"/>
                                  </a:solidFill>
                                  <a:latin typeface="Cambria Math" panose="02040503050406030204" pitchFamily="18" charset="0"/>
                                </a:rPr>
                              </m:ctrlPr>
                            </m:radPr>
                            <m:deg/>
                            <m:e>
                              <m:r>
                                <a:rPr lang="es-ES" sz="3200" b="0" i="1" smtClean="0">
                                  <a:solidFill>
                                    <a:schemeClr val="tx1"/>
                                  </a:solidFill>
                                  <a:latin typeface="Cambria Math" panose="02040503050406030204" pitchFamily="18" charset="0"/>
                                </a:rPr>
                                <m:t>h</m:t>
                              </m:r>
                            </m:e>
                          </m:rad>
                        </m:num>
                        <m:den>
                          <m:r>
                            <a:rPr lang="es-419" sz="3200" i="1">
                              <a:solidFill>
                                <a:schemeClr val="tx1"/>
                              </a:solidFill>
                              <a:latin typeface="Cambria Math" panose="02040503050406030204" pitchFamily="18" charset="0"/>
                            </a:rPr>
                            <m:t>𝐴</m:t>
                          </m:r>
                        </m:den>
                      </m:f>
                    </m:oMath>
                  </m:oMathPara>
                </a14:m>
                <a:endParaRPr lang="es-419" sz="3200" dirty="0"/>
              </a:p>
            </p:txBody>
          </p:sp>
        </mc:Choice>
        <mc:Fallback xmlns="">
          <p:sp>
            <p:nvSpPr>
              <p:cNvPr id="5" name="CuadroTexto 4">
                <a:extLst>
                  <a:ext uri="{FF2B5EF4-FFF2-40B4-BE49-F238E27FC236}">
                    <a16:creationId xmlns:a16="http://schemas.microsoft.com/office/drawing/2014/main" id="{5994B3B2-5895-D188-0BB4-F439836F58AD}"/>
                  </a:ext>
                </a:extLst>
              </p:cNvPr>
              <p:cNvSpPr txBox="1">
                <a:spLocks noRot="1" noChangeAspect="1" noMove="1" noResize="1" noEditPoints="1" noAdjustHandles="1" noChangeArrowheads="1" noChangeShapeType="1" noTextEdit="1"/>
              </p:cNvSpPr>
              <p:nvPr/>
            </p:nvSpPr>
            <p:spPr>
              <a:xfrm>
                <a:off x="7763333" y="4437687"/>
                <a:ext cx="3229762" cy="1058816"/>
              </a:xfrm>
              <a:prstGeom prst="rect">
                <a:avLst/>
              </a:prstGeom>
              <a:blipFill>
                <a:blip r:embed="rId6"/>
                <a:stretch>
                  <a:fillRect/>
                </a:stretch>
              </a:blipFill>
            </p:spPr>
            <p:txBody>
              <a:bodyPr/>
              <a:lstStyle/>
              <a:p>
                <a:r>
                  <a:rPr lang="es-419">
                    <a:noFill/>
                  </a:rPr>
                  <a:t> </a:t>
                </a:r>
              </a:p>
            </p:txBody>
          </p:sp>
        </mc:Fallback>
      </mc:AlternateContent>
      <p:pic>
        <p:nvPicPr>
          <p:cNvPr id="8" name="Imagen 7">
            <a:extLst>
              <a:ext uri="{FF2B5EF4-FFF2-40B4-BE49-F238E27FC236}">
                <a16:creationId xmlns:a16="http://schemas.microsoft.com/office/drawing/2014/main" id="{F7A28CF3-4193-19B7-B766-4BC57118FB08}"/>
              </a:ext>
            </a:extLst>
          </p:cNvPr>
          <p:cNvPicPr>
            <a:picLocks noChangeAspect="1"/>
          </p:cNvPicPr>
          <p:nvPr/>
        </p:nvPicPr>
        <p:blipFill>
          <a:blip r:embed="rId7"/>
          <a:stretch>
            <a:fillRect/>
          </a:stretch>
        </p:blipFill>
        <p:spPr>
          <a:xfrm>
            <a:off x="254361" y="1215278"/>
            <a:ext cx="5900432" cy="4425324"/>
          </a:xfrm>
          <a:prstGeom prst="rect">
            <a:avLst/>
          </a:prstGeom>
        </p:spPr>
      </p:pic>
      <p:sp>
        <p:nvSpPr>
          <p:cNvPr id="9" name="Flecha: a la derecha 8">
            <a:extLst>
              <a:ext uri="{FF2B5EF4-FFF2-40B4-BE49-F238E27FC236}">
                <a16:creationId xmlns:a16="http://schemas.microsoft.com/office/drawing/2014/main" id="{9E1A8008-AFC7-0F01-8508-B183742B1740}"/>
              </a:ext>
            </a:extLst>
          </p:cNvPr>
          <p:cNvSpPr/>
          <p:nvPr/>
        </p:nvSpPr>
        <p:spPr>
          <a:xfrm>
            <a:off x="10237220" y="3169610"/>
            <a:ext cx="1092062" cy="385894"/>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DFF5C533-7B46-B3C5-A37E-B81E10DF6A22}"/>
                  </a:ext>
                </a:extLst>
              </p:cNvPr>
              <p:cNvSpPr txBox="1"/>
              <p:nvPr/>
            </p:nvSpPr>
            <p:spPr>
              <a:xfrm>
                <a:off x="7852724" y="2766527"/>
                <a:ext cx="84012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2000" b="1" i="1" smtClean="0">
                          <a:latin typeface="Cambria Math" panose="02040503050406030204" pitchFamily="18" charset="0"/>
                        </a:rPr>
                        <m:t>𝒉</m:t>
                      </m:r>
                    </m:oMath>
                  </m:oMathPara>
                </a14:m>
                <a:endParaRPr lang="es-419" sz="2000" b="1" dirty="0"/>
              </a:p>
            </p:txBody>
          </p:sp>
        </mc:Choice>
        <mc:Fallback xmlns="">
          <p:sp>
            <p:nvSpPr>
              <p:cNvPr id="10" name="CuadroTexto 9">
                <a:extLst>
                  <a:ext uri="{FF2B5EF4-FFF2-40B4-BE49-F238E27FC236}">
                    <a16:creationId xmlns:a16="http://schemas.microsoft.com/office/drawing/2014/main" id="{DFF5C533-7B46-B3C5-A37E-B81E10DF6A22}"/>
                  </a:ext>
                </a:extLst>
              </p:cNvPr>
              <p:cNvSpPr txBox="1">
                <a:spLocks noRot="1" noChangeAspect="1" noMove="1" noResize="1" noEditPoints="1" noAdjustHandles="1" noChangeArrowheads="1" noChangeShapeType="1" noTextEdit="1"/>
              </p:cNvSpPr>
              <p:nvPr/>
            </p:nvSpPr>
            <p:spPr>
              <a:xfrm>
                <a:off x="7852724" y="2766527"/>
                <a:ext cx="840120" cy="400110"/>
              </a:xfrm>
              <a:prstGeom prst="rect">
                <a:avLst/>
              </a:prstGeom>
              <a:blipFill>
                <a:blip r:embed="rId8"/>
                <a:stretch>
                  <a:fillRect/>
                </a:stretch>
              </a:blipFill>
            </p:spPr>
            <p:txBody>
              <a:bodyPr/>
              <a:lstStyle/>
              <a:p>
                <a:r>
                  <a:rPr lang="es-419">
                    <a:noFill/>
                  </a:rPr>
                  <a:t> </a:t>
                </a:r>
              </a:p>
            </p:txBody>
          </p:sp>
        </mc:Fallback>
      </mc:AlternateContent>
    </p:spTree>
    <p:extLst>
      <p:ext uri="{BB962C8B-B14F-4D97-AF65-F5344CB8AC3E}">
        <p14:creationId xmlns:p14="http://schemas.microsoft.com/office/powerpoint/2010/main" val="2103703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dibujo">
            <a:extLst>
              <a:ext uri="{FF2B5EF4-FFF2-40B4-BE49-F238E27FC236}">
                <a16:creationId xmlns:a16="http://schemas.microsoft.com/office/drawing/2014/main" id="{C92D9614-97DD-F04D-0FB8-F817C5AE75B2}"/>
              </a:ext>
            </a:extLst>
          </p:cNvPr>
          <p:cNvPicPr>
            <a:picLocks noChangeAspect="1"/>
          </p:cNvPicPr>
          <p:nvPr/>
        </p:nvPicPr>
        <p:blipFill rotWithShape="1">
          <a:blip r:embed="rId2">
            <a:extLst>
              <a:ext uri="{28A0092B-C50C-407E-A947-70E740481C1C}">
                <a14:useLocalDpi xmlns:a14="http://schemas.microsoft.com/office/drawing/2010/main" val="0"/>
              </a:ext>
            </a:extLst>
          </a:blip>
          <a:srcRect b="58343"/>
          <a:stretch/>
        </p:blipFill>
        <p:spPr>
          <a:xfrm>
            <a:off x="-16865" y="3807"/>
            <a:ext cx="12203024" cy="2856868"/>
          </a:xfrm>
          <a:prstGeom prst="rect">
            <a:avLst/>
          </a:prstGeom>
        </p:spPr>
      </p:pic>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A8FBBE8E-AE2D-66EF-DACD-5D42BDE53E3D}"/>
                  </a:ext>
                </a:extLst>
              </p:cNvPr>
              <p:cNvSpPr txBox="1"/>
              <p:nvPr/>
            </p:nvSpPr>
            <p:spPr>
              <a:xfrm>
                <a:off x="7251489" y="3158900"/>
                <a:ext cx="3018199"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419" sz="3200" i="1" smtClean="0">
                          <a:solidFill>
                            <a:schemeClr val="tx1"/>
                          </a:solidFill>
                          <a:latin typeface="Cambria Math" panose="02040503050406030204" pitchFamily="18" charset="0"/>
                        </a:rPr>
                        <m:t>𝜏</m:t>
                      </m:r>
                      <m:f>
                        <m:fPr>
                          <m:ctrlPr>
                            <a:rPr lang="es-419" sz="3200" i="1" smtClean="0">
                              <a:solidFill>
                                <a:schemeClr val="tx1"/>
                              </a:solidFill>
                              <a:latin typeface="Cambria Math" panose="02040503050406030204" pitchFamily="18" charset="0"/>
                            </a:rPr>
                          </m:ctrlPr>
                        </m:fPr>
                        <m:num>
                          <m:r>
                            <a:rPr lang="es-419" sz="3200" i="1" smtClean="0">
                              <a:solidFill>
                                <a:schemeClr val="tx1"/>
                              </a:solidFill>
                              <a:latin typeface="Cambria Math" panose="02040503050406030204" pitchFamily="18" charset="0"/>
                            </a:rPr>
                            <m:t>𝑑</m:t>
                          </m:r>
                          <m:r>
                            <a:rPr lang="es-ES" sz="3200" b="0" i="1" smtClean="0">
                              <a:solidFill>
                                <a:schemeClr val="tx1"/>
                              </a:solidFill>
                              <a:latin typeface="Cambria Math" panose="02040503050406030204" pitchFamily="18" charset="0"/>
                            </a:rPr>
                            <m:t>h</m:t>
                          </m:r>
                        </m:num>
                        <m:den>
                          <m:r>
                            <a:rPr lang="es-419" sz="3200" i="1" smtClean="0">
                              <a:solidFill>
                                <a:schemeClr val="tx1"/>
                              </a:solidFill>
                              <a:latin typeface="Cambria Math" panose="02040503050406030204" pitchFamily="18" charset="0"/>
                            </a:rPr>
                            <m:t>𝑑</m:t>
                          </m:r>
                          <m:r>
                            <a:rPr lang="es-ES" sz="3200" b="0" i="1" smtClean="0">
                              <a:solidFill>
                                <a:schemeClr val="tx1"/>
                              </a:solidFill>
                              <a:latin typeface="Cambria Math" panose="02040503050406030204" pitchFamily="18" charset="0"/>
                            </a:rPr>
                            <m:t>𝑡</m:t>
                          </m:r>
                        </m:den>
                      </m:f>
                      <m:r>
                        <a:rPr lang="es-419" sz="3200" i="0">
                          <a:solidFill>
                            <a:schemeClr val="tx1"/>
                          </a:solidFill>
                          <a:latin typeface="Cambria Math" panose="02040503050406030204" pitchFamily="18" charset="0"/>
                        </a:rPr>
                        <m:t>+</m:t>
                      </m:r>
                      <m:acc>
                        <m:accPr>
                          <m:chr m:val="̅"/>
                          <m:ctrlPr>
                            <a:rPr lang="es-419" sz="3200" i="1">
                              <a:solidFill>
                                <a:schemeClr val="tx1"/>
                              </a:solidFill>
                              <a:latin typeface="Cambria Math" panose="02040503050406030204" pitchFamily="18" charset="0"/>
                            </a:rPr>
                          </m:ctrlPr>
                        </m:accPr>
                        <m:e>
                          <m:r>
                            <a:rPr lang="es-ES" sz="3200" b="0" i="1" smtClean="0">
                              <a:solidFill>
                                <a:schemeClr val="tx1"/>
                              </a:solidFill>
                              <a:latin typeface="Cambria Math" panose="02040503050406030204" pitchFamily="18" charset="0"/>
                            </a:rPr>
                            <m:t>h</m:t>
                          </m:r>
                        </m:e>
                      </m:acc>
                      <m:r>
                        <a:rPr lang="es-419" sz="3200" i="0">
                          <a:solidFill>
                            <a:schemeClr val="tx1"/>
                          </a:solidFill>
                          <a:latin typeface="Cambria Math" panose="02040503050406030204" pitchFamily="18" charset="0"/>
                        </a:rPr>
                        <m:t>=</m:t>
                      </m:r>
                      <m:acc>
                        <m:accPr>
                          <m:chr m:val="̅"/>
                          <m:ctrlPr>
                            <a:rPr lang="es-419" sz="3200" i="1">
                              <a:solidFill>
                                <a:schemeClr val="tx1"/>
                              </a:solidFill>
                              <a:latin typeface="Cambria Math" panose="02040503050406030204" pitchFamily="18" charset="0"/>
                            </a:rPr>
                          </m:ctrlPr>
                        </m:accPr>
                        <m:e>
                          <m:sSub>
                            <m:sSubPr>
                              <m:ctrlPr>
                                <a:rPr lang="es-419" sz="3200" i="1">
                                  <a:solidFill>
                                    <a:schemeClr val="tx1"/>
                                  </a:solidFill>
                                  <a:latin typeface="Cambria Math" panose="02040503050406030204" pitchFamily="18" charset="0"/>
                                </a:rPr>
                              </m:ctrlPr>
                            </m:sSubPr>
                            <m:e>
                              <m:r>
                                <a:rPr lang="es-419" sz="3200" i="1">
                                  <a:solidFill>
                                    <a:schemeClr val="tx1"/>
                                  </a:solidFill>
                                  <a:latin typeface="Cambria Math" panose="02040503050406030204" pitchFamily="18" charset="0"/>
                                </a:rPr>
                                <m:t>𝐹</m:t>
                              </m:r>
                            </m:e>
                            <m:sub>
                              <m:r>
                                <a:rPr lang="es-ES" sz="3200" b="0" i="1" smtClean="0">
                                  <a:solidFill>
                                    <a:schemeClr val="tx1"/>
                                  </a:solidFill>
                                  <a:latin typeface="Cambria Math" panose="02040503050406030204" pitchFamily="18" charset="0"/>
                                </a:rPr>
                                <m:t>0</m:t>
                              </m:r>
                            </m:sub>
                          </m:sSub>
                        </m:e>
                      </m:acc>
                      <m:r>
                        <a:rPr lang="es-419" sz="3200" i="1" smtClean="0">
                          <a:solidFill>
                            <a:schemeClr val="tx1"/>
                          </a:solidFill>
                          <a:latin typeface="Cambria Math" panose="02040503050406030204" pitchFamily="18" charset="0"/>
                          <a:ea typeface="Cambria Math" panose="02040503050406030204" pitchFamily="18" charset="0"/>
                        </a:rPr>
                        <m:t>∙</m:t>
                      </m:r>
                      <m:r>
                        <a:rPr lang="es-419" sz="3200" i="1">
                          <a:solidFill>
                            <a:schemeClr val="tx1"/>
                          </a:solidFill>
                          <a:latin typeface="Cambria Math" panose="02040503050406030204" pitchFamily="18" charset="0"/>
                        </a:rPr>
                        <m:t>𝑘</m:t>
                      </m:r>
                    </m:oMath>
                  </m:oMathPara>
                </a14:m>
                <a:endParaRPr lang="es-419" sz="3200" dirty="0">
                  <a:solidFill>
                    <a:schemeClr val="tx1"/>
                  </a:solidFill>
                </a:endParaRPr>
              </a:p>
            </p:txBody>
          </p:sp>
        </mc:Choice>
        <mc:Fallback xmlns="">
          <p:sp>
            <p:nvSpPr>
              <p:cNvPr id="8" name="CuadroTexto 7">
                <a:extLst>
                  <a:ext uri="{FF2B5EF4-FFF2-40B4-BE49-F238E27FC236}">
                    <a16:creationId xmlns:a16="http://schemas.microsoft.com/office/drawing/2014/main" id="{A8FBBE8E-AE2D-66EF-DACD-5D42BDE53E3D}"/>
                  </a:ext>
                </a:extLst>
              </p:cNvPr>
              <p:cNvSpPr txBox="1">
                <a:spLocks noRot="1" noChangeAspect="1" noMove="1" noResize="1" noEditPoints="1" noAdjustHandles="1" noChangeArrowheads="1" noChangeShapeType="1" noTextEdit="1"/>
              </p:cNvSpPr>
              <p:nvPr/>
            </p:nvSpPr>
            <p:spPr>
              <a:xfrm>
                <a:off x="7251489" y="3158900"/>
                <a:ext cx="3018199" cy="935000"/>
              </a:xfrm>
              <a:prstGeom prst="rect">
                <a:avLst/>
              </a:prstGeom>
              <a:blipFill>
                <a:blip r:embed="rId3"/>
                <a:stretch>
                  <a:fillRect/>
                </a:stretch>
              </a:blipFill>
            </p:spPr>
            <p:txBody>
              <a:bodyPr/>
              <a:lstStyle/>
              <a:p>
                <a:r>
                  <a:rPr lang="es-419">
                    <a:noFill/>
                  </a:rPr>
                  <a:t> </a:t>
                </a:r>
              </a:p>
            </p:txBody>
          </p:sp>
        </mc:Fallback>
      </mc:AlternateContent>
      <p:sp>
        <p:nvSpPr>
          <p:cNvPr id="3" name="CuadroTexto 2">
            <a:extLst>
              <a:ext uri="{FF2B5EF4-FFF2-40B4-BE49-F238E27FC236}">
                <a16:creationId xmlns:a16="http://schemas.microsoft.com/office/drawing/2014/main" id="{D4DD5BD9-F44E-EA76-A68E-A285012E015F}"/>
              </a:ext>
            </a:extLst>
          </p:cNvPr>
          <p:cNvSpPr txBox="1"/>
          <p:nvPr/>
        </p:nvSpPr>
        <p:spPr>
          <a:xfrm>
            <a:off x="6487991" y="1604348"/>
            <a:ext cx="4974672" cy="1323439"/>
          </a:xfrm>
          <a:prstGeom prst="rect">
            <a:avLst/>
          </a:prstGeom>
          <a:noFill/>
        </p:spPr>
        <p:txBody>
          <a:bodyPr wrap="square" rtlCol="0">
            <a:spAutoFit/>
          </a:bodyPr>
          <a:lstStyle/>
          <a:p>
            <a:r>
              <a:rPr lang="es-419" sz="2000" dirty="0">
                <a:latin typeface="Cambria" panose="02040503050406030204" pitchFamily="18" charset="0"/>
                <a:ea typeface="Cambria" panose="02040503050406030204" pitchFamily="18" charset="0"/>
                <a:cs typeface="Times New Roman" panose="02020603050405020304" pitchFamily="18" charset="0"/>
              </a:rPr>
              <a:t>La serie de Taylor se usa para realizar expansiones del sistema utilizado y de esta manera lograr la linealización de las funciones en cuestión. </a:t>
            </a:r>
          </a:p>
        </p:txBody>
      </p:sp>
      <p:pic>
        <p:nvPicPr>
          <p:cNvPr id="4" name="Imagen 3">
            <a:extLst>
              <a:ext uri="{FF2B5EF4-FFF2-40B4-BE49-F238E27FC236}">
                <a16:creationId xmlns:a16="http://schemas.microsoft.com/office/drawing/2014/main" id="{E153517F-FFB2-1EA0-DB1A-96A1DD85E1D1}"/>
              </a:ext>
            </a:extLst>
          </p:cNvPr>
          <p:cNvPicPr>
            <a:picLocks noChangeAspect="1"/>
          </p:cNvPicPr>
          <p:nvPr/>
        </p:nvPicPr>
        <p:blipFill>
          <a:blip r:embed="rId4"/>
          <a:stretch>
            <a:fillRect/>
          </a:stretch>
        </p:blipFill>
        <p:spPr>
          <a:xfrm>
            <a:off x="1363299" y="6090073"/>
            <a:ext cx="4262966" cy="461198"/>
          </a:xfrm>
          <a:prstGeom prst="rect">
            <a:avLst/>
          </a:prstGeom>
        </p:spPr>
      </p:pic>
      <p:sp>
        <p:nvSpPr>
          <p:cNvPr id="9" name="Título 1">
            <a:extLst>
              <a:ext uri="{FF2B5EF4-FFF2-40B4-BE49-F238E27FC236}">
                <a16:creationId xmlns:a16="http://schemas.microsoft.com/office/drawing/2014/main" id="{FD9D98D8-6364-BB97-AA66-E183645D4A47}"/>
              </a:ext>
            </a:extLst>
          </p:cNvPr>
          <p:cNvSpPr>
            <a:spLocks noGrp="1"/>
          </p:cNvSpPr>
          <p:nvPr>
            <p:ph type="title"/>
          </p:nvPr>
        </p:nvSpPr>
        <p:spPr>
          <a:xfrm>
            <a:off x="536197" y="0"/>
            <a:ext cx="10515600" cy="1325563"/>
          </a:xfrm>
        </p:spPr>
        <p:txBody>
          <a:bodyPr>
            <a:normAutofit/>
          </a:bodyPr>
          <a:lstStyle/>
          <a:p>
            <a:r>
              <a:rPr lang="es-CO" sz="5400" b="1" dirty="0">
                <a:solidFill>
                  <a:schemeClr val="accent1">
                    <a:lumMod val="75000"/>
                  </a:schemeClr>
                </a:solidFill>
                <a:latin typeface="Cambria" panose="02040503050406030204" pitchFamily="18" charset="0"/>
                <a:ea typeface="Cambria" panose="02040503050406030204" pitchFamily="18" charset="0"/>
                <a:cs typeface="Times New Roman" panose="02020603050405020304" pitchFamily="18" charset="0"/>
              </a:rPr>
              <a:t>Linealización del sistema</a:t>
            </a:r>
          </a:p>
        </p:txBody>
      </p:sp>
      <p:pic>
        <p:nvPicPr>
          <p:cNvPr id="11" name="Imagen 10">
            <a:extLst>
              <a:ext uri="{FF2B5EF4-FFF2-40B4-BE49-F238E27FC236}">
                <a16:creationId xmlns:a16="http://schemas.microsoft.com/office/drawing/2014/main" id="{489F5003-4FA7-02DC-0CEC-0B9210B5FDCA}"/>
              </a:ext>
            </a:extLst>
          </p:cNvPr>
          <p:cNvPicPr>
            <a:picLocks noChangeAspect="1"/>
          </p:cNvPicPr>
          <p:nvPr/>
        </p:nvPicPr>
        <p:blipFill>
          <a:blip r:embed="rId5"/>
          <a:stretch>
            <a:fillRect/>
          </a:stretch>
        </p:blipFill>
        <p:spPr>
          <a:xfrm>
            <a:off x="467767" y="1443815"/>
            <a:ext cx="5694310" cy="4444541"/>
          </a:xfrm>
          <a:prstGeom prst="rect">
            <a:avLst/>
          </a:prstGeom>
        </p:spPr>
      </p:pic>
    </p:spTree>
    <p:extLst>
      <p:ext uri="{BB962C8B-B14F-4D97-AF65-F5344CB8AC3E}">
        <p14:creationId xmlns:p14="http://schemas.microsoft.com/office/powerpoint/2010/main" val="1821597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descr="Imagen que contiene dibujo&#10;&#10;Descripción generada automáticamente">
            <a:extLst>
              <a:ext uri="{FF2B5EF4-FFF2-40B4-BE49-F238E27FC236}">
                <a16:creationId xmlns:a16="http://schemas.microsoft.com/office/drawing/2014/main" id="{5AD40B0A-D87C-C5D5-39C0-B66B4C5E0A75}"/>
              </a:ext>
            </a:extLst>
          </p:cNvPr>
          <p:cNvPicPr>
            <a:picLocks noChangeAspect="1"/>
          </p:cNvPicPr>
          <p:nvPr/>
        </p:nvPicPr>
        <p:blipFill rotWithShape="1">
          <a:blip r:embed="rId2">
            <a:extLst>
              <a:ext uri="{28A0092B-C50C-407E-A947-70E740481C1C}">
                <a14:useLocalDpi xmlns:a14="http://schemas.microsoft.com/office/drawing/2010/main" val="0"/>
              </a:ext>
            </a:extLst>
          </a:blip>
          <a:srcRect b="58343"/>
          <a:stretch/>
        </p:blipFill>
        <p:spPr>
          <a:xfrm>
            <a:off x="-11024" y="0"/>
            <a:ext cx="12203024" cy="2856868"/>
          </a:xfrm>
          <a:prstGeom prst="rect">
            <a:avLst/>
          </a:prstGeom>
        </p:spPr>
      </p:pic>
      <p:sp>
        <p:nvSpPr>
          <p:cNvPr id="2" name="Título 1">
            <a:extLst>
              <a:ext uri="{FF2B5EF4-FFF2-40B4-BE49-F238E27FC236}">
                <a16:creationId xmlns:a16="http://schemas.microsoft.com/office/drawing/2014/main" id="{77429058-3342-F83E-2B23-8BC0A73BF417}"/>
              </a:ext>
            </a:extLst>
          </p:cNvPr>
          <p:cNvSpPr>
            <a:spLocks noGrp="1"/>
          </p:cNvSpPr>
          <p:nvPr>
            <p:ph type="title"/>
          </p:nvPr>
        </p:nvSpPr>
        <p:spPr>
          <a:xfrm>
            <a:off x="378393" y="133753"/>
            <a:ext cx="10515600" cy="1325563"/>
          </a:xfrm>
        </p:spPr>
        <p:txBody>
          <a:bodyPr>
            <a:normAutofit/>
          </a:bodyPr>
          <a:lstStyle/>
          <a:p>
            <a:r>
              <a:rPr lang="es-CO" sz="5400" b="1" dirty="0">
                <a:solidFill>
                  <a:schemeClr val="accent1">
                    <a:lumMod val="75000"/>
                  </a:schemeClr>
                </a:solidFill>
                <a:latin typeface="Times New Roman" panose="02020603050405020304" pitchFamily="18" charset="0"/>
                <a:cs typeface="Times New Roman" panose="02020603050405020304" pitchFamily="18" charset="0"/>
              </a:rPr>
              <a:t>Función de Transferencia</a:t>
            </a: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BC7F6F34-7681-92A7-86AE-675988825211}"/>
                  </a:ext>
                </a:extLst>
              </p:cNvPr>
              <p:cNvSpPr txBox="1"/>
              <p:nvPr/>
            </p:nvSpPr>
            <p:spPr>
              <a:xfrm>
                <a:off x="7791461" y="5095626"/>
                <a:ext cx="2761333" cy="12362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419" sz="3200" i="1" smtClean="0">
                              <a:solidFill>
                                <a:srgbClr val="836967"/>
                              </a:solidFill>
                              <a:latin typeface="Cambria Math" panose="02040503050406030204" pitchFamily="18" charset="0"/>
                            </a:rPr>
                          </m:ctrlPr>
                        </m:fPr>
                        <m:num>
                          <m:acc>
                            <m:accPr>
                              <m:chr m:val="̅"/>
                              <m:ctrlPr>
                                <a:rPr lang="es-419" sz="3200" i="1">
                                  <a:solidFill>
                                    <a:srgbClr val="836967"/>
                                  </a:solidFill>
                                  <a:latin typeface="Cambria Math" panose="02040503050406030204" pitchFamily="18" charset="0"/>
                                </a:rPr>
                              </m:ctrlPr>
                            </m:accPr>
                            <m:e>
                              <m:sSub>
                                <m:sSubPr>
                                  <m:ctrlPr>
                                    <a:rPr lang="es-419" sz="3200" i="1" smtClean="0">
                                      <a:latin typeface="Cambria Math" panose="02040503050406030204" pitchFamily="18" charset="0"/>
                                    </a:rPr>
                                  </m:ctrlPr>
                                </m:sSubPr>
                                <m:e>
                                  <m:r>
                                    <a:rPr lang="es-ES" sz="3200" b="0" i="1" smtClean="0">
                                      <a:latin typeface="Cambria Math" panose="02040503050406030204" pitchFamily="18" charset="0"/>
                                    </a:rPr>
                                    <m:t>𝐻</m:t>
                                  </m:r>
                                </m:e>
                                <m:sub>
                                  <m:r>
                                    <a:rPr lang="es-ES" sz="3200" b="0" i="1" smtClean="0">
                                      <a:latin typeface="Cambria Math" panose="02040503050406030204" pitchFamily="18" charset="0"/>
                                    </a:rPr>
                                    <m:t>(</m:t>
                                  </m:r>
                                  <m:r>
                                    <a:rPr lang="es-ES" sz="3200" b="0" i="1" smtClean="0">
                                      <a:latin typeface="Cambria Math" panose="02040503050406030204" pitchFamily="18" charset="0"/>
                                    </a:rPr>
                                    <m:t>𝑠</m:t>
                                  </m:r>
                                  <m:r>
                                    <a:rPr lang="es-ES" sz="3200" b="0" i="1" smtClean="0">
                                      <a:latin typeface="Cambria Math" panose="02040503050406030204" pitchFamily="18" charset="0"/>
                                    </a:rPr>
                                    <m:t>)</m:t>
                                  </m:r>
                                </m:sub>
                              </m:sSub>
                            </m:e>
                          </m:acc>
                        </m:num>
                        <m:den>
                          <m:acc>
                            <m:accPr>
                              <m:chr m:val="̅"/>
                              <m:ctrlPr>
                                <a:rPr lang="es-419" sz="3200" i="1">
                                  <a:solidFill>
                                    <a:srgbClr val="836967"/>
                                  </a:solidFill>
                                  <a:latin typeface="Cambria Math" panose="02040503050406030204" pitchFamily="18" charset="0"/>
                                </a:rPr>
                              </m:ctrlPr>
                            </m:accPr>
                            <m:e>
                              <m:sSub>
                                <m:sSubPr>
                                  <m:ctrlPr>
                                    <a:rPr lang="es-419" sz="3200" i="1" smtClean="0">
                                      <a:latin typeface="Cambria Math" panose="02040503050406030204" pitchFamily="18" charset="0"/>
                                    </a:rPr>
                                  </m:ctrlPr>
                                </m:sSubPr>
                                <m:e>
                                  <m:sSub>
                                    <m:sSubPr>
                                      <m:ctrlPr>
                                        <a:rPr lang="es-419" sz="3200" i="1">
                                          <a:solidFill>
                                            <a:srgbClr val="836967"/>
                                          </a:solidFill>
                                          <a:latin typeface="Cambria Math" panose="02040503050406030204" pitchFamily="18" charset="0"/>
                                        </a:rPr>
                                      </m:ctrlPr>
                                    </m:sSubPr>
                                    <m:e>
                                      <m:r>
                                        <a:rPr lang="es-419" sz="3200" i="1">
                                          <a:latin typeface="Cambria Math" panose="02040503050406030204" pitchFamily="18" charset="0"/>
                                        </a:rPr>
                                        <m:t>𝐹</m:t>
                                      </m:r>
                                    </m:e>
                                    <m:sub>
                                      <m:r>
                                        <a:rPr lang="es-ES" sz="3200" b="0" i="1" smtClean="0">
                                          <a:latin typeface="Cambria Math" panose="02040503050406030204" pitchFamily="18" charset="0"/>
                                        </a:rPr>
                                        <m:t>0</m:t>
                                      </m:r>
                                    </m:sub>
                                  </m:sSub>
                                </m:e>
                                <m:sub>
                                  <m:r>
                                    <a:rPr lang="es-ES" sz="3200" b="0" i="1" smtClean="0">
                                      <a:latin typeface="Cambria Math" panose="02040503050406030204" pitchFamily="18" charset="0"/>
                                    </a:rPr>
                                    <m:t>(</m:t>
                                  </m:r>
                                  <m:r>
                                    <a:rPr lang="es-ES" sz="3200" b="0" i="1" smtClean="0">
                                      <a:latin typeface="Cambria Math" panose="02040503050406030204" pitchFamily="18" charset="0"/>
                                    </a:rPr>
                                    <m:t>𝑠</m:t>
                                  </m:r>
                                  <m:r>
                                    <a:rPr lang="es-ES" sz="3200" b="0" i="1" smtClean="0">
                                      <a:latin typeface="Cambria Math" panose="02040503050406030204" pitchFamily="18" charset="0"/>
                                    </a:rPr>
                                    <m:t>)</m:t>
                                  </m:r>
                                </m:sub>
                              </m:sSub>
                            </m:e>
                          </m:acc>
                        </m:den>
                      </m:f>
                      <m:r>
                        <a:rPr lang="es-419" sz="3200" i="0">
                          <a:latin typeface="Cambria Math" panose="02040503050406030204" pitchFamily="18" charset="0"/>
                        </a:rPr>
                        <m:t>=</m:t>
                      </m:r>
                      <m:f>
                        <m:fPr>
                          <m:ctrlPr>
                            <a:rPr lang="es-419" sz="3200" i="1">
                              <a:solidFill>
                                <a:srgbClr val="836967"/>
                              </a:solidFill>
                              <a:latin typeface="Cambria Math" panose="02040503050406030204" pitchFamily="18" charset="0"/>
                            </a:rPr>
                          </m:ctrlPr>
                        </m:fPr>
                        <m:num>
                          <m:r>
                            <a:rPr lang="es-419" sz="3200" i="1">
                              <a:latin typeface="Cambria Math" panose="02040503050406030204" pitchFamily="18" charset="0"/>
                            </a:rPr>
                            <m:t>𝑘</m:t>
                          </m:r>
                        </m:num>
                        <m:den>
                          <m:sSub>
                            <m:sSubPr>
                              <m:ctrlPr>
                                <a:rPr lang="es-419" sz="3200" i="1" smtClean="0">
                                  <a:latin typeface="Cambria Math" panose="02040503050406030204" pitchFamily="18" charset="0"/>
                                </a:rPr>
                              </m:ctrlPr>
                            </m:sSubPr>
                            <m:e>
                              <m:r>
                                <a:rPr lang="es-419" sz="3200" i="1">
                                  <a:latin typeface="Cambria Math" panose="02040503050406030204" pitchFamily="18" charset="0"/>
                                </a:rPr>
                                <m:t>𝜏</m:t>
                              </m:r>
                            </m:e>
                            <m:sub>
                              <m:r>
                                <a:rPr lang="es-ES" sz="3200" b="0" i="1" smtClean="0">
                                  <a:latin typeface="Cambria Math" panose="02040503050406030204" pitchFamily="18" charset="0"/>
                                </a:rPr>
                                <m:t>(</m:t>
                              </m:r>
                              <m:r>
                                <a:rPr lang="es-ES" sz="3200" b="0" i="1" smtClean="0">
                                  <a:latin typeface="Cambria Math" panose="02040503050406030204" pitchFamily="18" charset="0"/>
                                </a:rPr>
                                <m:t>𝑠</m:t>
                              </m:r>
                              <m:r>
                                <a:rPr lang="es-ES" sz="3200" b="0" i="1" smtClean="0">
                                  <a:latin typeface="Cambria Math" panose="02040503050406030204" pitchFamily="18" charset="0"/>
                                </a:rPr>
                                <m:t>)</m:t>
                              </m:r>
                            </m:sub>
                          </m:sSub>
                          <m:r>
                            <a:rPr lang="es-419" sz="3200" i="0">
                              <a:latin typeface="Cambria Math" panose="02040503050406030204" pitchFamily="18" charset="0"/>
                            </a:rPr>
                            <m:t>+1</m:t>
                          </m:r>
                        </m:den>
                      </m:f>
                    </m:oMath>
                  </m:oMathPara>
                </a14:m>
                <a:endParaRPr lang="es-419" sz="3200" dirty="0"/>
              </a:p>
            </p:txBody>
          </p:sp>
        </mc:Choice>
        <mc:Fallback xmlns="">
          <p:sp>
            <p:nvSpPr>
              <p:cNvPr id="9" name="CuadroTexto 8">
                <a:extLst>
                  <a:ext uri="{FF2B5EF4-FFF2-40B4-BE49-F238E27FC236}">
                    <a16:creationId xmlns:a16="http://schemas.microsoft.com/office/drawing/2014/main" id="{BC7F6F34-7681-92A7-86AE-675988825211}"/>
                  </a:ext>
                </a:extLst>
              </p:cNvPr>
              <p:cNvSpPr txBox="1">
                <a:spLocks noRot="1" noChangeAspect="1" noMove="1" noResize="1" noEditPoints="1" noAdjustHandles="1" noChangeArrowheads="1" noChangeShapeType="1" noTextEdit="1"/>
              </p:cNvSpPr>
              <p:nvPr/>
            </p:nvSpPr>
            <p:spPr>
              <a:xfrm>
                <a:off x="7791461" y="5095626"/>
                <a:ext cx="2761333" cy="1236236"/>
              </a:xfrm>
              <a:prstGeom prst="rect">
                <a:avLst/>
              </a:prstGeom>
              <a:blipFill>
                <a:blip r:embed="rId3"/>
                <a:stretch>
                  <a:fillRect/>
                </a:stretch>
              </a:blipFill>
            </p:spPr>
            <p:txBody>
              <a:bodyPr/>
              <a:lstStyle/>
              <a:p>
                <a:r>
                  <a:rPr lang="es-419">
                    <a:noFill/>
                  </a:rPr>
                  <a:t> </a:t>
                </a:r>
              </a:p>
            </p:txBody>
          </p:sp>
        </mc:Fallback>
      </mc:AlternateContent>
      <p:sp>
        <p:nvSpPr>
          <p:cNvPr id="11" name="CuadroTexto 10">
            <a:extLst>
              <a:ext uri="{FF2B5EF4-FFF2-40B4-BE49-F238E27FC236}">
                <a16:creationId xmlns:a16="http://schemas.microsoft.com/office/drawing/2014/main" id="{BEF7E08B-A89F-8BBB-F765-110572F5EFAC}"/>
              </a:ext>
            </a:extLst>
          </p:cNvPr>
          <p:cNvSpPr txBox="1"/>
          <p:nvPr/>
        </p:nvSpPr>
        <p:spPr>
          <a:xfrm>
            <a:off x="6090488" y="3160639"/>
            <a:ext cx="6165020" cy="1631216"/>
          </a:xfrm>
          <a:prstGeom prst="rect">
            <a:avLst/>
          </a:prstGeom>
          <a:noFill/>
        </p:spPr>
        <p:txBody>
          <a:bodyPr wrap="square" rtlCol="0">
            <a:spAutoFit/>
          </a:bodyPr>
          <a:lstStyle/>
          <a:p>
            <a:r>
              <a:rPr lang="es-419" sz="2000" dirty="0">
                <a:latin typeface="Cambria" panose="02040503050406030204" pitchFamily="18" charset="0"/>
                <a:ea typeface="Cambria" panose="02040503050406030204" pitchFamily="18" charset="0"/>
                <a:cs typeface="Times New Roman" panose="02020603050405020304" pitchFamily="18" charset="0"/>
              </a:rPr>
              <a:t>La transformada de Laplace es una transformación de integrales que nos permite pasar un sistema del dominio del tiempo al dominio de la variable compleja "s", con el fin de poder solucionar nuestro problema a través de ecuaciones algebraicas</a:t>
            </a:r>
          </a:p>
        </p:txBody>
      </p:sp>
      <p:pic>
        <p:nvPicPr>
          <p:cNvPr id="14" name="Imagen 13">
            <a:extLst>
              <a:ext uri="{FF2B5EF4-FFF2-40B4-BE49-F238E27FC236}">
                <a16:creationId xmlns:a16="http://schemas.microsoft.com/office/drawing/2014/main" id="{D652E56D-1C77-B8ED-A5BB-DF2F91E8248C}"/>
              </a:ext>
            </a:extLst>
          </p:cNvPr>
          <p:cNvPicPr>
            <a:picLocks noChangeAspect="1"/>
          </p:cNvPicPr>
          <p:nvPr/>
        </p:nvPicPr>
        <p:blipFill>
          <a:blip r:embed="rId4"/>
          <a:stretch>
            <a:fillRect/>
          </a:stretch>
        </p:blipFill>
        <p:spPr>
          <a:xfrm>
            <a:off x="8087815" y="1459316"/>
            <a:ext cx="2334893" cy="1473607"/>
          </a:xfrm>
          <a:prstGeom prst="rect">
            <a:avLst/>
          </a:prstGeom>
        </p:spPr>
      </p:pic>
      <p:pic>
        <p:nvPicPr>
          <p:cNvPr id="4" name="Imagen 3">
            <a:extLst>
              <a:ext uri="{FF2B5EF4-FFF2-40B4-BE49-F238E27FC236}">
                <a16:creationId xmlns:a16="http://schemas.microsoft.com/office/drawing/2014/main" id="{0C3F2027-98F9-1E8E-7D6C-D47C56E189C4}"/>
              </a:ext>
            </a:extLst>
          </p:cNvPr>
          <p:cNvPicPr>
            <a:picLocks noChangeAspect="1"/>
          </p:cNvPicPr>
          <p:nvPr/>
        </p:nvPicPr>
        <p:blipFill>
          <a:blip r:embed="rId5"/>
          <a:stretch>
            <a:fillRect/>
          </a:stretch>
        </p:blipFill>
        <p:spPr>
          <a:xfrm>
            <a:off x="305865" y="1459316"/>
            <a:ext cx="5716304" cy="4419738"/>
          </a:xfrm>
          <a:prstGeom prst="rect">
            <a:avLst/>
          </a:prstGeom>
        </p:spPr>
      </p:pic>
      <p:pic>
        <p:nvPicPr>
          <p:cNvPr id="6" name="Imagen 5">
            <a:extLst>
              <a:ext uri="{FF2B5EF4-FFF2-40B4-BE49-F238E27FC236}">
                <a16:creationId xmlns:a16="http://schemas.microsoft.com/office/drawing/2014/main" id="{3A7D82C4-E8E6-DBC6-712F-8DF8F07B8F72}"/>
              </a:ext>
            </a:extLst>
          </p:cNvPr>
          <p:cNvPicPr>
            <a:picLocks noChangeAspect="1"/>
          </p:cNvPicPr>
          <p:nvPr/>
        </p:nvPicPr>
        <p:blipFill>
          <a:blip r:embed="rId6"/>
          <a:stretch>
            <a:fillRect/>
          </a:stretch>
        </p:blipFill>
        <p:spPr>
          <a:xfrm>
            <a:off x="752771" y="6000749"/>
            <a:ext cx="5269398" cy="446349"/>
          </a:xfrm>
          <a:prstGeom prst="rect">
            <a:avLst/>
          </a:prstGeom>
        </p:spPr>
      </p:pic>
    </p:spTree>
    <p:extLst>
      <p:ext uri="{BB962C8B-B14F-4D97-AF65-F5344CB8AC3E}">
        <p14:creationId xmlns:p14="http://schemas.microsoft.com/office/powerpoint/2010/main" val="388230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descr="Imagen que contiene dibujo&#10;&#10;Descripción generada automáticamente">
            <a:extLst>
              <a:ext uri="{FF2B5EF4-FFF2-40B4-BE49-F238E27FC236}">
                <a16:creationId xmlns:a16="http://schemas.microsoft.com/office/drawing/2014/main" id="{45F7F39C-AE81-03AA-CCFD-FA72FDFFDBCF}"/>
              </a:ext>
            </a:extLst>
          </p:cNvPr>
          <p:cNvPicPr>
            <a:picLocks noChangeAspect="1"/>
          </p:cNvPicPr>
          <p:nvPr/>
        </p:nvPicPr>
        <p:blipFill rotWithShape="1">
          <a:blip r:embed="rId2">
            <a:extLst>
              <a:ext uri="{28A0092B-C50C-407E-A947-70E740481C1C}">
                <a14:useLocalDpi xmlns:a14="http://schemas.microsoft.com/office/drawing/2010/main" val="0"/>
              </a:ext>
            </a:extLst>
          </a:blip>
          <a:srcRect b="57482"/>
          <a:stretch/>
        </p:blipFill>
        <p:spPr>
          <a:xfrm>
            <a:off x="0" y="6230"/>
            <a:ext cx="12203024" cy="2915856"/>
          </a:xfrm>
          <a:prstGeom prst="rect">
            <a:avLst/>
          </a:prstGeom>
        </p:spPr>
      </p:pic>
      <p:sp>
        <p:nvSpPr>
          <p:cNvPr id="3" name="CuadroTexto 2">
            <a:extLst>
              <a:ext uri="{FF2B5EF4-FFF2-40B4-BE49-F238E27FC236}">
                <a16:creationId xmlns:a16="http://schemas.microsoft.com/office/drawing/2014/main" id="{CAD1F4C1-978A-737A-A8D0-2BD658C145A3}"/>
              </a:ext>
            </a:extLst>
          </p:cNvPr>
          <p:cNvSpPr txBox="1"/>
          <p:nvPr/>
        </p:nvSpPr>
        <p:spPr>
          <a:xfrm>
            <a:off x="5545123" y="2504754"/>
            <a:ext cx="6345041" cy="2862322"/>
          </a:xfrm>
          <a:prstGeom prst="rect">
            <a:avLst/>
          </a:prstGeom>
          <a:noFill/>
        </p:spPr>
        <p:txBody>
          <a:bodyPr wrap="square" rtlCol="0">
            <a:spAutoFit/>
          </a:bodyPr>
          <a:lstStyle/>
          <a:p>
            <a:r>
              <a:rPr lang="es-419" sz="2000" dirty="0">
                <a:latin typeface="Times New Roman" panose="02020603050405020304" pitchFamily="18" charset="0"/>
                <a:cs typeface="Times New Roman" panose="02020603050405020304" pitchFamily="18" charset="0"/>
              </a:rPr>
              <a:t>El método de sintonización de Ziegler-Nichols le </a:t>
            </a:r>
            <a:r>
              <a:rPr lang="es-419" sz="2000" dirty="0" err="1">
                <a:latin typeface="Times New Roman" panose="02020603050405020304" pitchFamily="18" charset="0"/>
                <a:cs typeface="Times New Roman" panose="02020603050405020304" pitchFamily="18" charset="0"/>
              </a:rPr>
              <a:t>permitellegar</a:t>
            </a:r>
            <a:r>
              <a:rPr lang="es-419" sz="2000" dirty="0">
                <a:latin typeface="Times New Roman" panose="02020603050405020304" pitchFamily="18" charset="0"/>
                <a:cs typeface="Times New Roman" panose="02020603050405020304" pitchFamily="18" charset="0"/>
              </a:rPr>
              <a:t> rápidamente al valor del </a:t>
            </a:r>
            <a:r>
              <a:rPr lang="es-419" sz="2000" dirty="0" err="1">
                <a:latin typeface="Times New Roman" panose="02020603050405020304" pitchFamily="18" charset="0"/>
                <a:cs typeface="Times New Roman" panose="02020603050405020304" pitchFamily="18" charset="0"/>
              </a:rPr>
              <a:t>setpoint</a:t>
            </a:r>
            <a:r>
              <a:rPr lang="es-419" sz="2000" dirty="0">
                <a:latin typeface="Times New Roman" panose="02020603050405020304" pitchFamily="18" charset="0"/>
                <a:cs typeface="Times New Roman" panose="02020603050405020304" pitchFamily="18" charset="0"/>
              </a:rPr>
              <a:t> de un proceso de control, para esto el modelo utiliza constantes de valor alto lo que hace el que sistema sea muy brusco y no pueda ser implementado en todos los procesos, de puede refinar para dar mejores condiciones de funcionamiento al controlador.</a:t>
            </a:r>
          </a:p>
          <a:p>
            <a:endParaRPr lang="es-419" sz="2000" dirty="0">
              <a:latin typeface="Times New Roman" panose="02020603050405020304" pitchFamily="18" charset="0"/>
              <a:cs typeface="Times New Roman" panose="02020603050405020304" pitchFamily="18" charset="0"/>
            </a:endParaRPr>
          </a:p>
          <a:p>
            <a:endParaRPr lang="es-419" sz="2000" dirty="0">
              <a:latin typeface="Times New Roman" panose="02020603050405020304" pitchFamily="18" charset="0"/>
              <a:cs typeface="Times New Roman" panose="02020603050405020304" pitchFamily="18" charset="0"/>
            </a:endParaRPr>
          </a:p>
        </p:txBody>
      </p:sp>
      <p:sp>
        <p:nvSpPr>
          <p:cNvPr id="4" name="Título 1">
            <a:extLst>
              <a:ext uri="{FF2B5EF4-FFF2-40B4-BE49-F238E27FC236}">
                <a16:creationId xmlns:a16="http://schemas.microsoft.com/office/drawing/2014/main" id="{43BA648D-740C-E59F-2BF8-34AF8EE9AD30}"/>
              </a:ext>
            </a:extLst>
          </p:cNvPr>
          <p:cNvSpPr txBox="1">
            <a:spLocks/>
          </p:cNvSpPr>
          <p:nvPr/>
        </p:nvSpPr>
        <p:spPr>
          <a:xfrm>
            <a:off x="53619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chemeClr val="accent1">
                    <a:lumMod val="75000"/>
                  </a:schemeClr>
                </a:solidFill>
                <a:latin typeface="Cambria" panose="02040503050406030204" pitchFamily="18" charset="0"/>
                <a:ea typeface="Cambria" panose="02040503050406030204" pitchFamily="18" charset="0"/>
                <a:cs typeface="Times New Roman" panose="02020603050405020304" pitchFamily="18" charset="0"/>
              </a:rPr>
              <a:t>Amortiguamiento de señales</a:t>
            </a:r>
          </a:p>
        </p:txBody>
      </p:sp>
      <p:pic>
        <p:nvPicPr>
          <p:cNvPr id="9" name="Imagen 8">
            <a:extLst>
              <a:ext uri="{FF2B5EF4-FFF2-40B4-BE49-F238E27FC236}">
                <a16:creationId xmlns:a16="http://schemas.microsoft.com/office/drawing/2014/main" id="{CB7AF9C4-7053-46B2-8A33-23928DAB9914}"/>
              </a:ext>
            </a:extLst>
          </p:cNvPr>
          <p:cNvPicPr>
            <a:picLocks noChangeAspect="1"/>
          </p:cNvPicPr>
          <p:nvPr/>
        </p:nvPicPr>
        <p:blipFill>
          <a:blip r:embed="rId3"/>
          <a:stretch>
            <a:fillRect/>
          </a:stretch>
        </p:blipFill>
        <p:spPr>
          <a:xfrm>
            <a:off x="706071" y="5998700"/>
            <a:ext cx="10779858" cy="413674"/>
          </a:xfrm>
          <a:prstGeom prst="rect">
            <a:avLst/>
          </a:prstGeom>
        </p:spPr>
      </p:pic>
      <p:pic>
        <p:nvPicPr>
          <p:cNvPr id="11" name="Imagen 10">
            <a:extLst>
              <a:ext uri="{FF2B5EF4-FFF2-40B4-BE49-F238E27FC236}">
                <a16:creationId xmlns:a16="http://schemas.microsoft.com/office/drawing/2014/main" id="{0657307A-4BF7-DF54-F4E1-B9EF3A5C9C96}"/>
              </a:ext>
            </a:extLst>
          </p:cNvPr>
          <p:cNvPicPr>
            <a:picLocks noChangeAspect="1"/>
          </p:cNvPicPr>
          <p:nvPr/>
        </p:nvPicPr>
        <p:blipFill>
          <a:blip r:embed="rId4"/>
          <a:stretch>
            <a:fillRect/>
          </a:stretch>
        </p:blipFill>
        <p:spPr>
          <a:xfrm>
            <a:off x="94660" y="1597577"/>
            <a:ext cx="5355803" cy="4068277"/>
          </a:xfrm>
          <a:prstGeom prst="rect">
            <a:avLst/>
          </a:prstGeom>
        </p:spPr>
      </p:pic>
    </p:spTree>
    <p:extLst>
      <p:ext uri="{BB962C8B-B14F-4D97-AF65-F5344CB8AC3E}">
        <p14:creationId xmlns:p14="http://schemas.microsoft.com/office/powerpoint/2010/main" val="4235758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descr="Imagen que contiene captura de pantalla, dibujo&#10;&#10;Descripción generada automáticamente">
            <a:extLst>
              <a:ext uri="{FF2B5EF4-FFF2-40B4-BE49-F238E27FC236}">
                <a16:creationId xmlns:a16="http://schemas.microsoft.com/office/drawing/2014/main" id="{C0A68394-B5E1-243E-A462-8F4F2C92D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5" y="17930"/>
            <a:ext cx="12203024" cy="6858000"/>
          </a:xfrm>
          <a:prstGeom prst="rect">
            <a:avLst/>
          </a:prstGeom>
        </p:spPr>
      </p:pic>
      <p:sp>
        <p:nvSpPr>
          <p:cNvPr id="4" name="Marcador de contenido 3">
            <a:extLst>
              <a:ext uri="{FF2B5EF4-FFF2-40B4-BE49-F238E27FC236}">
                <a16:creationId xmlns:a16="http://schemas.microsoft.com/office/drawing/2014/main" id="{2B8D2A34-4AC4-CDE0-1007-280FBEA00B00}"/>
              </a:ext>
            </a:extLst>
          </p:cNvPr>
          <p:cNvSpPr>
            <a:spLocks noGrp="1"/>
          </p:cNvSpPr>
          <p:nvPr>
            <p:ph sz="half" idx="2"/>
          </p:nvPr>
        </p:nvSpPr>
        <p:spPr>
          <a:xfrm>
            <a:off x="6197600" y="2536942"/>
            <a:ext cx="5157787" cy="3684588"/>
          </a:xfrm>
        </p:spPr>
        <p:txBody>
          <a:bodyPr/>
          <a:lstStyle/>
          <a:p>
            <a:endParaRPr lang="es-CO" i="1" dirty="0"/>
          </a:p>
          <a:p>
            <a:pPr marL="0" indent="0">
              <a:buNone/>
            </a:pPr>
            <a:endParaRPr lang="es-CO" dirty="0"/>
          </a:p>
        </p:txBody>
      </p:sp>
      <p:sp>
        <p:nvSpPr>
          <p:cNvPr id="11" name="CuadroTexto 10">
            <a:extLst>
              <a:ext uri="{FF2B5EF4-FFF2-40B4-BE49-F238E27FC236}">
                <a16:creationId xmlns:a16="http://schemas.microsoft.com/office/drawing/2014/main" id="{97499EF8-8D63-A280-D3DB-9F0B3FFD5D0D}"/>
              </a:ext>
            </a:extLst>
          </p:cNvPr>
          <p:cNvSpPr txBox="1"/>
          <p:nvPr/>
        </p:nvSpPr>
        <p:spPr>
          <a:xfrm>
            <a:off x="2942671" y="2644170"/>
            <a:ext cx="6509857" cy="1569660"/>
          </a:xfrm>
          <a:prstGeom prst="rect">
            <a:avLst/>
          </a:prstGeom>
          <a:noFill/>
        </p:spPr>
        <p:txBody>
          <a:bodyPr wrap="square" rtlCol="0">
            <a:spAutoFit/>
          </a:bodyPr>
          <a:lstStyle/>
          <a:p>
            <a:pPr algn="ctr"/>
            <a:r>
              <a:rPr lang="es-ES" sz="9600" b="1" dirty="0">
                <a:solidFill>
                  <a:schemeClr val="accent1">
                    <a:lumMod val="75000"/>
                  </a:schemeClr>
                </a:solidFill>
                <a:latin typeface="Cambria" panose="02040503050406030204" pitchFamily="18" charset="0"/>
                <a:ea typeface="Cambria" panose="02040503050406030204" pitchFamily="18" charset="0"/>
                <a:cs typeface="Times New Roman" panose="02020603050405020304" pitchFamily="18" charset="0"/>
              </a:rPr>
              <a:t>GRACIAS</a:t>
            </a:r>
            <a:endParaRPr lang="es-419" sz="9600" b="1" dirty="0">
              <a:solidFill>
                <a:schemeClr val="accent1">
                  <a:lumMod val="75000"/>
                </a:schemeClr>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90610224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1237</TotalTime>
  <Words>257</Words>
  <Application>Microsoft Office PowerPoint</Application>
  <PresentationFormat>Panorámica</PresentationFormat>
  <Paragraphs>29</Paragraphs>
  <Slides>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Arial</vt:lpstr>
      <vt:lpstr>Calibri</vt:lpstr>
      <vt:lpstr>Calibri Light</vt:lpstr>
      <vt:lpstr>Cambria</vt:lpstr>
      <vt:lpstr>Cambria Math</vt:lpstr>
      <vt:lpstr>Times New Roman</vt:lpstr>
      <vt:lpstr>Tema de Office</vt:lpstr>
      <vt:lpstr>Controlador PID Implementación métodos de control</vt:lpstr>
      <vt:lpstr>Presentación de PowerPoint</vt:lpstr>
      <vt:lpstr>Presentación de PowerPoint</vt:lpstr>
      <vt:lpstr>Modelamiento dinámico</vt:lpstr>
      <vt:lpstr>Linealización del sistema</vt:lpstr>
      <vt:lpstr>Función de Transferencia</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Péndulo simple no lineal Modelamiento de un Sistema Dinámico</dc:title>
  <dc:creator>catalina08delgado@gmail.com</dc:creator>
  <cp:lastModifiedBy>Daniel Murcia Hernández</cp:lastModifiedBy>
  <cp:revision>82</cp:revision>
  <dcterms:created xsi:type="dcterms:W3CDTF">2023-03-08T17:02:15Z</dcterms:created>
  <dcterms:modified xsi:type="dcterms:W3CDTF">2024-04-06T17:22:24Z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SetDate">
    <vt:lpwstr>2024-03-28T15:40:39Z</vt:lpwstr>
  </property>
  <property fmtid="{D5CDD505-2E9C-101B-9397-08002B2CF9AE}" pid="4" name="MSIP_Label_1299739c-ad3d-4908-806e-4d91151a6e13_Method">
    <vt:lpwstr>Standard</vt:lpwstr>
  </property>
  <property fmtid="{D5CDD505-2E9C-101B-9397-08002B2CF9AE}" pid="5" name="MSIP_Label_1299739c-ad3d-4908-806e-4d91151a6e13_Name">
    <vt:lpwstr>All Employees (Unrestricted)</vt:lpwstr>
  </property>
  <property fmtid="{D5CDD505-2E9C-101B-9397-08002B2CF9AE}" pid="6" name="MSIP_Label_1299739c-ad3d-4908-806e-4d91151a6e13_SiteId">
    <vt:lpwstr>cbc2c381-2f2e-4d93-91d1-506c9316ace7</vt:lpwstr>
  </property>
  <property fmtid="{D5CDD505-2E9C-101B-9397-08002B2CF9AE}" pid="7" name="MSIP_Label_1299739c-ad3d-4908-806e-4d91151a6e13_ActionId">
    <vt:lpwstr>348d4e6b-228b-453b-a927-9b55b2d26dce</vt:lpwstr>
  </property>
  <property fmtid="{D5CDD505-2E9C-101B-9397-08002B2CF9AE}" pid="8" name="MSIP_Label_1299739c-ad3d-4908-806e-4d91151a6e13_ContentBits">
    <vt:lpwstr>0</vt:lpwstr>
  </property>
</Properties>
</file>