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57" r:id="rId15"/>
    <p:sldId id="274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F75FA-521A-4945-A02C-12DB78F8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BFC83-BA92-4594-890D-538F6E5B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</a:t>
            </a:r>
            <a:r>
              <a:rPr lang="en-US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Commercial,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</a:t>
            </a:r>
            <a:r>
              <a:rPr lang="en-US" sz="1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object. Very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</a:t>
            </a:r>
            <a:r>
              <a:rPr lang="en-US" sz="1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</a:t>
            </a:r>
            <a:r>
              <a:rPr lang="en-US" sz="1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pvalue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</TotalTime>
  <Words>687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EXPLORATION CLEANING and ANALYSIS</vt:lpstr>
      <vt:lpstr>DATA EXPLORATION CLEANING and ANALYSIS</vt:lpstr>
      <vt:lpstr>DATA EXPLORATION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ASIA Jones</cp:lastModifiedBy>
  <cp:revision>69</cp:revision>
  <dcterms:created xsi:type="dcterms:W3CDTF">2019-07-28T18:16:18Z</dcterms:created>
  <dcterms:modified xsi:type="dcterms:W3CDTF">2019-07-30T00:05:37Z</dcterms:modified>
</cp:coreProperties>
</file>