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74" r:id="rId15"/>
    <p:sldId id="257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F75FA-521A-4945-A02C-12DB78F82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BFC83-BA92-4594-890D-538F6E5B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9678"/>
            <a:ext cx="7315200" cy="4389119"/>
          </a:xfr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CO2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For CO2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Commercial.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data.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CO2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object. Very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CO2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pvalue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688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EXPLORATION CLEANING and ANALYSIS</vt:lpstr>
      <vt:lpstr>DATA EXPLORATION CLEANING and ANALYSIS</vt:lpstr>
      <vt:lpstr>DATA EXPLORATION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Shahzad Naseer</cp:lastModifiedBy>
  <cp:revision>64</cp:revision>
  <dcterms:created xsi:type="dcterms:W3CDTF">2019-07-28T18:16:18Z</dcterms:created>
  <dcterms:modified xsi:type="dcterms:W3CDTF">2019-07-29T20:27:03Z</dcterms:modified>
</cp:coreProperties>
</file>