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388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5170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612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7095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726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727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49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757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15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69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C7A29-F184-4583-9600-8CD6DFE24909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178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C7A29-F184-4583-9600-8CD6DFE24909}" type="datetimeFigureOut">
              <a:rPr lang="es-ES" smtClean="0"/>
              <a:t>14/04/2025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19904-DCE7-4045-826F-24B265CD669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572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" t="3992" r="766"/>
          <a:stretch/>
        </p:blipFill>
        <p:spPr>
          <a:xfrm>
            <a:off x="4217158" y="938782"/>
            <a:ext cx="3998793" cy="46811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" t="4782" r="1088" b="1288"/>
          <a:stretch/>
        </p:blipFill>
        <p:spPr>
          <a:xfrm>
            <a:off x="149329" y="938782"/>
            <a:ext cx="3999324" cy="4681182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" t="4134" r="1139" b="1338"/>
          <a:stretch/>
        </p:blipFill>
        <p:spPr>
          <a:xfrm>
            <a:off x="8215951" y="938782"/>
            <a:ext cx="3976049" cy="4681182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211073" y="569450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20231021 180000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278637" y="60023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20231021 190000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266057" y="603724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20231021 200000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98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7180" r="-1228" b="172"/>
          <a:stretch/>
        </p:blipFill>
        <p:spPr>
          <a:xfrm>
            <a:off x="3985146" y="996284"/>
            <a:ext cx="4094328" cy="4271749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" t="7180" r="-1228" b="172"/>
          <a:stretch/>
        </p:blipFill>
        <p:spPr>
          <a:xfrm>
            <a:off x="7997588" y="996284"/>
            <a:ext cx="4194412" cy="4271751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94"/>
          <a:stretch/>
        </p:blipFill>
        <p:spPr>
          <a:xfrm>
            <a:off x="0" y="996284"/>
            <a:ext cx="3998794" cy="4271749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1061479" y="60023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20231021 180000</a:t>
            </a:r>
            <a:endParaRPr lang="es-ES" dirty="0"/>
          </a:p>
        </p:txBody>
      </p:sp>
      <p:sp>
        <p:nvSpPr>
          <p:cNvPr id="15" name="CuadroTexto 14"/>
          <p:cNvSpPr txBox="1"/>
          <p:nvPr/>
        </p:nvSpPr>
        <p:spPr>
          <a:xfrm>
            <a:off x="5094392" y="59996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20231021 190000</a:t>
            </a:r>
            <a:endParaRPr lang="es-ES" dirty="0"/>
          </a:p>
        </p:txBody>
      </p:sp>
      <p:sp>
        <p:nvSpPr>
          <p:cNvPr id="16" name="CuadroTexto 15"/>
          <p:cNvSpPr txBox="1"/>
          <p:nvPr/>
        </p:nvSpPr>
        <p:spPr>
          <a:xfrm>
            <a:off x="9156876" y="599969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20231021 200000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915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12</Words>
  <Application>Microsoft Office PowerPoint</Application>
  <PresentationFormat>Panorámica</PresentationFormat>
  <Paragraphs>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Cuenta Microsoft</dc:creator>
  <cp:lastModifiedBy>Cuenta Microsoft</cp:lastModifiedBy>
  <cp:revision>4</cp:revision>
  <dcterms:created xsi:type="dcterms:W3CDTF">2025-04-14T17:26:01Z</dcterms:created>
  <dcterms:modified xsi:type="dcterms:W3CDTF">2025-04-14T20:46:20Z</dcterms:modified>
</cp:coreProperties>
</file>