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88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17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61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09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26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72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49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57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1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69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78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7A29-F184-4583-9600-8CD6DFE24909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72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" t="3992" r="766"/>
          <a:stretch/>
        </p:blipFill>
        <p:spPr>
          <a:xfrm>
            <a:off x="4217158" y="938782"/>
            <a:ext cx="3998793" cy="46811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 t="4782" r="1088" b="1288"/>
          <a:stretch/>
        </p:blipFill>
        <p:spPr>
          <a:xfrm>
            <a:off x="149329" y="938782"/>
            <a:ext cx="3999324" cy="468118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" t="4134" r="1139" b="1338"/>
          <a:stretch/>
        </p:blipFill>
        <p:spPr>
          <a:xfrm>
            <a:off x="8215951" y="938782"/>
            <a:ext cx="3976049" cy="4681182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211073" y="56945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20231021 180000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278637" y="600235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20231021 190000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266057" y="603724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20231021 200000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98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t="7180" r="-1228" b="172"/>
          <a:stretch/>
        </p:blipFill>
        <p:spPr>
          <a:xfrm>
            <a:off x="3985146" y="996284"/>
            <a:ext cx="4094328" cy="427174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t="7180" r="-1228" b="172"/>
          <a:stretch/>
        </p:blipFill>
        <p:spPr>
          <a:xfrm>
            <a:off x="7997588" y="996284"/>
            <a:ext cx="4194412" cy="427175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4"/>
          <a:stretch/>
        </p:blipFill>
        <p:spPr>
          <a:xfrm>
            <a:off x="0" y="996284"/>
            <a:ext cx="3998794" cy="427174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061479" y="600235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20231021 180000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094392" y="599969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20231021 190000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156876" y="599969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20231021 200000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91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7"/>
          <a:stretch/>
        </p:blipFill>
        <p:spPr>
          <a:xfrm>
            <a:off x="3369797" y="2142699"/>
            <a:ext cx="5452406" cy="4034264"/>
          </a:xfrm>
        </p:spPr>
      </p:pic>
      <p:sp>
        <p:nvSpPr>
          <p:cNvPr id="5" name="CuadroTexto 4"/>
          <p:cNvSpPr txBox="1"/>
          <p:nvPr/>
        </p:nvSpPr>
        <p:spPr>
          <a:xfrm>
            <a:off x="4305125" y="1773367"/>
            <a:ext cx="358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Interaction</a:t>
            </a:r>
            <a:r>
              <a:rPr lang="es-ES" dirty="0" smtClean="0"/>
              <a:t> </a:t>
            </a:r>
            <a:r>
              <a:rPr lang="es-ES" dirty="0" err="1" smtClean="0"/>
              <a:t>Graph</a:t>
            </a:r>
            <a:r>
              <a:rPr lang="es-ES" dirty="0" smtClean="0"/>
              <a:t> 20231021 190000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197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97" y="870021"/>
            <a:ext cx="5074930" cy="507493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67" y="870021"/>
            <a:ext cx="5074930" cy="50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40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16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6</cp:revision>
  <dcterms:created xsi:type="dcterms:W3CDTF">2025-04-14T17:26:01Z</dcterms:created>
  <dcterms:modified xsi:type="dcterms:W3CDTF">2025-05-16T03:45:46Z</dcterms:modified>
</cp:coreProperties>
</file>