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6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0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2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7A29-F184-4583-9600-8CD6DFE24909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4558" r="1068" b="1176"/>
          <a:stretch/>
        </p:blipFill>
        <p:spPr>
          <a:xfrm>
            <a:off x="8212623" y="938782"/>
            <a:ext cx="3979049" cy="46811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4558" r="1149" b="1176"/>
          <a:stretch/>
        </p:blipFill>
        <p:spPr>
          <a:xfrm>
            <a:off x="4217159" y="969567"/>
            <a:ext cx="3995464" cy="465039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4642" r="1235" b="1092"/>
          <a:stretch/>
        </p:blipFill>
        <p:spPr>
          <a:xfrm>
            <a:off x="95275" y="938782"/>
            <a:ext cx="4053378" cy="468118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11073" y="56945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78637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266057" y="60372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3985146" y="996284"/>
            <a:ext cx="4094328" cy="42717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7997588" y="996284"/>
            <a:ext cx="4194412" cy="42717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>
          <a:xfrm>
            <a:off x="0" y="996284"/>
            <a:ext cx="3998794" cy="42717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61479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94392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56876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7"/>
          <a:stretch/>
        </p:blipFill>
        <p:spPr>
          <a:xfrm>
            <a:off x="3369797" y="2142699"/>
            <a:ext cx="5452406" cy="4034264"/>
          </a:xfrm>
        </p:spPr>
      </p:pic>
      <p:sp>
        <p:nvSpPr>
          <p:cNvPr id="5" name="CuadroTexto 4"/>
          <p:cNvSpPr txBox="1"/>
          <p:nvPr/>
        </p:nvSpPr>
        <p:spPr>
          <a:xfrm>
            <a:off x="4305125" y="1773367"/>
            <a:ext cx="358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Interaction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20231021 190000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9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870021"/>
            <a:ext cx="5074930" cy="507493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7" y="870021"/>
            <a:ext cx="5074930" cy="5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0" y="1690688"/>
            <a:ext cx="5138938" cy="4224536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28" y="1690688"/>
            <a:ext cx="5138938" cy="422453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30955" r="57319" b="59819"/>
          <a:stretch/>
        </p:blipFill>
        <p:spPr>
          <a:xfrm>
            <a:off x="1612584" y="2634112"/>
            <a:ext cx="832515" cy="3821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30955" r="57319" b="59819"/>
          <a:stretch/>
        </p:blipFill>
        <p:spPr>
          <a:xfrm>
            <a:off x="6614361" y="2532547"/>
            <a:ext cx="832515" cy="38213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96779" y="2671292"/>
            <a:ext cx="123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Measured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35717" y="2634111"/>
            <a:ext cx="123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Not</a:t>
            </a:r>
            <a:r>
              <a:rPr lang="es-ES" sz="1400" dirty="0" smtClean="0"/>
              <a:t> </a:t>
            </a:r>
            <a:r>
              <a:rPr lang="es-ES" sz="1400" dirty="0" err="1" smtClean="0"/>
              <a:t>Measured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2980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20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10</cp:revision>
  <dcterms:created xsi:type="dcterms:W3CDTF">2025-04-14T17:26:01Z</dcterms:created>
  <dcterms:modified xsi:type="dcterms:W3CDTF">2025-05-25T15:36:51Z</dcterms:modified>
</cp:coreProperties>
</file>