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rbel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f7fc64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8f7fc641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a8f7fc641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8f7fc641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a8f7fc6415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a8f7fc6415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f7fc641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a8f7fc6415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a8f7fc6415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f7fc641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a8f7fc6415_1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a8f7fc6415_1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f7fc6415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8f7fc6415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a8f7fc6415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f7fc6415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f7fc6415_1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a8f7fc6415_1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f7fc641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a8f7fc6415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8f7fc6415_1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8f7fc641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a8f7fc6415_1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a8f7fc6415_1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8f7fc641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a8f7fc6415_1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a8f7fc6415_1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02189" y="213132"/>
            <a:ext cx="73383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02189" y="1508760"/>
            <a:ext cx="73383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901700" y="4817140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97353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994196" y="4817140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15732"/>
          <a:stretch/>
        </p:blipFill>
        <p:spPr>
          <a:xfrm>
            <a:off x="15" y="-189490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286" y="1544259"/>
            <a:ext cx="9141900" cy="1371600"/>
          </a:xfrm>
          <a:prstGeom prst="rect">
            <a:avLst/>
          </a:prstGeom>
          <a:solidFill>
            <a:schemeClr val="dk1">
              <a:alpha val="937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86" y="2915859"/>
            <a:ext cx="9141900" cy="342900"/>
          </a:xfrm>
          <a:prstGeom prst="rect">
            <a:avLst/>
          </a:prstGeom>
          <a:solidFill>
            <a:schemeClr val="lt1">
              <a:alpha val="937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33876" y="3242029"/>
            <a:ext cx="42774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Discente: Daniel Moreira Macario Souza</a:t>
            </a:r>
            <a:endParaRPr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Disciplina: Estágio Curricular </a:t>
            </a:r>
            <a:r>
              <a:rPr lang="en" sz="1800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II</a:t>
            </a:r>
            <a:endParaRPr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Professor: </a:t>
            </a:r>
            <a:r>
              <a:rPr lang="en" sz="1800" dirty="0">
                <a:solidFill>
                  <a:schemeClr val="tx1"/>
                </a:solidFill>
                <a:latin typeface="+mn-lt"/>
              </a:rPr>
              <a:t>Marcos Prado</a:t>
            </a:r>
            <a:endParaRPr sz="180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1544250"/>
            <a:ext cx="91440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solidFill>
                  <a:schemeClr val="bg1"/>
                </a:solidFill>
              </a:rPr>
              <a:t>RESULTADO DE ESTAGIO: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solidFill>
                  <a:srgbClr val="FFFFFF"/>
                </a:solidFill>
              </a:rPr>
              <a:t>SISTEMA SUPERVISÓRIO </a:t>
            </a:r>
            <a:r>
              <a:rPr lang="en" sz="3400" dirty="0">
                <a:solidFill>
                  <a:srgbClr val="FFFFFF"/>
                </a:solidFill>
              </a:rPr>
              <a:t>- UNITY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62426" y="1508760"/>
            <a:ext cx="86628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A Casa da Robótica é uma loja virtual focada na venda de componentes eletrônicos e de material de robótica educacional. E disponibiliza conteúdos educacionais através do blog parceiro, o Blog da Robótica.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Empresa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Desenvolver um sistema supervisório de uma Estação Meteorológica em Unity;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Comunicação serial com o NodeMCU;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Imprimir informações de umidade, temperatura, qualidade do ar, detecção de chuva, pressão relativa e absoluta;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Armazenar 1000 amostras;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Salvar dados em arquivo .csv e .txt;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Objetivos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NodeMCU -  plataforma de prototipagem eletrônica semelhante ao arduino;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DHT11 - O sensor que permite fazer leituras de temperatura e umidade;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MQ-135 - O sensor é capaz de detectar os mais variados tipos de gases;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Sensor de chuva - O sensor utilizado para monitorar a variação climática;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BMP-180 - O sensor é capaz de medir a temperatura e pressão atmosférica, a partir disso determinar a altitude.;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LISTA COMPONENTES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Figura1 - NodeMCU com DHT11    </a:t>
            </a:r>
            <a:r>
              <a:rPr lang="en">
                <a:solidFill>
                  <a:schemeClr val="dk1"/>
                </a:solidFill>
              </a:rPr>
              <a:t>Figura 2 - Resultado do sensor DHT11.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Figura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Fonte: autoria propria,2020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DHT11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t="23106" b="25025"/>
          <a:stretch/>
        </p:blipFill>
        <p:spPr>
          <a:xfrm>
            <a:off x="0" y="1945775"/>
            <a:ext cx="3620825" cy="250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l="23236" t="8996" r="5289" b="42268"/>
          <a:stretch/>
        </p:blipFill>
        <p:spPr>
          <a:xfrm>
            <a:off x="3620825" y="1945770"/>
            <a:ext cx="5523175" cy="211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Figura 3 - </a:t>
            </a:r>
            <a:r>
              <a:rPr lang="en">
                <a:solidFill>
                  <a:schemeClr val="dk1"/>
                </a:solidFill>
              </a:rPr>
              <a:t>NodeMCU com MQ-135.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chemeClr val="dk1"/>
                </a:solidFill>
              </a:rPr>
              <a:t>Figura 4 -Resultado do sensor MQ-135.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Figura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Fonte: autoria propria,2020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MQ - 135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r="26122" b="25211"/>
          <a:stretch/>
        </p:blipFill>
        <p:spPr>
          <a:xfrm>
            <a:off x="2275" y="1923538"/>
            <a:ext cx="3522700" cy="26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r="27404" b="50458"/>
          <a:stretch/>
        </p:blipFill>
        <p:spPr>
          <a:xfrm>
            <a:off x="3524975" y="1923550"/>
            <a:ext cx="5619200" cy="21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Figura 5 -</a:t>
            </a:r>
            <a:r>
              <a:rPr lang="en">
                <a:solidFill>
                  <a:schemeClr val="dk1"/>
                </a:solidFill>
              </a:rPr>
              <a:t>NodeMCU com sensor de chuva.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</a:rPr>
              <a:t>Figura 6 -Resultado do sensor de chuva.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Fonte: autoria propria,2020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Senso de Chuva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l="5768" t="10426" r="3528" b="13301"/>
          <a:stretch/>
        </p:blipFill>
        <p:spPr>
          <a:xfrm>
            <a:off x="0" y="1923551"/>
            <a:ext cx="3907959" cy="21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l="22916" t="8134" r="5130" b="42449"/>
          <a:stretch/>
        </p:blipFill>
        <p:spPr>
          <a:xfrm>
            <a:off x="3907950" y="1913450"/>
            <a:ext cx="5236051" cy="200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2286" y="139536"/>
            <a:ext cx="9141900" cy="12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0" y="1373725"/>
            <a:ext cx="91440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Figura 7 -</a:t>
            </a:r>
            <a:r>
              <a:rPr lang="en" dirty="0">
                <a:solidFill>
                  <a:schemeClr val="dk1"/>
                </a:solidFill>
              </a:rPr>
              <a:t>NodeMCU com BMP-180.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" dirty="0">
                <a:solidFill>
                  <a:schemeClr val="dk1"/>
                </a:solidFill>
              </a:rPr>
              <a:t>Figura 8 -Resultado do sensor de chuva.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Fonte: autoria propria,2020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rgbClr val="FFFFFF"/>
                </a:solidFill>
              </a:rPr>
              <a:t>BMP-180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l="9295" t="14103" r="16984" b="14954"/>
          <a:stretch/>
        </p:blipFill>
        <p:spPr>
          <a:xfrm>
            <a:off x="0" y="1917093"/>
            <a:ext cx="3905676" cy="281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5">
            <a:alphaModFix/>
          </a:blip>
          <a:srcRect l="22918" t="8590" r="4806" b="42127"/>
          <a:stretch/>
        </p:blipFill>
        <p:spPr>
          <a:xfrm>
            <a:off x="3907774" y="1907366"/>
            <a:ext cx="5236226" cy="20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 amt="40000"/>
          </a:blip>
          <a:srcRect t="15732"/>
          <a:stretch/>
        </p:blipFill>
        <p:spPr>
          <a:xfrm>
            <a:off x="15" y="8"/>
            <a:ext cx="9143984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4800" dirty="0" smtClean="0">
                <a:solidFill>
                  <a:srgbClr val="000000"/>
                </a:solidFill>
              </a:rPr>
              <a:t>Obrigado!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139525"/>
            <a:ext cx="91440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FFFFFF"/>
                </a:solidFill>
              </a:rPr>
              <a:t>Senso de Chuva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PresentationFormat>Apresentação na tela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Corbel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Daniel</cp:lastModifiedBy>
  <cp:revision>6</cp:revision>
  <dcterms:modified xsi:type="dcterms:W3CDTF">2020-12-16T14:56:31Z</dcterms:modified>
</cp:coreProperties>
</file>