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7" r:id="rId6"/>
    <p:sldId id="268" r:id="rId7"/>
    <p:sldId id="269" r:id="rId8"/>
    <p:sldId id="259" r:id="rId9"/>
    <p:sldId id="261" r:id="rId10"/>
    <p:sldId id="262" r:id="rId11"/>
    <p:sldId id="263" r:id="rId12"/>
    <p:sldId id="264" r:id="rId13"/>
    <p:sldId id="265" r:id="rId14"/>
    <p:sldId id="271" r:id="rId15"/>
    <p:sldId id="266" r:id="rId16"/>
    <p:sldId id="270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3A2DC4-20EB-497B-9EC5-9211F16DC22A}">
          <p14:sldIdLst>
            <p14:sldId id="256"/>
            <p14:sldId id="260"/>
            <p14:sldId id="257"/>
            <p14:sldId id="258"/>
            <p14:sldId id="267"/>
            <p14:sldId id="268"/>
            <p14:sldId id="269"/>
          </p14:sldIdLst>
        </p14:section>
        <p14:section name="Untitled Section" id="{E9A824A9-1DA5-42E6-AE6B-0B8781F53B3C}">
          <p14:sldIdLst>
            <p14:sldId id="259"/>
            <p14:sldId id="261"/>
            <p14:sldId id="262"/>
            <p14:sldId id="263"/>
            <p14:sldId id="264"/>
            <p14:sldId id="265"/>
            <p14:sldId id="271"/>
            <p14:sldId id="266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902" autoAdjust="0"/>
  </p:normalViewPr>
  <p:slideViewPr>
    <p:cSldViewPr snapToGrid="0">
      <p:cViewPr>
        <p:scale>
          <a:sx n="100" d="100"/>
          <a:sy n="100" d="100"/>
        </p:scale>
        <p:origin x="-48" y="-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4:59:18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723 912 24575,'-13'0'0,"-19"1"0,0-1 0,0-2 0,0-2 0,-51-11 0,53 6 0,0 0 0,-40-21 0,27 10 0,27 14 0,0-2 0,1 0 0,-16-10 0,23 12 0,-9-5 0,0-1 0,0-1 0,1-1 0,1 0 0,0-1 0,-19-26 0,22 21 0,1 0 0,0-1 0,-12-38 0,13 33 0,4 6 0,1 1 0,0-2 0,-3-34 0,1-2 0,2 29 0,2 0 0,1 0 0,2-1 0,2-28 0,-1 52 0,0-1 0,0 1 0,1-1 0,0 1 0,0 0 0,0 0 0,0 0 0,1 0 0,0 0 0,0 1 0,0-1 0,0 1 0,1 0 0,0 0 0,0 0 0,0 0 0,5-3 0,-2 2 0,1 0 0,0 0 0,0 0 0,1 1 0,-1 1 0,1-1 0,0 1 0,0 1 0,11-2 0,58-15 0,-60 13 0,0 1 0,1 1 0,-1 1 0,22-1 0,-23 4 0,-1 0 0,0 1 0,0 0 0,0 2 0,17 4 0,-24-4 0,-1 0 0,0 0 0,0 1 0,0 0 0,0 1 0,-1-1 0,1 2 0,-1-1 0,0 1 0,10 11 0,47 46 0,-46-48 0,-1 2 0,-1 0 0,0 1 0,-1 0 0,19 31 0,-31-41 0,0-1 0,0 1 0,-1 0 0,0 0 0,0 0 0,-1 0 0,0 0 0,-1 0 0,0 0 0,0 0 0,0 0 0,-1 0 0,-1 0 0,-2 11 0,3-18 0,0 1 0,0 0 0,0-1 0,0 1 0,0-1 0,-1 1 0,1-1 0,0 0 0,-1 0 0,1 0 0,-1 1 0,1-1 0,-1-1 0,0 1 0,0 0 0,1 0 0,-1-1 0,0 1 0,0-1 0,0 1 0,1-1 0,-1 0 0,0 1 0,0-1 0,0 0 0,0-1 0,0 1 0,0 0 0,0 0 0,1-1 0,-1 1 0,0-1 0,-2-1 0,1 1 0,0 1 0,0-2 0,0 1 0,0 0 0,0-1 0,1 1 0,-1-1 0,0 0 0,1 1 0,0-1 0,-1-1 0,1 1 0,0 0 0,0-1 0,0 1 0,0-1 0,1 1 0,-1-1 0,-2-5 0,4 8 0,0-1 0,0 1 0,0 0 0,0 0 0,0 0 0,0-1 0,0 1 0,0 0 0,0 0 0,0-1 0,0 1 0,0 0 0,0 0 0,0-1 0,0 1 0,0 0 0,0 0 0,0 0 0,0-1 0,0 1 0,0 0 0,0 0 0,1 0 0,-1-1 0,0 1 0,0 0 0,0 0 0,0 0 0,0 0 0,1 0 0,-1-1 0,0 1 0,0 0 0,0 0 0,1 0 0,-1 0 0,0 0 0,0 0 0,0 0 0,1-1 0,12 3 0,12 8 0,-8 0 0,-1 1 0,-1 0 0,21 20 0,-31-27 0,-5-3 0,1-1 0,0 1 0,-1-1 0,1 1 0,0-1 0,-1 1 0,1-1 0,0 0 0,-1 1 0,1-1 0,0 0 0,0 1 0,0-1 0,-1 0 0,1 0 0,0 0 0,0 0 0,0 1 0,-1-1 0,1-1 0,0 1 0,0 0 0,0 0 0,0 0 0,-1 0 0,1 0 0,1-1 0,0 0 0,-1 0 0,1-1 0,-1 1 0,1 0 0,-1-1 0,0 1 0,0-1 0,1 1 0,-1-1 0,0 0 0,1-2 0,2-6 0,0 0 0,0-1 0,2-11 0,-6 21 0,24-83-1365,-21 68-5461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2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7107 1062 24575,'0'-5'0,"-1"0"0,0 0 0,-1 1 0,1-1 0,-1 0 0,1 1 0,-2-1 0,1 1 0,0-1 0,-1 1 0,0 0 0,0 0 0,0 0 0,0 0 0,-1 1 0,1-1 0,-7-4 0,-9-6 0,0 1 0,-27-15 0,41 25 0,-16-11 0,-31-25 0,-17-11 0,-7-3 0,35 23 0,-26-20 0,37 26 0,-2 2 0,-41-23 0,39 25 0,-47-36 0,-10-7 0,45 38 0,-58-25 0,19 8 0,60 28 0,-1 1 0,-48-17 0,-76-24 0,117 41 0,-18-6 0,-55-14 0,64 23 0,-65-13 0,79 18 0,0-2 0,-33-12 0,29 9 0,-34-7 0,46 14 0,0 1 0,-27 1 0,29 2 0,-1-2 0,1 0 0,-22-5 0,3 0 0,-63-3 0,-8-2 0,39 4-325,0 3 0,-88 5 0,46 1 454,61-2-129,-22 1 0,-126-15 0,123 7-73,0 2 0,-89 7 0,44 0 79,-892-2 82,984 2-326,-49 8 1,16-1 244,0-1-7,-110 6 0,139-14 67,-27 0 326,-106 12 0,-30 10-296,161-18 75,-1-1 0,-40-3 0,-33 2-199,76 3 27,0 1 0,-51 17 0,62-15 0,-33 17 0,39-17 0,0-1 0,-1 0 0,0-1 0,-19 4 0,2-1 0,-41 16 0,37-12 0,15-4 0,-1 2 0,-36 24 0,51-31 0,-35 23 0,-2-2 0,-53 20 0,-51 24 0,123-57 0,12-5 0,0-1 0,-1 0 0,0-1 0,-29 6 0,20-5 0,0 0 0,1 2 0,-25 11 0,20-8 0,-11 4 0,11-3 0,0-1 0,-1-1 0,-59 10 0,86-20 0,0 1 0,0-1 0,0 0 0,0 0 0,0-1 0,0 1 0,0 0 0,0-1 0,0 1 0,0-1 0,0 0 0,1 0 0,-1 1 0,0-1 0,0 0 0,0-1 0,1 1 0,-1 0 0,1 0 0,-3-3 0,-1-2 0,0 0 0,1-1 0,-1 0 0,-3-8 0,6 10 0,-1 0 0,0 0 0,0 0 0,-1 0 0,1 0 0,-9-7 0,12 12 0,0 0 0,0 0 0,-1 0 0,1-1 0,0 1 0,0 0 0,-1 0 0,1 0 0,0 1 0,0-1 0,-1 0 0,1 0 0,0 0 0,0 0 0,0 0 0,-1 0 0,1 0 0,0 0 0,0 0 0,0 0 0,-1 1 0,1-1 0,0 0 0,0 0 0,0 0 0,-1 0 0,1 1 0,0-1 0,0 0 0,0 0 0,0 0 0,0 1 0,0-1 0,0 0 0,-1 0 0,1 1 0,0-1 0,0 0 0,0 0 0,0 0 0,0 1 0,0-1 0,0 0 0,0 0 0,0 1 0,0-1 0,0 0 0,0 0 0,1 1 0,-3 15 0,2-15 0,-1 52 0,0-18 0,-9 66 0,6-59 0,4-32 0,-1 0 0,-1 1 0,-4 17 0,1-20 0,1-9 0,2-16 0,3 8 0,3-15 0,1 0 0,0 0 0,2 1 0,1-1 0,14-29 0,-15 39 0,-1-1 0,-1 0 0,-1-1 0,5-21 0,-6 19 0,2-1 0,11-29 0,-15 45 0,9-14 0,-7 18 0,-2 12 0,-2 14 0,-1 1 0,-10 48 0,5-36 0,-5 0 0,10-33 0,-1-1 0,1 1 0,0-1 0,1 1 0,0 0 0,-1 7 0,3-13 0,-1-1 0,0 1 0,1 0 0,-1 0 0,0 0 0,1-1 0,-1 1 0,1 0 0,-1 0 0,1-1 0,0 1 0,-1-1 0,1 1 0,0 0 0,-1-1 0,1 1 0,0-1 0,0 0 0,-1 1 0,1-1 0,0 0 0,0 1 0,0-1 0,0 0 0,-1 0 0,1 0 0,0 0 0,0 1 0,0-1 0,1-1 0,33 2 0,-28-2 0,13 0 44,0-2 0,22-5-1,29-4-1539,-54 11-5330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33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24575,'0'678'-1365,"0"-659"-5461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34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27 24575,'-1'18'0,"-1"0"0,0 0 0,-1 0 0,-1-1 0,-1 0 0,-1 0 0,0 0 0,-15 27 0,21-43 0,0-1 0,0 0 0,0 1 0,0-1 0,-1 1 0,1-1 0,0 1 0,0-1 0,-1 0 0,1 1 0,0-1 0,-1 0 0,1 1 0,0-1 0,-1 0 0,1 1 0,0-1 0,-1 0 0,1 0 0,-1 0 0,1 1 0,0-1 0,-1 0 0,1 0 0,-1 0 0,0 0 0,-2-9 0,4-21 0,1 19 0,19-74 0,-19 77 0,1 1 0,0 0 0,0 0 0,0 0 0,1 1 0,0 0 0,1-1 0,-1 1 0,8-7 0,-10 12 0,-1 0 0,1 0 0,0 0 0,-1 0 0,1 0 0,0 1 0,-1-1 0,1 0 0,0 1 0,0 0 0,0-1 0,-1 1 0,1 0 0,0 0 0,0 0 0,0 0 0,0 0 0,-1 0 0,1 1 0,0-1 0,0 1 0,0-1 0,-1 1 0,1-1 0,0 1 0,-1 0 0,1 0 0,0 0 0,-1 0 0,0 0 0,3 2 0,6 6 0,0-1 0,0 2 0,11 13 0,-11-11 0,103 123-1365,-104-122-5461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3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24575,'0'51'0,"2"-3"0,-4 1 0,-11 79 0,7-76 0,1-1 0,3 1 0,5 54 0,-1-7 0,-2 197 0,0-293 0,0 0 0,0-1 0,1 1 0,-1-1 0,1 1 0,-1-1 0,1 1 0,0-1 0,0 1 0,0-1 0,0 1 0,0-1 0,1 0 0,-1 0 0,1 0 0,-1 0 0,1 0 0,0 0 0,0 0 0,0 0 0,0-1 0,0 1 0,0-1 0,0 1 0,1-1 0,-1 0 0,0 0 0,1 0 0,-1 0 0,1 0 0,4 0 0,8 2 0,0-2 0,0 1 0,0-2 0,23-1 0,-14 0 0,630-3-1866,-528-7 1698,-8 1 202,112 12-34,98-4 0,-232-8 417,43-2 311,-4 2-308,4-1 15,835 12-435,-949 0 0,46 9 0,-46-5 0,44 1 0,876-6-621,-428-1 1242,-514 2-621,-1-1 0,0 0 0,1 0 0,-1 0 0,1 0 0,-1 0 0,0 0 0,1-1 0,-1 1 0,0-1 0,1 0 0,-1 1 0,0-1 0,0 0 0,0 0 0,0-1 0,0 1 0,0 0 0,0-1 0,0 1 0,0-1 0,-1 0 0,1 1 0,0-1 0,-1 0 0,0 0 0,1 0 0,-1 0 0,0 0 0,0 0 0,0-1 0,0 1 0,-1 0 0,1 0 0,0-1 0,-1 1 0,0 0 0,0-1 0,1 1 0,-1 0 0,-1-5 0,0-201 0,-2 74 0,3-226 0,1 358 0,-1-1 0,0 1 0,0-1 0,0 1 0,0 0 0,0-1 0,-1 1 0,1-1 0,-1 1 0,1 0 0,-1-1 0,0 1 0,0 0 0,0 0 0,0 0 0,0-1 0,0 1 0,-1 0 0,1 1 0,-1-1 0,1 0 0,-1 0 0,0 1 0,0-1 0,0 1 0,0-1 0,0 1 0,0 0 0,0 0 0,0 0 0,-1 0 0,1 0 0,0 0 0,0 1 0,-1-1 0,1 1 0,-1-1 0,1 1 0,0 0 0,-1 0 0,-2 1 0,-192-1 0,73 3 0,-2-5 0,-143 5 0,185 7 0,51-5 0,-44 1 0,-113 6 0,89-4-323,-152-6-1,121-4 179,-183 18 145,266-12 216,-52-4-1,-32 2 146,63 8-361,43-6 0,-45 3 0,-436-8 0,483 2 0,-45 9 0,43-6 0,-37 3 0,-397-7 0,219-1 0,227 2 0,0 1 0,-1 0 0,-14 4 0,14-2 0,-1-1 0,-22 2 0,15-5 0,0 2 0,-42 8 0,29-4 0,-1-2 0,0-1 0,-73-6 0,25 1 0,-40 2-1365,108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7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0 24575,'16'45'0,"-10"-17"0,1 6 0,-1-1 0,-2 1 0,-1 0 0,-3 55 0,0-87 0,-1 0 0,1 1 0,-1-1 0,0 0 0,0 0 0,0 1 0,0-1 0,0 0 0,0 0 0,0 0 0,-1 0 0,1-1 0,-1 1 0,1 0 0,-1-1 0,0 1 0,0-1 0,0 1 0,0-1 0,0 0 0,0 1 0,0-1 0,0-1 0,0 1 0,0 0 0,-1 0 0,1-1 0,0 1 0,0-1 0,-5 1 0,-8 0 0,-1 0 0,1-1 0,-27-4 0,15 2 0,174 1 0,-89-10 0,-42 8 0,0 0 0,22-1 0,-18 3-1365,-1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24575,'4'4'0,"0"4"0,1 5 0,-1 4 0,-2 2 0,0 2 0,-1 1 0,-1 0 0,0 0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0 24575,'2'82'0,"-4"91"0,1-167 0,0 0 0,-1 1 0,1-1 0,-1 0 0,-1 0 0,1 0 0,-1 0 0,0 0 0,0 0 0,-1-1 0,1 1 0,-1-1 0,0 0 0,-1-1 0,1 1 0,-1-1 0,-7 6 0,8-7 0,-1 0 0,1 0 0,-1-1 0,1 0 0,-1 0 0,0 0 0,0 0 0,1-1 0,-1 0 0,0 0 0,-1 0 0,1-1 0,0 1 0,0-1 0,0 0 0,0-1 0,0 1 0,0-1 0,0 0 0,0 0 0,0-1 0,-7-3 0,10 5 0,1-1 0,-1 1 0,1-1 0,-1 0 0,1 0 0,0 0 0,-1 0 0,1 0 0,0 0 0,0 0 0,0 0 0,0-1 0,0 1 0,0 0 0,0-1 0,-1-2 0,2 4 0,0-1 0,0 0 0,-1 0 0,1 0 0,0 0 0,0 0 0,0 1 0,0-1 0,0 0 0,0 0 0,1 0 0,-1 0 0,0 0 0,0 0 0,1 1 0,-1-1 0,0 0 0,1 0 0,-1 1 0,1-1 0,-1 0 0,1 0 0,0-1 0,1 1 0,-1 0 0,0 0 0,1 1 0,-1-1 0,1 0 0,-1 0 0,1 1 0,-1-1 0,1 1 0,-1-1 0,1 1 0,-1 0 0,1-1 0,0 1 0,-1 0 0,1 0 0,0 0 0,-1 0 0,1 0 0,-1 1 0,1-1 0,0 0 0,-1 1 0,1-1 0,-1 1 0,1 0 0,-1 0 0,1-1 0,-1 1 0,3 2 0,-1 0 0,1 0 0,0 1 0,-1-1 0,0 1 0,0-1 0,0 1 0,0 0 0,-1 0 0,1 1 0,2 5 0,15 52 0,-4-14 0,-8-28 0,-1 0 0,-1 1 0,-1 0 0,-1 0 0,2 23 0,12 61-1365,-17-86-5461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9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24575,'13'-1'0,"0"0"0,0-1 0,15-4 0,31-4 0,-25 3 0,-29 5 0,1 1 0,-1 0 0,0 0 0,1 0 0,-1 0 0,1 1 0,10 1 0,-15-1 0,1 1 0,-1 0 0,0 0 0,1-1 0,-1 1 0,0 0 0,0 0 0,0 1 0,1-1 0,-1 0 0,0 0 0,-1 0 0,1 1 0,0-1 0,0 0 0,0 1 0,-1-1 0,1 1 0,-1-1 0,1 1 0,-1-1 0,0 1 0,1-1 0,-1 1 0,0 2 0,1 45 0,-2-38 0,-2 120-1365,3-113-5461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4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0 24575,'-1'9'0,"0"-1"0,0 0 0,-1 0 0,-1 0 0,1 0 0,-1 0 0,-1 0 0,1-1 0,-8 12 0,6-11 0,0 1 0,1 0 0,0 0 0,1 0 0,-1 0 0,-2 19 0,3 2 0,-9 52 0,7-48-13,1 0 1,2 0-1,4 62 0,-1-27-1301,-1-50-5512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24575,'-1'0'0,"0"1"0,-1-1 0,1 1 0,0-1 0,-1 1 0,1 0 0,0-1 0,0 1 0,0 0 0,0 0 0,0 0 0,0-1 0,0 1 0,0 0 0,0 1 0,0-1 0,-1 2 0,-14 25 0,12-21 0,-10 18 0,0 1 0,-14 40 0,25-57 0,1 0 0,-1 0 0,1 0 0,1 1 0,0-1 0,0 0 0,1 1 0,0-1 0,0 1 0,1-1 0,4 17 0,-5-25 0,0 1 0,1-1 0,-1 1 0,1 0 0,-1-1 0,1 0 0,-1 1 0,1-1 0,0 1 0,0-1 0,0 0 0,0 1 0,0-1 0,0 0 0,0 0 0,0 0 0,1 0 0,-1 0 0,0 0 0,1 0 0,-1 0 0,0-1 0,1 1 0,1 0 0,-1-1 0,0 0 0,0 0 0,0 0 0,1 0 0,-1 0 0,0-1 0,0 1 0,0-1 0,0 1 0,0-1 0,0 0 0,0 0 0,0 0 0,0 0 0,2-3 0,3-1 0,-1 0 0,0 0 0,-1-1 0,1 0 0,-1 0 0,0 0 0,0-1 0,-1 0 0,4-7 0,3-34 0,-11 47 0,0 1 0,0 0 0,0 0 0,0 0 0,0 0 0,0-1 0,0 1 0,0 0 0,0 0 0,1 0 0,-1 0 0,0 0 0,0-1 0,0 1 0,0 0 0,0 0 0,0 0 0,0 0 0,1 0 0,-1-1 0,0 1 0,0 0 0,0 0 0,0 0 0,0 0 0,1 0 0,-1 0 0,0 0 0,0 0 0,0 0 0,0 0 0,1 0 0,-1 0 0,0 0 0,0 0 0,0 0 0,0 0 0,1 0 0,-1 0 0,0 0 0,0 0 0,0 0 0,0 0 0,1 0 0,-1 0 0,0 0 0,0 0 0,9 9 0,3 14 0,-1 20 0,-10-35 0,1-1 0,0 1 0,0-1 0,0 0 0,1 0 0,0 0 0,6 10 0,-1-4-1365,-2-1-5461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4:59:2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7048 0 24575,'-7'1'0,"0"0"0,1 0 0,-1 1 0,0 0 0,1 0 0,-1 1 0,1 0 0,0 0 0,0 0 0,0 1 0,0 0 0,0 0 0,-7 8 0,5-5 0,-1-1 0,0 0 0,0 0 0,-13 5 0,-133 62 0,111-51 0,-45 18 0,-38 24 0,88-43 0,0-1 0,-77 26 0,85-36 0,5-2 0,-45 23 0,-9 2 0,32-15 0,18-5 0,-37 17 0,20-6 0,-92 32 0,6-3 0,33-15 0,-10 5 0,96-35 0,0-2 0,-1 0 0,1 0 0,-1-2 0,-26 6 0,5-3 0,0 2 0,1 1 0,-49 22 0,69-26 0,-11 5 0,-1-1 0,-32 8 0,-89 25 0,134-39 0,0 0 0,-1 2 0,1-1 0,-21 14 0,19-10 0,0-1 0,-30 10 0,-18 0 0,-214 73 0,248-80 0,-43 12 0,-34 18 0,-18 16 0,116-53 0,0 0 0,1 0 0,0 1 0,-14 11 0,-9 5 0,-11 6 0,30-18 0,0-1 0,0-1 0,-1 0 0,-24 9 0,13-7 0,-45 24 0,47-21 0,0-1 0,-27 8 0,-118 30 0,155-44 0,0 0 0,-21 13 0,24-12 0,-1-1 0,1 0 0,-1-1 0,0 0 0,-17 4 0,-5 1 0,1 1 0,-1 2 0,-35 19 0,32-16 0,-92 45 0,92-47 0,-24 11 0,-33 27 0,-6 1 0,65-37 0,-45 30 0,54-31 0,0 0 0,-41 15 0,35-16 0,-35 20 0,11-4 0,-105 39 0,115-51 0,-84 23 0,-33 29 0,112-52 0,37-13 0,0 0 0,0 0 0,-12 7 0,-34 12 0,46-19 0,0 0 0,1 0 0,0 1 0,-14 9 0,16-9 0,0-1 0,-1 1 0,1-2 0,-1 1 0,0-1 0,-11 2 0,9-3 0,0 2 0,1-1 0,-23 11 0,-49 29 0,73-38 0,1-1 0,-1 0 0,0-1 0,-13 4 0,14-5 0,0 0 0,1 1 0,-1 0 0,1 0 0,0 1 0,-16 10 0,15-8 0,0-1 0,0-1 0,-1 1 0,1-1 0,-1-1 0,-15 4 0,-28 10 0,36-11 0,1 0 0,-1-2 0,-26 4 0,24-4 0,0 0 0,-28 10 0,-100 33 0,45-15 0,48-5 0,46-22 0,0-1 0,0 1 0,-1-1 0,0-1 0,1 1 0,-16 2 0,16-4 0,0 0 0,1 0 0,-1 1 0,1 0 0,0 0 0,-7 4 0,-8 5 0,-80 33 0,74-32 0,0 0 0,-1-2 0,-49 12 0,21-6 0,49-14 0,-1 1 0,1-1 0,0 2 0,-7 5 0,-19 9 0,34-19 0,-1 0 0,0 1 0,1-1 0,-1 0 0,0 1 0,1-1 0,-1 0 0,0 0 0,1 1 0,-1-1 0,0 0 0,0 0 0,1 0 0,-1 0 0,0 0 0,1 0 0,-1 0 0,0-1 0,0 1 0,1 0 0,-1 0 0,0 0 0,1-1 0,-1 1 0,0 0 0,1-1 0,-2 0 0,1 0 0,0 0 0,1 0 0,-1-1 0,1 1 0,-1 0 0,1 0 0,-1-1 0,1 1 0,0 0 0,0-1 0,0 1 0,-1 0 0,1-1 0,1-1 0,7-47 0,-7 47 0,14-43 0,-14 43 0,0 1 0,1-1 0,-1 0 0,1 0 0,-1 1 0,1-1 0,0 0 0,0 1 0,0 0 0,1 0 0,-1-1 0,5-2 0,-6 5 0,-1 0 0,1 0 0,-1 0 0,1 0 0,-1 1 0,0-1 0,1 0 0,-1 0 0,1 0 0,-1 0 0,1 1 0,-1-1 0,0 0 0,1 0 0,-1 1 0,0-1 0,1 0 0,-1 1 0,0-1 0,1 1 0,-1-1 0,0 0 0,0 1 0,1-1 0,-1 1 0,0-1 0,0 0 0,0 1 0,0-1 0,0 1 0,0-1 0,1 1 0,-1-1 0,0 1 0,0-1 0,0 1 0,-1-1 0,1 0 0,0 2 0,2 23 0,-2-24 0,-1 32 0,-8 57 0,5-60 0,3-27 0,1-1 0,0 1 0,0 0 0,0-1 0,0 1 0,0-1 0,0 1 0,1-1 0,-1 1 0,1 0 0,0-1 0,0 0 0,0 1 0,0-1 0,0 0 0,1 1 0,-1-1 0,3 3 0,-1-2 0,0 0 0,1 0 0,-1-1 0,1 0 0,-1 0 0,1 0 0,0 0 0,-1 0 0,1-1 0,7 3 0,8-1 0,-1 0 0,1-1 0,0-1 0,21-1 0,-33 0 0,35-4-1365,-23-1-5461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24575,'4'0'0,"4"0"0,5 0 0,4 0 0,2 0 0,2 0 0,-3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24575,'10'0'0,"0"0"0,-1 1 0,1 0 0,-1 1 0,1 0 0,-1 1 0,1-1 0,-1 2 0,0-1 0,0 1 0,14 9 0,-18-9 0,0 0 0,0 0 0,0 1 0,-1 0 0,1-1 0,-1 1 0,-1 1 0,1-1 0,0 0 0,-1 1 0,0 0 0,-1 0 0,1 0 0,-1 0 0,0 0 0,-1 0 0,0 1 0,1 9 0,0-4 0,-1-1 0,-1 1 0,0-1 0,-1 0 0,0 1 0,-4 17 0,2-22 0,1 0 0,-1 0 0,0-1 0,-1 1 0,0-1 0,0 1 0,0-1 0,-1-1 0,1 1 0,-1 0 0,-7 4 0,3 0-195,-1-2 0,0 1 0,-1-1 0,0-1 0,0 0 0,-17 8 0,11-8-6631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24575,'-1'2'0,"0"0"0,0 0 0,0 0 0,-1 0 0,1 0 0,0-1 0,-1 1 0,0 0 0,1-1 0,-1 0 0,0 1 0,0-1 0,0 0 0,-4 2 0,-10 10 0,5 0 0,0 1 0,1 0 0,1 0 0,1 1 0,0 0 0,-12 32 0,18-41 0,0 0 0,0 0 0,1 1 0,0-1 0,0 0 0,0 0 0,0 1 0,1-1 0,1 1 0,-1-1 0,1 0 0,0 1 0,0-1 0,0 0 0,1 0 0,0 0 0,1 0 0,-1 0 0,1 0 0,0-1 0,7 10 0,-7-12 0,0 0 0,0-1 0,1 1 0,-1 0 0,1-1 0,0 0 0,0 0 0,0 0 0,0 0 0,0-1 0,0 0 0,1 0 0,-1 0 0,0 0 0,1 0 0,-1-1 0,0 0 0,1 0 0,-1 0 0,0-1 0,8-1 0,-7 1 0,1 0 0,-1 0 0,0 0 0,0-1 0,0 0 0,0 0 0,0-1 0,0 1 0,-1-1 0,1 0 0,-1 0 0,1-1 0,-1 1 0,0-1 0,-1 0 0,7-9 0,-5 4 0,-1 0 0,0 0 0,-1 0 0,0-1 0,0 1 0,-1-1 0,-1 0 0,0 0 0,1-19 0,-1 3 0,-1 24 0,0 0 0,0 1 0,0-1 0,0 1 0,1-1 0,-1 1 0,0-1 0,1 1 0,-1-1 0,1 1 0,0 0 0,-1-1 0,3-2 0,-3 5 0,1-1 0,0 0 0,-1 0 0,1 0 0,0 0 0,-1 1 0,1-1 0,0 0 0,-1 1 0,1-1 0,-1 0 0,1 1 0,0-1 0,-1 1 0,1-1 0,-1 1 0,1-1 0,-1 1 0,0-1 0,1 1 0,-1-1 0,0 1 0,1 0 0,-1-1 0,0 1 0,0 0 0,1-1 0,-1 1 0,0 0 0,0 0 0,6 11-114,0-1 1,1 0-1,0 0 0,1 0 0,0-1 1,1-1-1,0 1 0,0-1 0,1-1 1,0 1-1,14 7 0,-11-10-6712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24575,'0'4'0,"0"4"0,0 9 0,0 5 0,0 1 0,0 2 0,0-1 0,-3-4 0,-2-1 0,0-2 0,-2 1 0,-1 1 0,2 1 0,1 0 0,2-3-8191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24575,'-5'1'0,"-1"0"0,1 0 0,0 1 0,-1 0 0,1 0 0,0 0 0,0 0 0,0 1 0,1 0 0,-1 0 0,1 0 0,-1 0 0,-6 8 0,6-7 0,0 1 0,0 1 0,1-1 0,-1 0 0,1 1 0,0 0 0,1 0 0,-1 1 0,1-1 0,-3 9 0,5-12 0,1-1 0,-1 1 0,1 0 0,0-1 0,-1 1 0,1-1 0,0 1 0,1 0 0,-1-1 0,0 1 0,1 0 0,0-1 0,-1 1 0,1-1 0,0 1 0,0-1 0,0 0 0,1 1 0,-1-1 0,0 0 0,1 0 0,2 3 0,-2-3 0,1 0 0,0 1 0,0-1 0,1 0 0,-1-1 0,0 1 0,1 0 0,-1-1 0,1 0 0,-1 0 0,1 0 0,-1 0 0,1 0 0,5 0 0,-5-1 0,0 0 0,-1 1 0,1-1 0,0-1 0,0 1 0,0 0 0,0-1 0,0 0 0,-1 0 0,1 0 0,0 0 0,-1-1 0,1 1 0,-1-1 0,1 0 0,-1 0 0,0 0 0,0-1 0,0 1 0,0-1 0,0 0 0,0 1 0,-1-1 0,0 0 0,1-1 0,-1 1 0,0 0 0,0-1 0,-1 1 0,1-1 0,1-5 0,-2 4 0,-1 0 0,1-1 0,0 1 0,1 0 0,-1 0 0,4-7 0,-5 12 0,0-1 0,1 1 0,-1-1 0,0 1 0,1-1 0,-1 1 0,0 0 0,1-1 0,-1 1 0,1-1 0,-1 1 0,0 0 0,1 0 0,-1-1 0,1 1 0,-1 0 0,1 0 0,-1-1 0,1 1 0,-1 0 0,1 0 0,0 0 0,0 0 0,0 0 0,0 0 0,1 1 0,-1-1 0,0 1 0,0-1 0,0 1 0,0-1 0,0 1 0,0 0 0,0 0 0,0-1 0,0 1 0,-1 0 0,1 0 0,1 2 0,43 60 0,-30-41 0,28 33 0,-43-54-50,1-1-1,-1 1 1,0 0-1,1-1 0,-1 1 1,1-1-1,-1 1 1,1-1-1,0 0 1,-1 1-1,1-1 0,-1 1 1,1-1-1,0 0 1,-1 0-1,1 1 1,0-1-1,-1 0 0,1 0 1,0 0-1,0 0 1,-1 0-1,1 0 1,0 0-1,-1 0 1,2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24575,'6'1'0,"0"-1"0,0 1 0,0 0 0,0 1 0,-1 0 0,1 0 0,-1 0 0,1 0 0,-1 1 0,0 0 0,0 0 0,0 0 0,0 1 0,0 0 0,4 5 0,-2-3 0,-1 1 0,0 0 0,0 1 0,0-1 0,-1 1 0,-1 0 0,1 1 0,5 15 0,-7-16 0,6 17 0,-1 1 0,-1 0 0,-1 0 0,-1 1 0,2 49 0,-7-51 0,2 0 0,-2 0 0,-1 0 0,-1 0 0,-1-1 0,-2 1 0,0 0 0,-11 30 0,13-50-92,1-1 0,-1 1 0,0-1 0,0 0 0,-1 0 0,1 0 0,-5 4 0,4-5-537,-6 7-6197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1:5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24575,'0'34'0,"-1"-12"0,1 1 0,7 42 0,-6-57 0,1-1 0,0 1 0,1-1 0,0 0 0,0 1 0,1-2 0,-1 1 0,2 0 0,-1-1 0,1 1 0,0-1 0,7 7 0,-8-9 0,1-1 0,0 1 0,0 0 0,0-1 0,0 0 0,1-1 0,-1 1 0,1-1 0,0 0 0,0 0 0,0-1 0,-1 1 0,8-1 0,5 1 0,0-2 0,0 0 0,21-3 0,-35 2 0,1 0 0,-1 0 0,0-1 0,0 1 0,-1-1 0,1 0 0,0 0 0,0 0 0,-1-1 0,1 1 0,-1-1 0,0 0 0,0 1 0,0-2 0,0 1 0,2-4 0,-2 3 0,0 0 0,0 0 0,0 0 0,-1 0 0,0-1 0,0 1 0,0-1 0,0 1 0,1-7 0,-6 397 0,4-375-97,0-1-1,0 0 1,1 0-1,1 0 1,0 0-1,0 0 1,1 0-1,0-1 1,0 0-1,1 0 1,1 0-1,-1 0 0,10 10 1,-4-7-6729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0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0 594 24575,'4'0'0,"0"-1"0,0 0 0,0 0 0,-1-1 0,1 1 0,0-1 0,-1 1 0,1-1 0,5-5 0,17-6 0,-1 2 0,31-17 0,-32 16 0,35-14 0,135-54 0,-180 74 0,0 1 0,28-7 0,21-7 0,179-60 0,-159 56 0,70-20 0,-144 40 0,0 0 0,0-1 0,12-8 0,-14 8 0,0 0 0,1 1 0,-1-1 0,1 2 0,15-5 0,22-4 0,0-1 0,-1-3 0,-1-1 0,47-25 0,-79 37 0,1 0 0,0 1 0,25-4 0,-22 4 0,0 0 0,20-7 0,-18 5 0,0 1 0,1 0 0,-1 1 0,1 1 0,-1 1 0,23 0 0,24-1 0,-6-8 0,-43 6 0,1 1 0,22-1 0,280 4 0,-303 2 0,0 0 0,0 1 0,0 0 0,0 1 0,0 1 0,-1 0 0,0 1 0,0 1 0,0 0 0,12 10 0,-6-1 0,-1 0 0,-1 2 0,0 0 0,-2 1 0,16 23 0,36 39 0,-57-70 0,2-1 0,-1 0 0,1-1 0,15 8 0,-17-11 0,-1 0 0,1 1 0,-1 0 0,-1 1 0,1 0 0,-1 0 0,-1 1 0,8 10 0,-15-17 0,3 3 0,0 0 0,-1 1 0,1-1 0,-2 1 0,1 0 0,3 8 0,-6-13 0,0 0 0,0 0 0,0 0 0,0 0 0,0 0 0,0 0 0,0 0 0,0 0 0,0 0 0,0 0 0,-1 0 0,1 0 0,0 0 0,-1 0 0,1 0 0,0 0 0,-1 0 0,0 1 0,-1 0 0,1-1 0,-1 0 0,1 0 0,-1 0 0,1 0 0,-1 0 0,1 0 0,-1-1 0,0 1 0,1 0 0,-1-1 0,0 1 0,0-1 0,-2 1 0,-1-1 0,-1 1 0,1-1 0,0 0 0,-1 0 0,1-1 0,-1 0 0,1 0 0,0 0 0,0 0 0,0-1 0,0 0 0,0 0 0,-9-5 0,-3-3 0,2-1 0,-24-22 0,-5-2 0,18 11 0,21 19 0,1 1 0,-1-1 0,0 1 0,0 0 0,0 0 0,0 1 0,-1 0 0,1 0 0,-1 0 0,-8-3 0,13 6 0,1 0 0,0 0 0,-1 0 0,1 0 0,0 0 0,-1 0 0,1 0 0,0 0 0,-1 0 0,1 0 0,0 0 0,0 0 0,-1 0 0,1 0 0,0 0 0,-1 0 0,1 0 0,0 0 0,-1 0 0,1 1 0,0-1 0,0 0 0,-1 0 0,1 0 0,0 0 0,0 1 0,-1-1 0,1 0 0,0 0 0,0 1 0,0-1 0,0 0 0,-1 1 0,1-1 0,0 0 0,0 0 0,0 1 0,0 0 0,3 14 0,12 14 0,-9-22 0,1 1 0,0-1 0,0 0 0,0 0 0,1-1 0,0 0 0,17 9 0,68 28 0,-51-25 0,-40-17 7,1 0 0,-1 0 0,0 0 0,1 0 0,-1-1 1,1 1-1,-1-1 0,1 1 0,-1-1 0,1 0 0,-1 0 0,1 0 0,-1 0 0,1-1 0,-1 1 0,6-2 0,-3-1-219,0 0 0,0 0 0,0 0-1,0-1 1,0 1 0,3-6 0,2 1-6614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2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3135 744 24575,'0'-4'0,"0"0"0,-1 0 0,1 0 0,-1 0 0,0-1 0,-1 1 0,1 1 0,-1-1 0,1 0 0,-1 0 0,0 1 0,-4-6 0,-35-36 0,5 7 0,27 28 0,-1-1 0,0 1 0,-13-9 0,13 11 0,-1-1 0,1-1 0,-12-15 0,7 10 0,0 0 0,0 1 0,-1 0 0,-1 2 0,-31-19 0,28 18 0,-6-2 0,-56-23 0,45 22 0,6 2 0,-70-27 0,47 30 0,41 9 0,-1-1 0,-22-7 0,3-2 0,18 5 0,0 1 0,-1 1 0,0 0 0,0 1 0,0 1 0,-27-2 0,25 3 0,1 0 0,0-1 0,0 0 0,-21-8 0,21 5 0,0 2 0,-1 0 0,1 1 0,-19-1 0,17 4 0,0-1 0,0-1 0,0 0 0,1-2 0,-36-11 0,32 7 0,1 1 0,-1 1 0,0 0 0,0 2 0,0 0 0,-38 0 0,13 2 0,-66-11 0,62 6 0,-4-2 0,33 5 0,1 0 0,-29 0 0,7 4 0,1 1 0,0-2 0,-65-11 0,-62-9 0,115 14 0,1 3 0,-100 5 0,53 1 0,80 0 0,0 1 0,0 1 0,0 1 0,0 1 0,1 0 0,0 2 0,-23 11 0,13-6 0,1 2 0,0 0 0,1 2 0,1 1 0,-26 24 0,-29 42 0,28-20 0,53-64 0,-1 0 0,1 1 0,-1-1 0,1 0 0,0 1 0,-1-1 0,1 0 0,-1 0 0,1 1 0,0-1 0,-1 0 0,1 0 0,-1 0 0,1 0 0,-1 0 0,1 0 0,-1 0 0,1 0 0,-1 0 0,1 0 0,-1 0 0,1 0 0,-1 0 0,1 0 0,-1 0 0,1 0 0,-1 0 0,1-1 0,0 1 0,-1 0 0,1 0 0,-1 0 0,1-1 0,-1 1 0,1-1 0,-13-19 0,0-27 0,11 31 0,1-2 0,0 30 0,1 65 0,2 60 0,-2-133 0,1 1 0,0-1 0,0 1 0,1-1 0,-1 1 0,1-1 0,0 0 0,0 0 0,1 0 0,-1 0 0,1 0 0,0 0 0,0 0 0,0-1 0,0 0 0,1 0 0,-1 0 0,1 0 0,0 0 0,0-1 0,0 1 0,0-1 0,0 0 0,0 0 0,1-1 0,-1 1 0,1-1 0,4 1 0,14 2 0,-1 0 0,1-2 0,0 0 0,28-3 0,-43 1-273,1-1 0,-1 0 0,0 0 0,14-5 0,-8 1-6553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24575,'44'-16'0,"103"-2"0,-131 15 0,0 1 0,0 0 0,20 1 0,-31 1 0,0 1 0,-1-1 0,1 1 0,0 0 0,-1 0 0,1 0 0,-1 1 0,1-1 0,-1 1 0,0 0 0,0 0 0,0 1 0,0-1 0,0 1 0,6 6 0,15 15 0,-21-21 0,0-1 0,0 2 0,-1-1 0,1 0 0,-1 1 0,0-1 0,0 1 0,0 0 0,-1 0 0,1 0 0,-1 1 0,0-1 0,0 0 0,-1 1 0,1 0 0,0 7 0,-1-4 0,0-1 0,0 1 0,-1 0 0,0-1 0,-1 1 0,0 0 0,0-1 0,-1 1 0,1-1 0,-2 1 0,1-1 0,-1 0 0,0 0 0,-7 11 0,7-13-195,1 1 0,-1-1 0,1 1 0,0 0 0,1 0 0,-2 7 0,0 3-6631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0:10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6147 1 24575,'-15'0'0,"-15"0"0,0 0 0,0 2 0,-43 9 0,-67 11 0,67-10 0,0-4 0,-103 0 0,135-6 0,-52 8 0,57-6 0,-64 4 0,-28 3 0,65-4 0,-1-3 0,-97-5 0,51-1 0,-1738 2 0,1824 1 0,-47 9 0,47-6 0,-45 3 0,-32-9 0,-74 4 0,105 8 0,43-6 0,-45 3 0,-51-9 0,-88 4 0,136 8 0,48-5 0,-45 1 0,-457-7 0,507 2 0,1 1 0,-25 6 0,23-4 0,-38 3 0,-33-7 0,48-2 0,-1 3 0,-80 12 0,89-8 0,-1-2 0,1-1 0,-51-4 0,39 0 0,-55 5 0,52 7 0,43-7 0,0-1 0,0 0 0,-18 1 0,24-3 0,-1 0 0,1-1 0,0 1 0,0-1 0,0 0 0,0 0 0,0-1 0,0 1 0,0-1 0,1 0 0,-1 0 0,1 0 0,-4-3 0,-7-7 0,0-1 0,1 0 0,0-1 0,2-1 0,-14-20 0,22 29 0,0 0 0,1 0 0,0 0 0,0-1 0,0 1 0,1 0 0,0-1 0,0 1 0,0-1 0,1-9 0,-1 47 0,-2 0 0,-12 52 0,7-46 0,2 0 0,-2 53 0,7-70 0,-1-1 0,-1 0 0,-10 37 0,5-22 0,7-33 0,1 1 0,0-1 0,-1 1 0,1-1 0,0 1 0,0-1 0,0 1 0,1-1 0,-1 1 0,0-1 0,0 1 0,1-1 0,-1 1 0,1-1 0,-1 0 0,1 1 0,0-1 0,0 0 0,-1 1 0,1-1 0,0 0 0,0 0 0,0 0 0,0 0 0,0 0 0,1 0 0,-1 0 0,0 0 0,0 0 0,1 0 0,-1-1 0,0 1 0,1 0 0,-1-1 0,1 0 0,-1 1 0,1-1 0,-1 0 0,1 1 0,2-1 0,9 1 0,0 0 0,0 0 0,24-3 0,-20 1 0,202-2-1365,-201 3-5461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7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24575,'2'1'0,"-1"-1"0,1 1 0,-1-1 0,0 1 0,1 0 0,-1-1 0,0 1 0,0 0 0,1 0 0,-1 0 0,0 0 0,0 0 0,0 0 0,0 0 0,0 0 0,0 1 0,0-1 0,-1 0 0,1 1 0,0-1 0,-1 0 0,1 3 0,11 32 0,-8-8 0,-1-1 0,-1 1 0,-4 47 0,0-17 0,1-46-279,0 0-1,-1-1 1,-6 22-1,7-30 33,-2 11-6579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24575,'19'-1'0,"-1"-1"0,0-1 0,1 0 0,-1-1 0,0-2 0,-1 1 0,0-2 0,23-12 0,-29 15-160,0 1 0,0 0 0,0 1 0,0 0 0,0 1-1,0 0 1,22 2 0,-32-1 76,18 0-6742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8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24575,'4'0'0,"4"0"0,5 0 0,4 0 0,2 0 0,2 0 0,1 0 0,0 0 0,0 0 0,0 0 0,0 0 0,-1 0 0,0 0 0,1 0 0,-5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24575,'7'0'0,"0"-1"0,0 0 0,-1-1 0,14-3 0,18-5 0,80-10 0,-74 11 0,54-5 0,-16 3 0,-62 7 0,1 1 0,0 0 0,0 2 0,21 1 0,-39 0 0,-1 1 0,0-1 0,0 1 0,0 0 0,1-1 0,-1 1 0,0 0 0,0 1 0,0-1 0,0 0 0,-1 0 0,1 1 0,0-1 0,-1 1 0,1 0 0,0-1 0,-1 1 0,0 0 0,1 0 0,-1 0 0,0 0 0,0 0 0,0 0 0,0 0 0,-1 0 0,1 1 0,-1-1 0,1 0 0,-1 0 0,1 5 0,0 9 0,0 0 0,-1 1 0,-4 23 0,2-12 0,1 15-1365,1-25-5461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3:5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24575,'1'1'0,"0"-1"0,0 1 0,0-1 0,0 1 0,0 0 0,-1-1 0,1 1 0,0 0 0,0 0 0,-1 0 0,1-1 0,-1 1 0,1 0 0,-1 0 0,1 0 0,-1 0 0,1 0 0,-1 0 0,0 0 0,1 0 0,-1 0 0,0 0 0,0 0 0,0 2 0,5 30 0,-5-30 0,4 41 0,-3-17 0,9 43 0,-5-43-77,-2 0-1,-2 1 1,-1 40-1,0-37-977,-1-12-5771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4:0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24575,'1'-1'0,"-1"-1"0,1 1 0,0 0 0,0-1 0,-1 1 0,1 0 0,0 0 0,0 0 0,0-1 0,0 1 0,0 0 0,1 0 0,-1 1 0,0-1 0,0 0 0,1 0 0,1 0 0,25-13 0,-12 10 0,0 0 0,29-3 0,8-1 0,-8 1-19,-30 5-250,-1-1-1,1 0 1,-1 0 0,21-9 0,-23 6-6557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34:00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24575,'13'0'0,"-1"-2"0,1 1 0,-1-2 0,0 1 0,0-2 0,21-7 0,-4 0 0,2 3 0,0 1 0,0 1 0,59-3 0,-87 9 0,151-13 0,-129 10-1365,-3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8:30:1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8:30:15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0:12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383 699 24575,'-9'9'0,"0"0"0,-1 0 0,-18 11 0,23-17 0,0 0 0,-1 0 0,0-1 0,1 0 0,-1-1 0,0 1 0,0-1 0,0 0 0,0 0 0,-7-1 0,2 1 0,0 0 0,0-1 0,-1-1 0,1 0 0,0 0 0,0-1 0,0-1 0,0 0 0,0 0 0,1-1 0,0 0 0,-19-11 0,15 7 0,10 6 0,0 0 0,0 0 0,0-1 0,0 1 0,0-1 0,1 0 0,-1 0 0,1 0 0,0 0 0,0-1 0,0 1 0,0-1 0,0 0 0,1 0 0,0 0 0,0 0 0,-3-9 0,-3-23 0,2 0 0,1-1 0,2 0 0,3-72 0,1 46 0,-1 58 0,1 0 0,-1-1 0,1 1 0,0 0 0,0 0 0,0 0 0,1 0 0,0 0 0,0 0 0,5-9 0,0 4 0,1-1 0,0 2 0,10-10 0,18-22 0,-31 35 0,1 0 0,0 0 0,1 1 0,0-1 0,11-6 0,6-5 0,-5 2 0,0 2 0,1 0 0,39-19 0,-44 27 0,0 1 0,26-4 0,-8 2 0,-23 4 0,27-7 0,0 2 0,0 2 0,46-1 0,-59 6 0,8 0 0,46 5 0,-69-3 0,-1-1 0,1 1 0,0 0 0,0 1 0,-1 0 0,1 1 0,-1 0 0,0 0 0,14 10 0,17 21 0,-31-26 0,0-1 0,1-1 0,0 1 0,0-2 0,12 8 0,-17-12 0,27 16 0,-30-17 0,1-1 0,-1 1 0,0 0 0,1 1 0,-1-1 0,0 0 0,0 0 0,0 0 0,0 1 0,0-1 0,0 1 0,0-1 0,0 1 0,0-1 0,-1 1 0,2 2 0,-3-4 0,1 1 0,0 0 0,0 0 0,0-1 0,-1 1 0,1 0 0,0-1 0,-1 1 0,1 0 0,0-1 0,-1 1 0,1-1 0,-1 1 0,1-1 0,-1 1 0,1-1 0,-1 1 0,0-1 0,1 1 0,-1-1 0,0 0 0,1 1 0,-1-1 0,0 0 0,1 0 0,-1 1 0,0-1 0,1 0 0,-1 0 0,-1 0 0,-25 3 0,24-3 0,-9 0 0,0 0 0,0-1 0,1-1 0,-13-2 0,-2-1 0,25 4 0,1 1 0,-1 0 0,0 0 0,1-1 0,-1 1 0,0 0 0,1 0 0,-1 0 0,0 0 0,0 0 0,1 0 0,-1 0 0,0 0 0,1 0 0,-1 0 0,0 0 0,1 0 0,-1 1 0,0-1 0,1 0 0,-1 0 0,0 1 0,1-1 0,-1 0 0,1 1 0,-1-1 0,0 1 0,0 0 0,1 0 0,1 0 0,-1 0 0,0 0 0,0 0 0,1 0 0,-1 0 0,1-1 0,-1 1 0,1 0 0,-1 0 0,1 0 0,-1 0 0,1-1 0,0 1 0,-1 0 0,2 0 0,36 31 0,-38-31 0,16 11 0,-6-4 0,0-1 0,0 0 0,1 0 0,11 5 0,-21-12 0,0 0 0,1 1 0,-1-1 0,0 0 0,1 0 0,-1 0 0,0 0 0,0 0 0,1 0 0,-1 0 0,0 0 0,0-1 0,1 1 0,-1 0 0,0-1 0,0 1 0,0-1 0,1 1 0,-1-1 0,0 0 0,0 1 0,0-1 0,0 0 0,0 0 0,0 0 0,-1 0 0,1 0 0,0 0 0,0 0 0,0 0 0,-1 0 0,1 0 0,-1 0 0,1-2 0,4-6 0,-1-1 0,-1 1 0,4-14 0,-3 11 0,15-34-1365,-13 34-5461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0:18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2392 0 24575,'-1'2'0,"0"0"0,-1 0 0,1 0 0,0 0 0,-1-1 0,0 1 0,1 0 0,-1-1 0,0 0 0,0 1 0,0-1 0,0 0 0,0 0 0,-2 1 0,-7 5 0,-11 8 0,-1-1 0,0-1 0,-1-1 0,-25 9 0,-36 18 0,-34 28 0,86-48 0,-1-2 0,-47 18 0,35-16 0,-197 89 0,203-96 0,36-12 0,-1 1 0,1 0 0,0 0 0,0 0 0,-1 1 0,1-1 0,0 1 0,0 0 0,0 0 0,1 1 0,-1-1 0,1 1 0,-1-1 0,-4 6 0,2-3 0,1 1 0,-1-2 0,0 1 0,-1-1 0,1 0 0,-1 0 0,0 0 0,0-1 0,-9 3 0,-20 10 0,3-2 0,26-11 0,-1 0 0,1 1 0,-1 0 0,1 0 0,-12 9 0,3-1 0,-1-1 0,0 0 0,0-1 0,-32 12 0,24-11 0,-38 23 0,1-2 0,14-8 0,-57 38 0,82-49 0,-1-1 0,0-1 0,0-1 0,-30 8 0,37-11 0,-1 0 0,-16 10 0,-30 13 0,14-12 0,1 3 0,-87 49 0,19 11 0,-3 3 0,114-80 0,-1 0 0,0 0 0,0-1 0,-1 0 0,1 0 0,-1 0 0,1-1 0,-15 2 0,21-4 0,0-1 0,0 1 0,0-1 0,0 1 0,1-1 0,-1 0 0,0 1 0,1-1 0,-1 0 0,0 1 0,1-1 0,-1 0 0,1 0 0,-1 1 0,1-1 0,-1 0 0,1 0 0,0 0 0,-1 0 0,1 0 0,0 0 0,0 0 0,-1 1 0,1-1 0,0 0 0,0 0 0,0 0 0,0 0 0,1 0 0,-1 0 0,0 0 0,1-2 0,6-35 0,-6 35 0,7-18 0,1 1 0,0 0 0,2 0 0,0 1 0,18-22 0,-26 36 0,9-8 0,-11 13 0,-1 0 0,0 0 0,0 0 0,0 0 0,0 0 0,1-1 0,-1 1 0,0 0 0,0 0 0,0 0 0,0 0 0,0 0 0,1 0 0,-1 0 0,0 0 0,0 1 0,0-1 0,0 0 0,0 0 0,1 0 0,-1 0 0,0 0 0,0 0 0,0 0 0,0 0 0,0 0 0,1 0 0,-1 0 0,0 1 0,0-1 0,0 0 0,0 0 0,0 0 0,0 0 0,0 0 0,0 0 0,0 1 0,1-1 0,-1 0 0,0 0 0,0 0 0,0 0 0,0 0 0,0 1 0,0-1 0,0 0 0,0 0 0,0 0 0,0 2 0,-1 0 0,1 0 0,0 0 0,-1-1 0,1 1 0,-1 0 0,1 0 0,-1-1 0,0 1 0,0 0 0,0-1 0,0 1 0,0-1 0,0 1 0,0-1 0,-2 2 0,-10 9 0,10-9 0,-1 0 0,0 0 0,1 0 0,0 1 0,0 0 0,0 0 0,0-1 0,0 1 0,1 1 0,0-1 0,0 0 0,0 1 0,0-1 0,1 1 0,-2 5 0,1 1 0,0 0 0,-2 0 0,1-1 0,-7 13 0,-1 5 0,9-23 0,0 0 0,1-1 0,0 1 0,0 0 0,0 0 0,0 0 0,1 0 0,0 0 0,0 0 0,0 0 0,1 0 0,-1 0 0,3 7 0,-2-10 0,0 1 0,0-1 0,1 1 0,-1-1 0,1 0 0,-1 1 0,1-1 0,0 0 0,0 0 0,0 0 0,0 0 0,0-1 0,0 1 0,0 0 0,1-1 0,-1 0 0,1 1 0,-1-1 0,1 0 0,-1 0 0,1 0 0,0-1 0,-1 1 0,1-1 0,3 1 0,45 2 46,79-5 0,-33-1-1503,-79 3-5369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5:4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16 24575,'-21'12'0,"16"-4"0,16-5 0,-5-3 0,-1 0 0,1 0 0,-1-1 0,1 1 0,-1-2 0,8-1 0,-15 1 0,1 1 0,-1-1 0,0 1 0,0-1 0,0 1 0,0 0 0,0-1 0,0 1 0,0 0 0,-3-1 0,3 1 0,-3-1-62,1 0 0,-1 0 0,1 0 0,-1 0 0,1 1 0,-1-1 0,0 1 0,0 1 0,0-1 0,0 1 0,1 0 0,-1 0-1,0 0 1,0 0 0,0 1 0,0 0 0,0 0 0,1 1 0,-1-1 0,1 1 0,-7 3 0,-1 2-6764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5:43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24575,'-3'4'0,"-2"4"0,0 5 0,5-4 0,2-6 0,5-8 0,0-7 0,0-4 0,-2-4 0,-1 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05:4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24575,'-4'7'0,"-1"6"0,1 5 0,-4 2 0,1 2 0,1 0 0,1-6 0,2-11 0,1-8 0,5-5 0,2-5 0,0-2 0,-1-4 0,-1 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15:20:4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513 914 24575,'-10'0'0,"0"-1"0,0 0 0,-1 0 0,1-1 0,1-1 0,-1 0 0,0 0 0,0-1 0,1 0 0,0 0 0,0-1 0,0 0 0,1-1 0,-13-10 0,2 0 0,-1 1 0,-42-24 0,3 2 0,-8-12 0,57 41 0,1-1 0,-1 0 0,1-1 0,1 0 0,0 0 0,1-1 0,0 0 0,0-1 0,1 1 0,1-1 0,0 0 0,0-1 0,-3-18 0,2 2 0,-13-82 0,18 98 0,0-1 0,1 1 0,1-1 0,0 0 0,0 1 0,5-15 0,-3 18 0,1 2 0,1-1 0,0 0 0,0 1 0,0 0 0,1 0 0,10-10 0,3-6 0,-8 12 0,0 0 0,1 1 0,0 0 0,0 0 0,1 2 0,0-1 0,25-11 0,8-2 0,53-17 0,-81 35 0,0 0 0,0 2 0,0 0 0,0 1 0,1 1 0,-1 1 0,1 0 0,-1 1 0,0 1 0,1 1 0,23 7 0,-8-3 0,-27-7 0,0 1 0,0 1 0,-1-1 0,1 1 0,0 0 0,-1 1 0,0-1 0,1 1 0,-1 1 0,0-1 0,-1 1 0,8 6 0,38 32 0,12 11 0,-26-17 0,-24-25 0,-1 1 0,-1 0 0,0 0 0,17 26 0,-7-11 0,8 12 0,-27-37 0,-1 0 0,0 0 0,0 0 0,0 0 0,0 0 0,-1 0 0,1 0 0,-1 0 0,1 1 0,-1-1 0,0 0 0,0 0 0,1 0 0,-2 1 0,1-1 0,0 3 0,-1-4 0,1 1 0,0-1 0,-1 0 0,1 0 0,-1 0 0,1 1 0,-1-1 0,1 0 0,-1 0 0,0 0 0,1 0 0,-1 0 0,0 0 0,0 0 0,0 0 0,0-1 0,0 1 0,0 0 0,0 0 0,0-1 0,0 1 0,0-1 0,0 1 0,-1-1 0,1 1 0,0-1 0,0 0 0,0 1 0,-1-1 0,1 0 0,0 0 0,0 0 0,-1 0 0,1 0 0,0 0 0,0-1 0,-1 1 0,1 0 0,-2-1 0,-5-2 0,1 0 0,0-1 0,-1 1 0,-12-10 0,11 6 0,43 25 0,0-1 0,53 17 0,-84-33 0,0 0 0,-1-1 0,1 1 0,0 0 0,0-1 0,0 0 0,0 1 0,0-1 0,0 0 0,-1 0 0,1-1 0,0 1 0,0-1 0,0 1 0,0-1 0,0 0 0,-1 0 0,1 0 0,0-1 0,-1 1 0,1 0 0,3-4 0,-2 0 0,0 1 0,0-1 0,0 0 0,-1 0 0,0 0 0,0 0 0,-1-1 0,1 1 0,2-11 0,18-40 54,-15 40-527,-1 0 0,9-34 0,-13 34-6353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E1DF-5B3F-474D-3B5A-42C5612F1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5E107-F83C-F6C7-DA2C-AEA684E4D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BA7A-8DD3-8FBF-CCF0-F3A82797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55EA-DD35-23FB-37C8-B6DFD9E0F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84DDB-88E0-22CE-AA8F-1B404E60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77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917C-E986-A54A-C08F-0EC6DC84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52134-6794-3773-F432-9C3F60F7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1766A-2B3B-F6B6-1AF7-7352EA0D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2CEF3-4C24-88C7-C77D-406E22D6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B6DC-1A18-D35C-ECA8-26A2DD70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30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234CE5-4A7B-CF75-5C53-9058C2304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03C79-E353-D8B4-F186-29A7632B4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ADB8-9020-38D9-5600-5F8722B7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24370-E4C4-F177-2786-DE6659C8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1BB31-6D9A-414B-5AFD-9712C427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99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B179-4698-00B2-95C5-5FA3BC15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98D7-9100-2468-CC63-C6490424B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DEAB1-8EC3-2E0F-F971-02618C41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0629B-2A1E-CCCE-983E-4F96CA9C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32A21-AA42-5EB4-CAAE-1318FB4C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41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D4C2-3226-BA97-0F5C-FDCCADD0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F2B71-0472-0E7D-0424-0D6A23BBD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DA692-B855-3C8E-9CB1-3A9F469C6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0B11-915D-906B-84CF-A08CEAE5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EE38-3C7B-DF0C-D814-13336281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40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E462-EB38-F0E9-9FF2-DF4895B8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896CA-CA62-54B0-2B62-EC0E874E6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3F164-D428-33E8-A9D1-2D5203A37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AC5AE-CCA5-46D2-3314-1EBFC73F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ACDAB-3C22-CBF6-C2D9-53E606DF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B57EE-74EA-7E18-F695-6857BA57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04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5A58-2DDD-7D1D-C50D-3ABEBFEB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9C3CB-7F2F-4791-B760-28AB836DF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14EFE-01AC-4C07-ED46-AFAB80D3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6D9D8-FCD5-B862-3E81-851FA176C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181F7-A8E1-9D4D-2D61-C8F15DDB4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4DD4D-4C14-A4E6-5D7A-3449C6E2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03090-234E-72A0-518F-7A78A7BF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42DE9-CBAB-A579-8AB7-CBDEDB79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3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8B3D-AB92-287B-7108-06AE0BEB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63410-1654-74DC-0F8F-EE44ACF1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629DB-F184-3643-0B7A-5D5AC39B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53D07-7A5D-4913-77B7-8C1D47EC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8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45AF9-3F09-9EC9-0344-8300B284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AC549-4632-1819-D661-CD191E7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D49C4-8F44-7206-6E4C-C3E38865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6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B7DB-4B62-D2A1-B286-B5133AC3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80FBC-C6A8-289F-8F0C-813F6A176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6739D-9DCD-549D-6956-C3E3F5734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6B96D-E418-91D2-8ED6-1293B338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9181F-A197-2575-20A2-3AC37BD3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26B5D-91D6-8959-603C-6FCDC61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2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F842-8A16-995C-F54D-A3FF5D88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449A2-6485-EF5F-AA35-7F8E46C25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A245-EE0A-16FD-6DF0-3E17E36D2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C6555-1F9B-E1B5-C997-3BFBCCEA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3B40A-7B96-37EC-515C-1B00B9A9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5565C-0B0D-936B-4CBD-48024E3E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45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4A31CB-94E3-8EEE-73CF-E13D94534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11F4-37E9-E459-CF4F-BD3B6A0A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2D31-E8D1-1AB4-B583-B6F78DD4E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92A02-E2DD-48A1-9D6D-F4DA9ECC619A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9E0A-5CAF-6DC0-7920-5AEAA64F2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2A212-3904-8096-3C2A-36F1F33D63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C194D-81CA-448C-93D2-969066DACF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13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13" Type="http://schemas.openxmlformats.org/officeDocument/2006/relationships/image" Target="../media/image47.png"/><Relationship Id="rId18" Type="http://schemas.openxmlformats.org/officeDocument/2006/relationships/customXml" Target="../ink/ink35.xml"/><Relationship Id="rId3" Type="http://schemas.openxmlformats.org/officeDocument/2006/relationships/image" Target="../media/image42.png"/><Relationship Id="rId21" Type="http://schemas.openxmlformats.org/officeDocument/2006/relationships/image" Target="../media/image51.png"/><Relationship Id="rId7" Type="http://schemas.openxmlformats.org/officeDocument/2006/relationships/image" Target="../media/image44.png"/><Relationship Id="rId12" Type="http://schemas.openxmlformats.org/officeDocument/2006/relationships/customXml" Target="../ink/ink32.xml"/><Relationship Id="rId17" Type="http://schemas.openxmlformats.org/officeDocument/2006/relationships/image" Target="../media/image49.png"/><Relationship Id="rId2" Type="http://schemas.openxmlformats.org/officeDocument/2006/relationships/customXml" Target="../ink/ink27.xml"/><Relationship Id="rId16" Type="http://schemas.openxmlformats.org/officeDocument/2006/relationships/customXml" Target="../ink/ink34.xml"/><Relationship Id="rId2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31.xml"/><Relationship Id="rId19" Type="http://schemas.openxmlformats.org/officeDocument/2006/relationships/image" Target="../media/image50.png"/><Relationship Id="rId4" Type="http://schemas.openxmlformats.org/officeDocument/2006/relationships/customXml" Target="../ink/ink28.xml"/><Relationship Id="rId9" Type="http://schemas.openxmlformats.org/officeDocument/2006/relationships/image" Target="../media/image45.png"/><Relationship Id="rId14" Type="http://schemas.openxmlformats.org/officeDocument/2006/relationships/customXml" Target="../ink/ink3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customXml" Target="../ink/ink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21" Type="http://schemas.openxmlformats.org/officeDocument/2006/relationships/image" Target="../media/image18.png"/><Relationship Id="rId34" Type="http://schemas.openxmlformats.org/officeDocument/2006/relationships/customXml" Target="../ink/ink25.xml"/><Relationship Id="rId7" Type="http://schemas.openxmlformats.org/officeDocument/2006/relationships/image" Target="../media/image11.png"/><Relationship Id="rId12" Type="http://schemas.openxmlformats.org/officeDocument/2006/relationships/customXml" Target="../ink/ink14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3.png"/><Relationship Id="rId24" Type="http://schemas.openxmlformats.org/officeDocument/2006/relationships/customXml" Target="../ink/ink20.xml"/><Relationship Id="rId32" Type="http://schemas.openxmlformats.org/officeDocument/2006/relationships/customXml" Target="../ink/ink24.xml"/><Relationship Id="rId37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22.xml"/><Relationship Id="rId36" Type="http://schemas.openxmlformats.org/officeDocument/2006/relationships/customXml" Target="../ink/ink26.xml"/><Relationship Id="rId10" Type="http://schemas.openxmlformats.org/officeDocument/2006/relationships/customXml" Target="../ink/ink13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1.png"/><Relationship Id="rId30" Type="http://schemas.openxmlformats.org/officeDocument/2006/relationships/customXml" Target="../ink/ink23.xml"/><Relationship Id="rId35" Type="http://schemas.openxmlformats.org/officeDocument/2006/relationships/image" Target="../media/image25.png"/><Relationship Id="rId8" Type="http://schemas.openxmlformats.org/officeDocument/2006/relationships/customXml" Target="../ink/ink12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A9404AE-2B2B-9486-43F1-1BD404926542}"/>
              </a:ext>
            </a:extLst>
          </p:cNvPr>
          <p:cNvGrpSpPr/>
          <p:nvPr/>
        </p:nvGrpSpPr>
        <p:grpSpPr>
          <a:xfrm>
            <a:off x="1190546" y="1656796"/>
            <a:ext cx="9084413" cy="3077498"/>
            <a:chOff x="1202587" y="2288590"/>
            <a:chExt cx="5030779" cy="12825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DD0291-992C-5A7A-489B-A0106BA0F483}"/>
                </a:ext>
              </a:extLst>
            </p:cNvPr>
            <p:cNvSpPr txBox="1"/>
            <p:nvPr/>
          </p:nvSpPr>
          <p:spPr>
            <a:xfrm>
              <a:off x="1285034" y="2594420"/>
              <a:ext cx="1752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→ (b ∧ ¬c)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45A81F5-FCBB-B1F2-E6F3-DE492E71EF0C}"/>
                </a:ext>
              </a:extLst>
            </p:cNvPr>
            <p:cNvSpPr txBox="1"/>
            <p:nvPr/>
          </p:nvSpPr>
          <p:spPr>
            <a:xfrm>
              <a:off x="1202587" y="2963752"/>
              <a:ext cx="1917700" cy="2405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 (b ∧ ¬c))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42B0934-3CE5-9823-60AA-A8C41B1357E6}"/>
                </a:ext>
              </a:extLst>
            </p:cNvPr>
            <p:cNvSpPr txBox="1"/>
            <p:nvPr/>
          </p:nvSpPr>
          <p:spPr>
            <a:xfrm>
              <a:off x="4012994" y="2288590"/>
              <a:ext cx="84856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1E7CAA6-5FAB-19DE-C270-BAFB2B2CB282}"/>
                </a:ext>
              </a:extLst>
            </p:cNvPr>
            <p:cNvSpPr txBox="1"/>
            <p:nvPr/>
          </p:nvSpPr>
          <p:spPr>
            <a:xfrm>
              <a:off x="3987594" y="2948363"/>
              <a:ext cx="89936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 ∧ ¬c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BAB5603-6B2D-A79F-CD1F-3592B74CACDF}"/>
                </a:ext>
              </a:extLst>
            </p:cNvPr>
            <p:cNvSpPr txBox="1"/>
            <p:nvPr/>
          </p:nvSpPr>
          <p:spPr>
            <a:xfrm>
              <a:off x="3479594" y="2489248"/>
              <a:ext cx="1752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0886B75-EC3A-37DA-C6B7-005BDF3DC077}"/>
                </a:ext>
              </a:extLst>
            </p:cNvPr>
            <p:cNvSpPr txBox="1"/>
            <p:nvPr/>
          </p:nvSpPr>
          <p:spPr>
            <a:xfrm>
              <a:off x="3479594" y="3196217"/>
              <a:ext cx="1752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¬(b ∧ ¬c)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AFC5A54-A419-9180-1AFA-5E00AF2698B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594" y="2913736"/>
              <a:ext cx="889000" cy="25049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A25A827-0874-2781-9005-BF4964C38C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594" y="2550844"/>
              <a:ext cx="889000" cy="3628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87E3B6-91F6-69E7-51ED-E2216A118914}"/>
                </a:ext>
              </a:extLst>
            </p:cNvPr>
            <p:cNvSpPr txBox="1"/>
            <p:nvPr/>
          </p:nvSpPr>
          <p:spPr>
            <a:xfrm>
              <a:off x="5384800" y="2602327"/>
              <a:ext cx="605503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0B16DC-1A46-E598-A854-459E7C0DB9C8}"/>
                </a:ext>
              </a:extLst>
            </p:cNvPr>
            <p:cNvSpPr txBox="1"/>
            <p:nvPr/>
          </p:nvSpPr>
          <p:spPr>
            <a:xfrm>
              <a:off x="4861560" y="2808983"/>
              <a:ext cx="1371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 ¬b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756992F-FF54-801F-3DEE-EC13882A0D21}"/>
                </a:ext>
              </a:extLst>
            </p:cNvPr>
            <p:cNvSpPr txBox="1"/>
            <p:nvPr/>
          </p:nvSpPr>
          <p:spPr>
            <a:xfrm>
              <a:off x="5384800" y="3144710"/>
              <a:ext cx="84856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¬c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A19C3FC-8026-B9AF-0D16-EB46E17889C5}"/>
                </a:ext>
              </a:extLst>
            </p:cNvPr>
            <p:cNvSpPr txBox="1"/>
            <p:nvPr/>
          </p:nvSpPr>
          <p:spPr>
            <a:xfrm>
              <a:off x="4861560" y="3302306"/>
              <a:ext cx="1371806" cy="26881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   ¬¬c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760E18E-F9DE-D0D7-DFCC-D94CE4BD8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7148" y="2958169"/>
              <a:ext cx="511358" cy="20787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B503AA7-E5C9-4348-6851-53C43D35AED7}"/>
                </a:ext>
              </a:extLst>
            </p:cNvPr>
            <p:cNvCxnSpPr>
              <a:cxnSpLocks/>
            </p:cNvCxnSpPr>
            <p:nvPr/>
          </p:nvCxnSpPr>
          <p:spPr>
            <a:xfrm>
              <a:off x="4937148" y="3162926"/>
              <a:ext cx="511358" cy="27876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82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8333FCEF-9045-DF60-6EDA-A9D3512BE3FF}"/>
              </a:ext>
            </a:extLst>
          </p:cNvPr>
          <p:cNvGrpSpPr/>
          <p:nvPr/>
        </p:nvGrpSpPr>
        <p:grpSpPr>
          <a:xfrm>
            <a:off x="1621880" y="1280669"/>
            <a:ext cx="4139479" cy="909370"/>
            <a:chOff x="1621880" y="1280669"/>
            <a:chExt cx="4139479" cy="90937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A600ED-F89F-3CF8-E844-8D9BB4065011}"/>
                </a:ext>
              </a:extLst>
            </p:cNvPr>
            <p:cNvSpPr txBox="1"/>
            <p:nvPr/>
          </p:nvSpPr>
          <p:spPr>
            <a:xfrm>
              <a:off x="1621880" y="1573734"/>
              <a:ext cx="6565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1D479AB-8BF7-9486-253E-BEE47CB31466}"/>
                </a:ext>
              </a:extLst>
            </p:cNvPr>
            <p:cNvGrpSpPr/>
            <p:nvPr/>
          </p:nvGrpSpPr>
          <p:grpSpPr>
            <a:xfrm>
              <a:off x="2217390" y="1280669"/>
              <a:ext cx="3543969" cy="909370"/>
              <a:chOff x="2217390" y="1280669"/>
              <a:chExt cx="3543969" cy="90937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92C22F6-7E8E-2A18-AC4D-906561B33AEE}"/>
                  </a:ext>
                </a:extLst>
              </p:cNvPr>
              <p:cNvSpPr txBox="1"/>
              <p:nvPr/>
            </p:nvSpPr>
            <p:spPr>
              <a:xfrm>
                <a:off x="3218036" y="1577684"/>
                <a:ext cx="33945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2B80E94-862F-64E3-ED37-746048A53242}"/>
                  </a:ext>
                </a:extLst>
              </p:cNvPr>
              <p:cNvCxnSpPr>
                <a:cxnSpLocks/>
                <a:stCxn id="35" idx="6"/>
                <a:endCxn id="15" idx="1"/>
              </p:cNvCxnSpPr>
              <p:nvPr/>
            </p:nvCxnSpPr>
            <p:spPr>
              <a:xfrm>
                <a:off x="2645786" y="1743011"/>
                <a:ext cx="572250" cy="39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D50C4E7-F31D-CAEE-9E61-72D7864C64D8}"/>
                  </a:ext>
                </a:extLst>
              </p:cNvPr>
              <p:cNvSpPr txBox="1"/>
              <p:nvPr/>
            </p:nvSpPr>
            <p:spPr>
              <a:xfrm>
                <a:off x="3827200" y="1571425"/>
                <a:ext cx="279615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E81D52-B8BE-8502-060A-3BFBABAE18D1}"/>
                  </a:ext>
                </a:extLst>
              </p:cNvPr>
              <p:cNvSpPr txBox="1"/>
              <p:nvPr/>
            </p:nvSpPr>
            <p:spPr>
              <a:xfrm>
                <a:off x="4879504" y="1280669"/>
                <a:ext cx="67541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3E68342-23C4-F272-A674-6C279A5DE343}"/>
                  </a:ext>
                </a:extLst>
              </p:cNvPr>
              <p:cNvCxnSpPr>
                <a:cxnSpLocks/>
                <a:stCxn id="33" idx="7"/>
                <a:endCxn id="18" idx="1"/>
              </p:cNvCxnSpPr>
              <p:nvPr/>
            </p:nvCxnSpPr>
            <p:spPr>
              <a:xfrm flipV="1">
                <a:off x="4552662" y="1449946"/>
                <a:ext cx="326842" cy="2482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40C5AD5-D7D8-7725-5160-CC36DB3606E4}"/>
                  </a:ext>
                </a:extLst>
              </p:cNvPr>
              <p:cNvCxnSpPr>
                <a:cxnSpLocks/>
                <a:stCxn id="33" idx="5"/>
                <a:endCxn id="21" idx="1"/>
              </p:cNvCxnSpPr>
              <p:nvPr/>
            </p:nvCxnSpPr>
            <p:spPr>
              <a:xfrm>
                <a:off x="4552662" y="1780138"/>
                <a:ext cx="305948" cy="229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D2AE6B-B983-A409-EC88-E2E03E995AE7}"/>
                  </a:ext>
                </a:extLst>
              </p:cNvPr>
              <p:cNvSpPr txBox="1"/>
              <p:nvPr/>
            </p:nvSpPr>
            <p:spPr>
              <a:xfrm>
                <a:off x="4858610" y="1840786"/>
                <a:ext cx="902749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9F0A56-B103-671E-67E2-FBBFF5B7E3A5}"/>
                  </a:ext>
                </a:extLst>
              </p:cNvPr>
              <p:cNvSpPr txBox="1"/>
              <p:nvPr/>
            </p:nvSpPr>
            <p:spPr>
              <a:xfrm>
                <a:off x="2474208" y="1424936"/>
                <a:ext cx="8098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400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26079C-84F2-8D4A-99A6-952C60EF26FA}"/>
                  </a:ext>
                </a:extLst>
              </p:cNvPr>
              <p:cNvSpPr txBox="1"/>
              <p:nvPr/>
            </p:nvSpPr>
            <p:spPr>
              <a:xfrm>
                <a:off x="2217390" y="1723522"/>
                <a:ext cx="330438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  <a:endParaRPr lang="en-GB" sz="1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C14BAE-DBF2-9F1E-AD3C-1FC682D4264E}"/>
                  </a:ext>
                </a:extLst>
              </p:cNvPr>
              <p:cNvSpPr txBox="1"/>
              <p:nvPr/>
            </p:nvSpPr>
            <p:spPr>
              <a:xfrm>
                <a:off x="4078840" y="1772419"/>
                <a:ext cx="4317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956E7D-B049-B53E-68B7-A095C1972B8E}"/>
                  </a:ext>
                </a:extLst>
              </p:cNvPr>
              <p:cNvSpPr txBox="1"/>
              <p:nvPr/>
            </p:nvSpPr>
            <p:spPr>
              <a:xfrm>
                <a:off x="4518783" y="1357564"/>
                <a:ext cx="2483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0017BE-B77E-A9EE-E56E-AF8288D5553B}"/>
                  </a:ext>
                </a:extLst>
              </p:cNvPr>
              <p:cNvSpPr txBox="1"/>
              <p:nvPr/>
            </p:nvSpPr>
            <p:spPr>
              <a:xfrm>
                <a:off x="4506688" y="1882262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1C56E52-F192-93B0-37B2-14CAFB21B14A}"/>
                  </a:ext>
                </a:extLst>
              </p:cNvPr>
              <p:cNvCxnSpPr>
                <a:cxnSpLocks/>
                <a:stCxn id="17" idx="3"/>
                <a:endCxn id="33" idx="2"/>
              </p:cNvCxnSpPr>
              <p:nvPr/>
            </p:nvCxnSpPr>
            <p:spPr>
              <a:xfrm flipV="1">
                <a:off x="4106815" y="1739184"/>
                <a:ext cx="349365" cy="15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98F4B4F-4635-67A8-F278-7E04FF31BA09}"/>
                  </a:ext>
                </a:extLst>
              </p:cNvPr>
              <p:cNvSpPr/>
              <p:nvPr/>
            </p:nvSpPr>
            <p:spPr>
              <a:xfrm>
                <a:off x="4456180" y="168126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C66E73F-68CC-DDFB-48E7-08E4059B0D74}"/>
                  </a:ext>
                </a:extLst>
              </p:cNvPr>
              <p:cNvSpPr/>
              <p:nvPr/>
            </p:nvSpPr>
            <p:spPr>
              <a:xfrm>
                <a:off x="2532750" y="168509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4F1868B-5609-AC1C-42AF-0E9DF904BD79}"/>
                  </a:ext>
                </a:extLst>
              </p:cNvPr>
              <p:cNvCxnSpPr>
                <a:cxnSpLocks/>
                <a:stCxn id="14" idx="3"/>
                <a:endCxn id="35" idx="2"/>
              </p:cNvCxnSpPr>
              <p:nvPr/>
            </p:nvCxnSpPr>
            <p:spPr>
              <a:xfrm>
                <a:off x="2278380" y="1743011"/>
                <a:ext cx="254370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161F481-94E7-70C8-0C48-5B314E2605C0}"/>
              </a:ext>
            </a:extLst>
          </p:cNvPr>
          <p:cNvGrpSpPr/>
          <p:nvPr/>
        </p:nvGrpSpPr>
        <p:grpSpPr>
          <a:xfrm>
            <a:off x="5940138" y="1296225"/>
            <a:ext cx="3644971" cy="892552"/>
            <a:chOff x="5940138" y="1296225"/>
            <a:chExt cx="3644971" cy="8925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16228C-9B4F-12AF-A574-3FD489A48DE7}"/>
                </a:ext>
              </a:extLst>
            </p:cNvPr>
            <p:cNvSpPr txBox="1"/>
            <p:nvPr/>
          </p:nvSpPr>
          <p:spPr>
            <a:xfrm>
              <a:off x="8250884" y="1834834"/>
              <a:ext cx="906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3D78E0-4E5E-9394-6644-2C38790DE6D8}"/>
                </a:ext>
              </a:extLst>
            </p:cNvPr>
            <p:cNvSpPr txBox="1"/>
            <p:nvPr/>
          </p:nvSpPr>
          <p:spPr>
            <a:xfrm>
              <a:off x="7389773" y="1578825"/>
              <a:ext cx="30149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110A33-9598-F4FB-5E70-103F9A32DDB3}"/>
                </a:ext>
              </a:extLst>
            </p:cNvPr>
            <p:cNvSpPr txBox="1"/>
            <p:nvPr/>
          </p:nvSpPr>
          <p:spPr>
            <a:xfrm>
              <a:off x="5940138" y="1576624"/>
              <a:ext cx="67074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ACE15AE-0366-4BF8-A19F-44F6FF444E42}"/>
                </a:ext>
              </a:extLst>
            </p:cNvPr>
            <p:cNvCxnSpPr>
              <a:cxnSpLocks/>
              <a:stCxn id="34" idx="6"/>
              <a:endCxn id="6" idx="1"/>
            </p:cNvCxnSpPr>
            <p:nvPr/>
          </p:nvCxnSpPr>
          <p:spPr>
            <a:xfrm>
              <a:off x="7109003" y="1745901"/>
              <a:ext cx="280770" cy="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7B3BB1-F28B-ABF2-9A80-0F60095154E7}"/>
                </a:ext>
              </a:extLst>
            </p:cNvPr>
            <p:cNvSpPr txBox="1"/>
            <p:nvPr/>
          </p:nvSpPr>
          <p:spPr>
            <a:xfrm>
              <a:off x="7837617" y="1571425"/>
              <a:ext cx="30799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AD3467-DA92-3D96-5412-2FAA8909214B}"/>
                </a:ext>
              </a:extLst>
            </p:cNvPr>
            <p:cNvSpPr txBox="1"/>
            <p:nvPr/>
          </p:nvSpPr>
          <p:spPr>
            <a:xfrm>
              <a:off x="8933601" y="1296225"/>
              <a:ext cx="3087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22EFAB-0A62-0FB9-8575-A25C7ED98E3B}"/>
                </a:ext>
              </a:extLst>
            </p:cNvPr>
            <p:cNvCxnSpPr>
              <a:cxnSpLocks/>
              <a:stCxn id="36" idx="7"/>
              <a:endCxn id="10" idx="1"/>
            </p:cNvCxnSpPr>
            <p:nvPr/>
          </p:nvCxnSpPr>
          <p:spPr>
            <a:xfrm flipV="1">
              <a:off x="8562559" y="1465502"/>
              <a:ext cx="371042" cy="232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C6DB88-E70C-F903-9AB4-380086D7A833}"/>
                </a:ext>
              </a:extLst>
            </p:cNvPr>
            <p:cNvCxnSpPr>
              <a:cxnSpLocks/>
              <a:stCxn id="36" idx="5"/>
              <a:endCxn id="13" idx="1"/>
            </p:cNvCxnSpPr>
            <p:nvPr/>
          </p:nvCxnSpPr>
          <p:spPr>
            <a:xfrm>
              <a:off x="8562559" y="1780138"/>
              <a:ext cx="371042" cy="23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C13563-7900-0392-8ED6-39CAE8DF75A9}"/>
                </a:ext>
              </a:extLst>
            </p:cNvPr>
            <p:cNvSpPr txBox="1"/>
            <p:nvPr/>
          </p:nvSpPr>
          <p:spPr>
            <a:xfrm>
              <a:off x="8933601" y="1850223"/>
              <a:ext cx="65150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5DB658-6C24-2A09-BD5D-3AA49210B9A8}"/>
                </a:ext>
              </a:extLst>
            </p:cNvPr>
            <p:cNvSpPr txBox="1"/>
            <p:nvPr/>
          </p:nvSpPr>
          <p:spPr>
            <a:xfrm>
              <a:off x="7069310" y="1472177"/>
              <a:ext cx="30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FF4B52-DC9C-CBFA-8C7E-8F110BBD7FD6}"/>
                </a:ext>
              </a:extLst>
            </p:cNvPr>
            <p:cNvSpPr txBox="1"/>
            <p:nvPr/>
          </p:nvSpPr>
          <p:spPr>
            <a:xfrm>
              <a:off x="6540251" y="1674281"/>
              <a:ext cx="58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6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6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792800-7AD3-5AB5-22D6-D7CDECD0B2B9}"/>
                </a:ext>
              </a:extLst>
            </p:cNvPr>
            <p:cNvSpPr txBox="1"/>
            <p:nvPr/>
          </p:nvSpPr>
          <p:spPr>
            <a:xfrm>
              <a:off x="8094794" y="1662376"/>
              <a:ext cx="478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D6692D-B283-B744-7D47-D4B17251E0AD}"/>
                </a:ext>
              </a:extLst>
            </p:cNvPr>
            <p:cNvSpPr txBox="1"/>
            <p:nvPr/>
          </p:nvSpPr>
          <p:spPr>
            <a:xfrm>
              <a:off x="8535266" y="1339211"/>
              <a:ext cx="286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A44D91-162C-279E-2A32-2C5D1CB5FBAE}"/>
                </a:ext>
              </a:extLst>
            </p:cNvPr>
            <p:cNvCxnSpPr>
              <a:cxnSpLocks/>
              <a:stCxn id="9" idx="3"/>
              <a:endCxn id="36" idx="2"/>
            </p:cNvCxnSpPr>
            <p:nvPr/>
          </p:nvCxnSpPr>
          <p:spPr>
            <a:xfrm flipV="1">
              <a:off x="8145614" y="1739184"/>
              <a:ext cx="320463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AC91B45-7020-9BDE-CB9C-B902E6B33889}"/>
                </a:ext>
              </a:extLst>
            </p:cNvPr>
            <p:cNvSpPr/>
            <p:nvPr/>
          </p:nvSpPr>
          <p:spPr>
            <a:xfrm>
              <a:off x="6995967" y="16879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425A5FF-2606-7756-31A8-EF3CFEC5ED4E}"/>
                </a:ext>
              </a:extLst>
            </p:cNvPr>
            <p:cNvSpPr/>
            <p:nvPr/>
          </p:nvSpPr>
          <p:spPr>
            <a:xfrm>
              <a:off x="8466077" y="168126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3F4C98-3283-37DF-184B-B0A324E63075}"/>
                </a:ext>
              </a:extLst>
            </p:cNvPr>
            <p:cNvCxnSpPr>
              <a:cxnSpLocks/>
              <a:stCxn id="7" idx="3"/>
              <a:endCxn id="34" idx="2"/>
            </p:cNvCxnSpPr>
            <p:nvPr/>
          </p:nvCxnSpPr>
          <p:spPr>
            <a:xfrm>
              <a:off x="6610881" y="1745901"/>
              <a:ext cx="385086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1849E8-6DC7-2701-CA28-2F8B37EAC8A2}"/>
              </a:ext>
            </a:extLst>
          </p:cNvPr>
          <p:cNvGrpSpPr/>
          <p:nvPr/>
        </p:nvGrpSpPr>
        <p:grpSpPr>
          <a:xfrm>
            <a:off x="3498724" y="3308874"/>
            <a:ext cx="3562889" cy="1632889"/>
            <a:chOff x="2492471" y="2443066"/>
            <a:chExt cx="3562889" cy="16328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D4DD91-007E-8849-06C2-3DC744CFA0FC}"/>
                </a:ext>
              </a:extLst>
            </p:cNvPr>
            <p:cNvSpPr txBox="1"/>
            <p:nvPr/>
          </p:nvSpPr>
          <p:spPr>
            <a:xfrm rot="3139994">
              <a:off x="3945338" y="2926180"/>
              <a:ext cx="891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BA383A4-3D1F-4C97-990B-FB46A6A77075}"/>
                </a:ext>
              </a:extLst>
            </p:cNvPr>
            <p:cNvCxnSpPr>
              <a:cxnSpLocks/>
              <a:stCxn id="57" idx="6"/>
              <a:endCxn id="69" idx="1"/>
            </p:cNvCxnSpPr>
            <p:nvPr/>
          </p:nvCxnSpPr>
          <p:spPr>
            <a:xfrm flipV="1">
              <a:off x="4678160" y="2644377"/>
              <a:ext cx="441914" cy="184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67DB96-F5BE-C741-02E0-7643528B98F1}"/>
                </a:ext>
              </a:extLst>
            </p:cNvPr>
            <p:cNvCxnSpPr>
              <a:cxnSpLocks/>
              <a:stCxn id="57" idx="4"/>
              <a:endCxn id="78" idx="0"/>
            </p:cNvCxnSpPr>
            <p:nvPr/>
          </p:nvCxnSpPr>
          <p:spPr>
            <a:xfrm>
              <a:off x="4621642" y="2886477"/>
              <a:ext cx="322565" cy="70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FF2169-C8B3-2A5E-CB12-6FC14E5D41F5}"/>
                </a:ext>
              </a:extLst>
            </p:cNvPr>
            <p:cNvCxnSpPr>
              <a:cxnSpLocks/>
              <a:stCxn id="59" idx="4"/>
              <a:endCxn id="74" idx="0"/>
            </p:cNvCxnSpPr>
            <p:nvPr/>
          </p:nvCxnSpPr>
          <p:spPr>
            <a:xfrm flipH="1">
              <a:off x="3262912" y="2914027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8528B5-F601-52B7-1D78-A8057D1A27DA}"/>
                </a:ext>
              </a:extLst>
            </p:cNvPr>
            <p:cNvCxnSpPr>
              <a:cxnSpLocks/>
              <a:stCxn id="59" idx="2"/>
              <a:endCxn id="70" idx="3"/>
            </p:cNvCxnSpPr>
            <p:nvPr/>
          </p:nvCxnSpPr>
          <p:spPr>
            <a:xfrm flipH="1" flipV="1">
              <a:off x="2914748" y="2659282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F04830-2106-60C7-02E8-BBED6857B4E5}"/>
                </a:ext>
              </a:extLst>
            </p:cNvPr>
            <p:cNvSpPr txBox="1"/>
            <p:nvPr/>
          </p:nvSpPr>
          <p:spPr>
            <a:xfrm rot="19679422">
              <a:off x="3423142" y="2465546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C7D6654-C5C3-3F77-86D1-D34D5CE65787}"/>
                </a:ext>
              </a:extLst>
            </p:cNvPr>
            <p:cNvSpPr txBox="1"/>
            <p:nvPr/>
          </p:nvSpPr>
          <p:spPr>
            <a:xfrm rot="1653617">
              <a:off x="4299783" y="2444456"/>
              <a:ext cx="452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9955D62-89E7-D4BC-0A3B-F0DB7FEC8355}"/>
                </a:ext>
              </a:extLst>
            </p:cNvPr>
            <p:cNvCxnSpPr>
              <a:cxnSpLocks/>
              <a:stCxn id="65" idx="7"/>
              <a:endCxn id="68" idx="2"/>
            </p:cNvCxnSpPr>
            <p:nvPr/>
          </p:nvCxnSpPr>
          <p:spPr>
            <a:xfrm flipV="1">
              <a:off x="3646680" y="2828559"/>
              <a:ext cx="430356" cy="535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6C00041-5782-32A7-16BC-4C6FF1E45C43}"/>
                </a:ext>
              </a:extLst>
            </p:cNvPr>
            <p:cNvCxnSpPr>
              <a:cxnSpLocks/>
              <a:stCxn id="66" idx="1"/>
              <a:endCxn id="68" idx="2"/>
            </p:cNvCxnSpPr>
            <p:nvPr/>
          </p:nvCxnSpPr>
          <p:spPr>
            <a:xfrm flipH="1" flipV="1">
              <a:off x="4077036" y="2828559"/>
              <a:ext cx="437970" cy="5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DA73055-101A-5088-683A-C9676DE72D6D}"/>
                </a:ext>
              </a:extLst>
            </p:cNvPr>
            <p:cNvSpPr txBox="1"/>
            <p:nvPr/>
          </p:nvSpPr>
          <p:spPr>
            <a:xfrm rot="18633257">
              <a:off x="3275561" y="3298114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5355725-E9A2-192B-4351-51C3A0238835}"/>
                </a:ext>
              </a:extLst>
            </p:cNvPr>
            <p:cNvSpPr txBox="1"/>
            <p:nvPr/>
          </p:nvSpPr>
          <p:spPr>
            <a:xfrm rot="2992497">
              <a:off x="4567660" y="3280021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7DDA23-E5C0-1056-B4C6-68C70B4ACE7E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 flipV="1">
              <a:off x="3493066" y="3681062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23DEE0-8D1E-CDC2-FEBA-2E983FD77251}"/>
                </a:ext>
              </a:extLst>
            </p:cNvPr>
            <p:cNvSpPr txBox="1"/>
            <p:nvPr/>
          </p:nvSpPr>
          <p:spPr>
            <a:xfrm>
              <a:off x="3989818" y="3377265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B29DC1B-20A9-BCF3-EB4A-B73D41787B1F}"/>
                </a:ext>
              </a:extLst>
            </p:cNvPr>
            <p:cNvCxnSpPr>
              <a:cxnSpLocks/>
              <a:stCxn id="73" idx="6"/>
            </p:cNvCxnSpPr>
            <p:nvPr/>
          </p:nvCxnSpPr>
          <p:spPr>
            <a:xfrm>
              <a:off x="3944283" y="3826096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120">
              <a:extLst>
                <a:ext uri="{FF2B5EF4-FFF2-40B4-BE49-F238E27FC236}">
                  <a16:creationId xmlns:a16="http://schemas.microsoft.com/office/drawing/2014/main" id="{D47C7F25-8710-203A-191D-BD189CF6853B}"/>
                </a:ext>
              </a:extLst>
            </p:cNvPr>
            <p:cNvCxnSpPr>
              <a:cxnSpLocks/>
              <a:stCxn id="73" idx="4"/>
              <a:endCxn id="74" idx="2"/>
            </p:cNvCxnSpPr>
            <p:nvPr/>
          </p:nvCxnSpPr>
          <p:spPr>
            <a:xfrm rot="5400000">
              <a:off x="3553749" y="3593178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72F0F91-2291-3278-107F-4D1180D16E40}"/>
                </a:ext>
              </a:extLst>
            </p:cNvPr>
            <p:cNvSpPr txBox="1"/>
            <p:nvPr/>
          </p:nvSpPr>
          <p:spPr>
            <a:xfrm>
              <a:off x="3427471" y="3734090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974383-DED1-9B8E-7141-35FD22CB4344}"/>
                </a:ext>
              </a:extLst>
            </p:cNvPr>
            <p:cNvCxnSpPr>
              <a:cxnSpLocks/>
            </p:cNvCxnSpPr>
            <p:nvPr/>
          </p:nvCxnSpPr>
          <p:spPr>
            <a:xfrm>
              <a:off x="4178883" y="2585725"/>
              <a:ext cx="423920" cy="2397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C0CF25C-8C08-1F06-DF12-DCEFBD7D9554}"/>
                </a:ext>
              </a:extLst>
            </p:cNvPr>
            <p:cNvSpPr/>
            <p:nvPr/>
          </p:nvSpPr>
          <p:spPr>
            <a:xfrm>
              <a:off x="4565124" y="277064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1030E4-B238-8496-8978-FC5937BBA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571" y="2578276"/>
              <a:ext cx="463945" cy="27369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CDF62B8-6D89-234C-4C34-46DBE1ECC92C}"/>
                </a:ext>
              </a:extLst>
            </p:cNvPr>
            <p:cNvSpPr/>
            <p:nvPr/>
          </p:nvSpPr>
          <p:spPr>
            <a:xfrm>
              <a:off x="3457503" y="279819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0778D41-C68E-BAF9-224E-33A9312F6EC4}"/>
                </a:ext>
              </a:extLst>
            </p:cNvPr>
            <p:cNvSpPr txBox="1"/>
            <p:nvPr/>
          </p:nvSpPr>
          <p:spPr>
            <a:xfrm>
              <a:off x="4758105" y="294092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5CE6FF4-9C48-9FB7-48E2-51A7BFCF24F0}"/>
                </a:ext>
              </a:extLst>
            </p:cNvPr>
            <p:cNvSpPr txBox="1"/>
            <p:nvPr/>
          </p:nvSpPr>
          <p:spPr>
            <a:xfrm>
              <a:off x="4734679" y="2443066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AFF9A0D-9137-702E-4034-C1961060E34D}"/>
                </a:ext>
              </a:extLst>
            </p:cNvPr>
            <p:cNvSpPr txBox="1"/>
            <p:nvPr/>
          </p:nvSpPr>
          <p:spPr>
            <a:xfrm>
              <a:off x="3169903" y="298425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CB777B-8E24-10EE-4A5E-76EFD62D14FA}"/>
                </a:ext>
              </a:extLst>
            </p:cNvPr>
            <p:cNvSpPr txBox="1"/>
            <p:nvPr/>
          </p:nvSpPr>
          <p:spPr>
            <a:xfrm>
              <a:off x="3134176" y="245869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138A6BB-6B24-6C85-A4C3-7AE79C8D3A62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flipV="1">
              <a:off x="3212188" y="3446219"/>
              <a:ext cx="354564" cy="41679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37EC0AE-8161-5ED1-038A-F17A60507636}"/>
                </a:ext>
              </a:extLst>
            </p:cNvPr>
            <p:cNvSpPr/>
            <p:nvPr/>
          </p:nvSpPr>
          <p:spPr>
            <a:xfrm>
              <a:off x="3550198" y="334734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60B2677-557D-83C7-39FA-30D34EE2DCF8}"/>
                </a:ext>
              </a:extLst>
            </p:cNvPr>
            <p:cNvSpPr/>
            <p:nvPr/>
          </p:nvSpPr>
          <p:spPr>
            <a:xfrm>
              <a:off x="4498452" y="33572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9944D3A-35B6-A332-30A0-BBC3EAE454D7}"/>
                </a:ext>
              </a:extLst>
            </p:cNvPr>
            <p:cNvCxnSpPr>
              <a:cxnSpLocks/>
              <a:endCxn id="66" idx="5"/>
            </p:cNvCxnSpPr>
            <p:nvPr/>
          </p:nvCxnSpPr>
          <p:spPr>
            <a:xfrm flipH="1" flipV="1">
              <a:off x="4594934" y="3456150"/>
              <a:ext cx="336985" cy="39963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F28E337-E0D2-AA80-377E-9F938228E63C}"/>
                </a:ext>
              </a:extLst>
            </p:cNvPr>
            <p:cNvSpPr txBox="1"/>
            <p:nvPr/>
          </p:nvSpPr>
          <p:spPr>
            <a:xfrm>
              <a:off x="3850894" y="2490005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F837F6-1BE1-4DD1-938B-2CAF2B6295AC}"/>
                </a:ext>
              </a:extLst>
            </p:cNvPr>
            <p:cNvSpPr txBox="1"/>
            <p:nvPr/>
          </p:nvSpPr>
          <p:spPr>
            <a:xfrm>
              <a:off x="5120074" y="2475100"/>
              <a:ext cx="93528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3F836B-D23D-4039-A871-B4F3EBE74189}"/>
                </a:ext>
              </a:extLst>
            </p:cNvPr>
            <p:cNvSpPr txBox="1"/>
            <p:nvPr/>
          </p:nvSpPr>
          <p:spPr>
            <a:xfrm>
              <a:off x="2492471" y="2490005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AB3EC20-0711-02A8-ECFC-3DB2F4AB50BA}"/>
                </a:ext>
              </a:extLst>
            </p:cNvPr>
            <p:cNvSpPr txBox="1"/>
            <p:nvPr/>
          </p:nvSpPr>
          <p:spPr>
            <a:xfrm rot="18539705">
              <a:off x="3539274" y="2914904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685329B-F935-595C-E5B2-97106CD3E7C1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3381018" y="3826096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DA18564-1DE6-107A-B221-3DFEF1A3F7B5}"/>
                </a:ext>
              </a:extLst>
            </p:cNvPr>
            <p:cNvSpPr/>
            <p:nvPr/>
          </p:nvSpPr>
          <p:spPr>
            <a:xfrm>
              <a:off x="3831247" y="37681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1B5354-EB0E-1F23-51FB-71BA9A294219}"/>
                </a:ext>
              </a:extLst>
            </p:cNvPr>
            <p:cNvSpPr txBox="1"/>
            <p:nvPr/>
          </p:nvSpPr>
          <p:spPr>
            <a:xfrm>
              <a:off x="3036770" y="3588640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307CEFE-1EA0-DA24-14AF-AE350BA9F11B}"/>
                </a:ext>
              </a:extLst>
            </p:cNvPr>
            <p:cNvSpPr txBox="1"/>
            <p:nvPr/>
          </p:nvSpPr>
          <p:spPr>
            <a:xfrm>
              <a:off x="4128996" y="376817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5838538-64F4-6D2C-C670-8142A7690D69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H="1" flipV="1">
              <a:off x="4172419" y="3684104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2D16E8C-FFF4-F06F-D6E3-60B072C1C186}"/>
                </a:ext>
              </a:extLst>
            </p:cNvPr>
            <p:cNvSpPr/>
            <p:nvPr/>
          </p:nvSpPr>
          <p:spPr>
            <a:xfrm>
              <a:off x="4059383" y="362618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6236185-FEAF-FBF6-FB3B-0C6EDDFB54C9}"/>
                </a:ext>
              </a:extLst>
            </p:cNvPr>
            <p:cNvSpPr txBox="1"/>
            <p:nvPr/>
          </p:nvSpPr>
          <p:spPr>
            <a:xfrm>
              <a:off x="4576777" y="3588640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25FCFEC-0832-FEF5-331A-4AA815BBA9FB}"/>
                </a:ext>
              </a:extLst>
            </p:cNvPr>
            <p:cNvSpPr txBox="1"/>
            <p:nvPr/>
          </p:nvSpPr>
          <p:spPr>
            <a:xfrm>
              <a:off x="3575640" y="3434245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02E80BF-6B44-C4A5-6FF3-593E9B7371ED}"/>
              </a:ext>
            </a:extLst>
          </p:cNvPr>
          <p:cNvSpPr txBox="1"/>
          <p:nvPr/>
        </p:nvSpPr>
        <p:spPr>
          <a:xfrm>
            <a:off x="8012714" y="2434564"/>
            <a:ext cx="1883577" cy="307777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 Graph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87D84B1-04D0-7965-76DC-8473C82AD947}"/>
              </a:ext>
            </a:extLst>
          </p:cNvPr>
          <p:cNvSpPr txBox="1"/>
          <p:nvPr/>
        </p:nvSpPr>
        <p:spPr>
          <a:xfrm>
            <a:off x="931211" y="2321663"/>
            <a:ext cx="1883577" cy="307777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Decomposition </a:t>
            </a:r>
            <a:r>
              <a:rPr lang="el-GR" sz="1400" dirty="0"/>
              <a:t>⊢ </a:t>
            </a:r>
            <a:r>
              <a:rPr lang="pt-PT" sz="1400" dirty="0"/>
              <a:t>{}</a:t>
            </a:r>
            <a:endParaRPr lang="en-GB" sz="14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00A92DA-1F42-79AD-48ED-53BEEC0E7AA7}"/>
              </a:ext>
            </a:extLst>
          </p:cNvPr>
          <p:cNvGrpSpPr/>
          <p:nvPr/>
        </p:nvGrpSpPr>
        <p:grpSpPr>
          <a:xfrm>
            <a:off x="7680960" y="2742120"/>
            <a:ext cx="2591280" cy="268200"/>
            <a:chOff x="7680960" y="2742120"/>
            <a:chExt cx="259128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4000554-9A08-3812-442C-5B911724D8B1}"/>
                    </a:ext>
                  </a:extLst>
                </p14:cNvPr>
                <p14:cNvContentPartPr/>
                <p14:nvPr/>
              </p14:nvContentPartPr>
              <p14:xfrm>
                <a:off x="7680960" y="2765520"/>
                <a:ext cx="995400" cy="213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4000554-9A08-3812-442C-5B911724D8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71960" y="2756880"/>
                  <a:ext cx="10130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A82B32-0841-BCEA-6E21-E13F746371E7}"/>
                    </a:ext>
                  </a:extLst>
                </p14:cNvPr>
                <p14:cNvContentPartPr/>
                <p14:nvPr/>
              </p14:nvContentPartPr>
              <p14:xfrm>
                <a:off x="9143280" y="2742120"/>
                <a:ext cx="1128960" cy="268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A82B32-0841-BCEA-6E21-E13F746371E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34640" y="2733120"/>
                  <a:ext cx="114660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6BD16F5-5078-6A5D-C7F0-B5A8DC669F2B}"/>
              </a:ext>
            </a:extLst>
          </p:cNvPr>
          <p:cNvGrpSpPr/>
          <p:nvPr/>
        </p:nvGrpSpPr>
        <p:grpSpPr>
          <a:xfrm>
            <a:off x="10142280" y="2529000"/>
            <a:ext cx="296640" cy="175320"/>
            <a:chOff x="10142280" y="2529000"/>
            <a:chExt cx="296640" cy="1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83FB1C-2032-6081-D1B5-8A1F896C0EB1}"/>
                    </a:ext>
                  </a:extLst>
                </p14:cNvPr>
                <p14:cNvContentPartPr/>
                <p14:nvPr/>
              </p14:nvContentPartPr>
              <p14:xfrm>
                <a:off x="10142280" y="2590920"/>
                <a:ext cx="153720" cy="1134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83FB1C-2032-6081-D1B5-8A1F896C0E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33280" y="2581920"/>
                  <a:ext cx="171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2B2D069-FDDC-9567-34E3-81268187C01C}"/>
                    </a:ext>
                  </a:extLst>
                </p14:cNvPr>
                <p14:cNvContentPartPr/>
                <p14:nvPr/>
              </p14:nvContentPartPr>
              <p14:xfrm>
                <a:off x="10386000" y="2552760"/>
                <a:ext cx="16560" cy="130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2B2D069-FDDC-9567-34E3-81268187C01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7000" y="2543760"/>
                  <a:ext cx="3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08268F7-40FA-BEDC-7786-93D89E3FBD0C}"/>
                    </a:ext>
                  </a:extLst>
                </p14:cNvPr>
                <p14:cNvContentPartPr/>
                <p14:nvPr/>
              </p14:nvContentPartPr>
              <p14:xfrm>
                <a:off x="10317600" y="2529000"/>
                <a:ext cx="113040" cy="24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08268F7-40FA-BEDC-7786-93D89E3FBD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08600" y="2520000"/>
                  <a:ext cx="130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FF5ED9-5AA4-2DD2-EDAD-FA2CCBBA7E04}"/>
                    </a:ext>
                  </a:extLst>
                </p14:cNvPr>
                <p14:cNvContentPartPr/>
                <p14:nvPr/>
              </p14:nvContentPartPr>
              <p14:xfrm>
                <a:off x="10340280" y="2682360"/>
                <a:ext cx="98640" cy="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FF5ED9-5AA4-2DD2-EDAD-FA2CCBBA7E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31280" y="2673360"/>
                  <a:ext cx="116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BD98B39-C7B1-5037-1833-C6A58FF4434E}"/>
              </a:ext>
            </a:extLst>
          </p:cNvPr>
          <p:cNvGrpSpPr/>
          <p:nvPr/>
        </p:nvGrpSpPr>
        <p:grpSpPr>
          <a:xfrm>
            <a:off x="7886520" y="2514600"/>
            <a:ext cx="455400" cy="159480"/>
            <a:chOff x="7886520" y="2514600"/>
            <a:chExt cx="45540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489B249-C8CD-8895-98A1-31DA7E47FAEA}"/>
                    </a:ext>
                  </a:extLst>
                </p14:cNvPr>
                <p14:cNvContentPartPr/>
                <p14:nvPr/>
              </p14:nvContentPartPr>
              <p14:xfrm>
                <a:off x="7886520" y="2590560"/>
                <a:ext cx="216000" cy="83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489B249-C8CD-8895-98A1-31DA7E47FA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77520" y="2581920"/>
                  <a:ext cx="2336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2764B97-ABF8-24D8-E3F7-327497CB1307}"/>
                    </a:ext>
                  </a:extLst>
                </p14:cNvPr>
                <p14:cNvContentPartPr/>
                <p14:nvPr/>
              </p14:nvContentPartPr>
              <p14:xfrm>
                <a:off x="8176320" y="2514600"/>
                <a:ext cx="15840" cy="144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2764B97-ABF8-24D8-E3F7-327497CB13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67320" y="2505600"/>
                  <a:ext cx="33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2FF575-EC11-3317-9CB6-97CD68CE3336}"/>
                    </a:ext>
                  </a:extLst>
                </p14:cNvPr>
                <p14:cNvContentPartPr/>
                <p14:nvPr/>
              </p14:nvContentPartPr>
              <p14:xfrm>
                <a:off x="8123040" y="2518920"/>
                <a:ext cx="118080" cy="33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2FF575-EC11-3317-9CB6-97CD68CE333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14040" y="2510280"/>
                  <a:ext cx="1357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C900D0-132B-FA09-3738-49DB62ADE8FC}"/>
                    </a:ext>
                  </a:extLst>
                </p14:cNvPr>
                <p14:cNvContentPartPr/>
                <p14:nvPr/>
              </p14:nvContentPartPr>
              <p14:xfrm>
                <a:off x="8153280" y="2614320"/>
                <a:ext cx="188640" cy="30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C900D0-132B-FA09-3738-49DB62ADE8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44280" y="2605320"/>
                  <a:ext cx="206280" cy="4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902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5E3573B-F8E0-8AFC-7050-9F410813B9BA}"/>
              </a:ext>
            </a:extLst>
          </p:cNvPr>
          <p:cNvSpPr txBox="1"/>
          <p:nvPr/>
        </p:nvSpPr>
        <p:spPr>
          <a:xfrm>
            <a:off x="1865432" y="2479604"/>
            <a:ext cx="87448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6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r>
              <a: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09026C-C127-1705-3840-E68E4804C16F}"/>
              </a:ext>
            </a:extLst>
          </p:cNvPr>
          <p:cNvSpPr txBox="1"/>
          <p:nvPr/>
        </p:nvSpPr>
        <p:spPr>
          <a:xfrm>
            <a:off x="2076532" y="1372078"/>
            <a:ext cx="4522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9248B61-23F2-B020-4402-31764AA3A386}"/>
              </a:ext>
            </a:extLst>
          </p:cNvPr>
          <p:cNvSpPr/>
          <p:nvPr/>
        </p:nvSpPr>
        <p:spPr>
          <a:xfrm>
            <a:off x="2373156" y="2069834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8111BF-10CD-21BC-AA46-CA044215E447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2429674" y="2185670"/>
            <a:ext cx="0" cy="2939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EB7FA01-90F4-BE29-0335-98278C33B25B}"/>
              </a:ext>
            </a:extLst>
          </p:cNvPr>
          <p:cNvSpPr txBox="1"/>
          <p:nvPr/>
        </p:nvSpPr>
        <p:spPr>
          <a:xfrm>
            <a:off x="2450260" y="2161667"/>
            <a:ext cx="37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400" b="1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400" baseline="-25000" noProof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A932045-518D-2B74-CF48-0E951B0D5682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2429674" y="1710632"/>
            <a:ext cx="0" cy="35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F8F362C-DBA3-7755-E622-F24ECB0298FF}"/>
              </a:ext>
            </a:extLst>
          </p:cNvPr>
          <p:cNvSpPr txBox="1"/>
          <p:nvPr/>
        </p:nvSpPr>
        <p:spPr>
          <a:xfrm>
            <a:off x="1296139" y="1767137"/>
            <a:ext cx="90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785EE6A-4543-3B20-AB64-AF6909E4D598}"/>
              </a:ext>
            </a:extLst>
          </p:cNvPr>
          <p:cNvSpPr/>
          <p:nvPr/>
        </p:nvSpPr>
        <p:spPr>
          <a:xfrm>
            <a:off x="2139476" y="2079994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511E9A-6CB7-C30D-0B7A-99F10CCFED18}"/>
              </a:ext>
            </a:extLst>
          </p:cNvPr>
          <p:cNvCxnSpPr>
            <a:cxnSpLocks/>
          </p:cNvCxnSpPr>
          <p:nvPr/>
        </p:nvCxnSpPr>
        <p:spPr>
          <a:xfrm flipV="1">
            <a:off x="2195994" y="2185670"/>
            <a:ext cx="0" cy="29393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86EA6B5-5DF7-4719-BA7A-539E3B588747}"/>
              </a:ext>
            </a:extLst>
          </p:cNvPr>
          <p:cNvCxnSpPr>
            <a:cxnSpLocks/>
          </p:cNvCxnSpPr>
          <p:nvPr/>
        </p:nvCxnSpPr>
        <p:spPr>
          <a:xfrm flipV="1">
            <a:off x="2195994" y="1715712"/>
            <a:ext cx="0" cy="35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C6837F0-CB4D-DFC3-74E1-F2051FA27323}"/>
              </a:ext>
            </a:extLst>
          </p:cNvPr>
          <p:cNvSpPr txBox="1"/>
          <p:nvPr/>
        </p:nvSpPr>
        <p:spPr>
          <a:xfrm>
            <a:off x="1871160" y="2178748"/>
            <a:ext cx="37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840D55D-DBE7-C775-59E3-CF2CC130D27B}"/>
              </a:ext>
            </a:extLst>
          </p:cNvPr>
          <p:cNvSpPr txBox="1"/>
          <p:nvPr/>
        </p:nvSpPr>
        <p:spPr>
          <a:xfrm>
            <a:off x="2422059" y="1787340"/>
            <a:ext cx="568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endParaRPr lang="en-GB" sz="1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CCCD72E-AF98-6E02-9564-49BE8ECB7667}"/>
              </a:ext>
            </a:extLst>
          </p:cNvPr>
          <p:cNvSpPr txBox="1"/>
          <p:nvPr/>
        </p:nvSpPr>
        <p:spPr>
          <a:xfrm>
            <a:off x="3526593" y="1372078"/>
            <a:ext cx="62376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endParaRPr lang="en-GB" sz="16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E93651-87F6-2656-8EB7-62491E839D98}"/>
              </a:ext>
            </a:extLst>
          </p:cNvPr>
          <p:cNvSpPr/>
          <p:nvPr/>
        </p:nvSpPr>
        <p:spPr>
          <a:xfrm>
            <a:off x="3081859" y="1484999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8D793D-D4FD-7039-4ECB-843D70B97BDF}"/>
              </a:ext>
            </a:extLst>
          </p:cNvPr>
          <p:cNvCxnSpPr>
            <a:cxnSpLocks/>
            <a:stCxn id="75" idx="1"/>
            <a:endCxn id="76" idx="6"/>
          </p:cNvCxnSpPr>
          <p:nvPr/>
        </p:nvCxnSpPr>
        <p:spPr>
          <a:xfrm flipH="1">
            <a:off x="3194895" y="1541355"/>
            <a:ext cx="331698" cy="156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B641D8F-33EC-7826-209F-111D884BFA32}"/>
              </a:ext>
            </a:extLst>
          </p:cNvPr>
          <p:cNvCxnSpPr>
            <a:cxnSpLocks/>
            <a:stCxn id="76" idx="2"/>
            <a:endCxn id="46" idx="3"/>
          </p:cNvCxnSpPr>
          <p:nvPr/>
        </p:nvCxnSpPr>
        <p:spPr>
          <a:xfrm flipH="1" flipV="1">
            <a:off x="2528816" y="1541355"/>
            <a:ext cx="553043" cy="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1485B6F-1042-E4F3-E24E-53154C12DAE2}"/>
              </a:ext>
            </a:extLst>
          </p:cNvPr>
          <p:cNvSpPr txBox="1"/>
          <p:nvPr/>
        </p:nvSpPr>
        <p:spPr>
          <a:xfrm>
            <a:off x="2373156" y="1239985"/>
            <a:ext cx="907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a∨b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D5904F8-08DA-4BC9-E059-E3D65473CB4B}"/>
              </a:ext>
            </a:extLst>
          </p:cNvPr>
          <p:cNvSpPr txBox="1"/>
          <p:nvPr/>
        </p:nvSpPr>
        <p:spPr>
          <a:xfrm>
            <a:off x="3214274" y="1245939"/>
            <a:ext cx="37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B4FDFB6-82D1-2D0B-92A8-F32BB71DA682}"/>
              </a:ext>
            </a:extLst>
          </p:cNvPr>
          <p:cNvSpPr txBox="1"/>
          <p:nvPr/>
        </p:nvSpPr>
        <p:spPr>
          <a:xfrm>
            <a:off x="3300451" y="2479604"/>
            <a:ext cx="4522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922208-F969-FE38-2275-FBC604F271A4}"/>
              </a:ext>
            </a:extLst>
          </p:cNvPr>
          <p:cNvSpPr txBox="1"/>
          <p:nvPr/>
        </p:nvSpPr>
        <p:spPr>
          <a:xfrm>
            <a:off x="3924219" y="2486525"/>
            <a:ext cx="45228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9198F57-FFA0-7F8D-60D8-1B317F88597D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3838477" y="1710632"/>
            <a:ext cx="0" cy="31144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3374BDF-E5F4-DC08-13B5-9768C62FC667}"/>
              </a:ext>
            </a:extLst>
          </p:cNvPr>
          <p:cNvCxnSpPr>
            <a:cxnSpLocks/>
            <a:stCxn id="95" idx="3"/>
            <a:endCxn id="87" idx="0"/>
          </p:cNvCxnSpPr>
          <p:nvPr/>
        </p:nvCxnSpPr>
        <p:spPr>
          <a:xfrm flipH="1">
            <a:off x="3526593" y="2120948"/>
            <a:ext cx="271920" cy="35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A3993DC6-CC20-4D01-BF9D-46559E461E46}"/>
              </a:ext>
            </a:extLst>
          </p:cNvPr>
          <p:cNvSpPr/>
          <p:nvPr/>
        </p:nvSpPr>
        <p:spPr>
          <a:xfrm>
            <a:off x="3781959" y="2022076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D58DBF-F81F-AD37-F6A2-9C5261A7C8C8}"/>
              </a:ext>
            </a:extLst>
          </p:cNvPr>
          <p:cNvCxnSpPr>
            <a:cxnSpLocks/>
            <a:stCxn id="95" idx="5"/>
            <a:endCxn id="88" idx="0"/>
          </p:cNvCxnSpPr>
          <p:nvPr/>
        </p:nvCxnSpPr>
        <p:spPr>
          <a:xfrm>
            <a:off x="3878441" y="2120948"/>
            <a:ext cx="271920" cy="365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5D4A49A9-DAD5-DBF8-AB0F-68107EB050DB}"/>
              </a:ext>
            </a:extLst>
          </p:cNvPr>
          <p:cNvSpPr txBox="1"/>
          <p:nvPr/>
        </p:nvSpPr>
        <p:spPr>
          <a:xfrm>
            <a:off x="3861819" y="1736344"/>
            <a:ext cx="37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400" b="1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400" baseline="-25000" noProof="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FA128B7-7004-F57A-D047-79E156B67630}"/>
              </a:ext>
            </a:extLst>
          </p:cNvPr>
          <p:cNvGrpSpPr/>
          <p:nvPr/>
        </p:nvGrpSpPr>
        <p:grpSpPr>
          <a:xfrm>
            <a:off x="5304664" y="2877376"/>
            <a:ext cx="3583768" cy="2088771"/>
            <a:chOff x="5304664" y="2877376"/>
            <a:chExt cx="3583768" cy="2088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F47991-5E3E-3127-558C-EB8598091A3A}"/>
                </a:ext>
              </a:extLst>
            </p:cNvPr>
            <p:cNvSpPr txBox="1"/>
            <p:nvPr/>
          </p:nvSpPr>
          <p:spPr>
            <a:xfrm rot="4293163">
              <a:off x="6740054" y="3661469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02A9C06-7BA2-B52F-C8FC-B1A3F1C4232F}"/>
                </a:ext>
              </a:extLst>
            </p:cNvPr>
            <p:cNvCxnSpPr>
              <a:cxnSpLocks/>
              <a:stCxn id="22" idx="6"/>
              <a:endCxn id="34" idx="1"/>
            </p:cNvCxnSpPr>
            <p:nvPr/>
          </p:nvCxnSpPr>
          <p:spPr>
            <a:xfrm flipV="1">
              <a:off x="7490353" y="3549474"/>
              <a:ext cx="462793" cy="169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CEE81F3-92B3-EC6E-EE85-4D9D4CFA2FE0}"/>
                </a:ext>
              </a:extLst>
            </p:cNvPr>
            <p:cNvCxnSpPr>
              <a:cxnSpLocks/>
              <a:stCxn id="22" idx="4"/>
              <a:endCxn id="43" idx="0"/>
            </p:cNvCxnSpPr>
            <p:nvPr/>
          </p:nvCxnSpPr>
          <p:spPr>
            <a:xfrm>
              <a:off x="7433835" y="3776669"/>
              <a:ext cx="322565" cy="70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A548C1E-8F99-43FB-8407-95025FD8E2D5}"/>
                </a:ext>
              </a:extLst>
            </p:cNvPr>
            <p:cNvCxnSpPr>
              <a:cxnSpLocks/>
              <a:stCxn id="24" idx="4"/>
              <a:endCxn id="39" idx="0"/>
            </p:cNvCxnSpPr>
            <p:nvPr/>
          </p:nvCxnSpPr>
          <p:spPr>
            <a:xfrm flipH="1">
              <a:off x="6075105" y="3804219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0A91E5F-3AD3-8F3E-F149-C8FB35E66252}"/>
                </a:ext>
              </a:extLst>
            </p:cNvPr>
            <p:cNvCxnSpPr>
              <a:cxnSpLocks/>
              <a:stCxn id="24" idx="2"/>
              <a:endCxn id="35" idx="3"/>
            </p:cNvCxnSpPr>
            <p:nvPr/>
          </p:nvCxnSpPr>
          <p:spPr>
            <a:xfrm flipH="1" flipV="1">
              <a:off x="5726941" y="3549474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8C66A4-5BA3-8974-EC81-34C3D029BF32}"/>
                </a:ext>
              </a:extLst>
            </p:cNvPr>
            <p:cNvSpPr txBox="1"/>
            <p:nvPr/>
          </p:nvSpPr>
          <p:spPr>
            <a:xfrm rot="18861962">
              <a:off x="6217166" y="3288907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AC92DA-2319-288D-0236-C365BC30A540}"/>
                </a:ext>
              </a:extLst>
            </p:cNvPr>
            <p:cNvSpPr txBox="1"/>
            <p:nvPr/>
          </p:nvSpPr>
          <p:spPr>
            <a:xfrm rot="2910207">
              <a:off x="7166363" y="3273037"/>
              <a:ext cx="452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8C3879F-7866-2B62-CB4A-E9C7F94E3E29}"/>
                </a:ext>
              </a:extLst>
            </p:cNvPr>
            <p:cNvCxnSpPr>
              <a:cxnSpLocks/>
              <a:stCxn id="30" idx="7"/>
              <a:endCxn id="33" idx="2"/>
            </p:cNvCxnSpPr>
            <p:nvPr/>
          </p:nvCxnSpPr>
          <p:spPr>
            <a:xfrm flipV="1">
              <a:off x="6621892" y="3341230"/>
              <a:ext cx="263884" cy="896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96D0E3-7511-E0C7-0F3D-577E95729CBF}"/>
                </a:ext>
              </a:extLst>
            </p:cNvPr>
            <p:cNvCxnSpPr>
              <a:cxnSpLocks/>
              <a:stCxn id="31" idx="1"/>
              <a:endCxn id="33" idx="2"/>
            </p:cNvCxnSpPr>
            <p:nvPr/>
          </p:nvCxnSpPr>
          <p:spPr>
            <a:xfrm flipH="1" flipV="1">
              <a:off x="6885776" y="3341230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59C623-859A-2226-695E-2D6465281C56}"/>
                </a:ext>
              </a:extLst>
            </p:cNvPr>
            <p:cNvSpPr txBox="1"/>
            <p:nvPr/>
          </p:nvSpPr>
          <p:spPr>
            <a:xfrm rot="19309229">
              <a:off x="6187834" y="4187880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FAA29F-90F4-8659-0C94-33FDC5E946E1}"/>
                </a:ext>
              </a:extLst>
            </p:cNvPr>
            <p:cNvSpPr txBox="1"/>
            <p:nvPr/>
          </p:nvSpPr>
          <p:spPr>
            <a:xfrm rot="2118119">
              <a:off x="7302368" y="4181476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6647191-1F27-1106-11A0-3CCEA656F79D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 flipV="1">
              <a:off x="6305259" y="4571254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ABBDD2-1DE7-D9A8-F013-C3270CA118BB}"/>
                </a:ext>
              </a:extLst>
            </p:cNvPr>
            <p:cNvSpPr txBox="1"/>
            <p:nvPr/>
          </p:nvSpPr>
          <p:spPr>
            <a:xfrm>
              <a:off x="6802011" y="4267457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4D0AC0-32E7-8FED-E0DD-1B9BB83B232D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6756476" y="4716288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20">
              <a:extLst>
                <a:ext uri="{FF2B5EF4-FFF2-40B4-BE49-F238E27FC236}">
                  <a16:creationId xmlns:a16="http://schemas.microsoft.com/office/drawing/2014/main" id="{3B75EAED-E099-8251-CA08-F4474B5DC5A7}"/>
                </a:ext>
              </a:extLst>
            </p:cNvPr>
            <p:cNvCxnSpPr>
              <a:cxnSpLocks/>
              <a:stCxn id="38" idx="4"/>
              <a:endCxn id="39" idx="2"/>
            </p:cNvCxnSpPr>
            <p:nvPr/>
          </p:nvCxnSpPr>
          <p:spPr>
            <a:xfrm rot="5400000">
              <a:off x="6365942" y="4483370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4ECECA-C922-9747-4F92-AB3DAFE42BE3}"/>
                </a:ext>
              </a:extLst>
            </p:cNvPr>
            <p:cNvSpPr txBox="1"/>
            <p:nvPr/>
          </p:nvSpPr>
          <p:spPr>
            <a:xfrm>
              <a:off x="6239664" y="4624282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6E0491E-5A40-6096-8EE0-2339E63466B9}"/>
                </a:ext>
              </a:extLst>
            </p:cNvPr>
            <p:cNvCxnSpPr>
              <a:cxnSpLocks/>
            </p:cNvCxnSpPr>
            <p:nvPr/>
          </p:nvCxnSpPr>
          <p:spPr>
            <a:xfrm>
              <a:off x="7000266" y="3245715"/>
              <a:ext cx="414730" cy="46996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197A204-AD91-BCB9-3360-70125CE089DD}"/>
                </a:ext>
              </a:extLst>
            </p:cNvPr>
            <p:cNvSpPr/>
            <p:nvPr/>
          </p:nvSpPr>
          <p:spPr>
            <a:xfrm>
              <a:off x="7377317" y="366083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C7D4107-4816-191A-6F9B-38D9CEC24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1764" y="3232348"/>
              <a:ext cx="505688" cy="5098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0EC398-84D7-1905-D5ED-5A4AD63FA402}"/>
                </a:ext>
              </a:extLst>
            </p:cNvPr>
            <p:cNvSpPr/>
            <p:nvPr/>
          </p:nvSpPr>
          <p:spPr>
            <a:xfrm>
              <a:off x="6269696" y="36883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47847B-F831-C19C-6965-D93E031E5078}"/>
                </a:ext>
              </a:extLst>
            </p:cNvPr>
            <p:cNvSpPr txBox="1"/>
            <p:nvPr/>
          </p:nvSpPr>
          <p:spPr>
            <a:xfrm>
              <a:off x="7570298" y="3831120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90F27E-44DA-101E-A13C-963DE0E1CC0A}"/>
                </a:ext>
              </a:extLst>
            </p:cNvPr>
            <p:cNvSpPr txBox="1"/>
            <p:nvPr/>
          </p:nvSpPr>
          <p:spPr>
            <a:xfrm>
              <a:off x="7546872" y="333325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D1C411A-7930-25A1-56F7-E1E5163B7871}"/>
                </a:ext>
              </a:extLst>
            </p:cNvPr>
            <p:cNvSpPr txBox="1"/>
            <p:nvPr/>
          </p:nvSpPr>
          <p:spPr>
            <a:xfrm>
              <a:off x="5982096" y="3874444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D705E1-91A0-A199-B847-6A6E197980E6}"/>
                </a:ext>
              </a:extLst>
            </p:cNvPr>
            <p:cNvSpPr txBox="1"/>
            <p:nvPr/>
          </p:nvSpPr>
          <p:spPr>
            <a:xfrm>
              <a:off x="5946369" y="3348884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DB8C07F-8440-8964-EDC7-0AE4DCD766B8}"/>
                </a:ext>
              </a:extLst>
            </p:cNvPr>
            <p:cNvCxnSpPr>
              <a:cxnSpLocks/>
              <a:endCxn id="30" idx="3"/>
            </p:cNvCxnSpPr>
            <p:nvPr/>
          </p:nvCxnSpPr>
          <p:spPr>
            <a:xfrm flipV="1">
              <a:off x="6126364" y="4319873"/>
              <a:ext cx="415600" cy="312341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365D31-B5DA-9C3A-23A1-E5FB5993A746}"/>
                </a:ext>
              </a:extLst>
            </p:cNvPr>
            <p:cNvSpPr/>
            <p:nvPr/>
          </p:nvSpPr>
          <p:spPr>
            <a:xfrm>
              <a:off x="6525410" y="422100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5DEAC11-FE26-AEAE-0DA5-ECFACCD6C34A}"/>
                </a:ext>
              </a:extLst>
            </p:cNvPr>
            <p:cNvSpPr/>
            <p:nvPr/>
          </p:nvSpPr>
          <p:spPr>
            <a:xfrm>
              <a:off x="7146285" y="423716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6DBD95-3654-BB65-523E-3775EDD32C3E}"/>
                </a:ext>
              </a:extLst>
            </p:cNvPr>
            <p:cNvCxnSpPr>
              <a:cxnSpLocks/>
              <a:endCxn id="31" idx="5"/>
            </p:cNvCxnSpPr>
            <p:nvPr/>
          </p:nvCxnSpPr>
          <p:spPr>
            <a:xfrm flipH="1" flipV="1">
              <a:off x="7242767" y="4336033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52835B-DD8F-491E-844C-B2D43DEF3F34}"/>
                </a:ext>
              </a:extLst>
            </p:cNvPr>
            <p:cNvSpPr txBox="1"/>
            <p:nvPr/>
          </p:nvSpPr>
          <p:spPr>
            <a:xfrm>
              <a:off x="6659634" y="3002676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4711F5-E495-53F8-23A0-7460209F178E}"/>
                </a:ext>
              </a:extLst>
            </p:cNvPr>
            <p:cNvSpPr txBox="1"/>
            <p:nvPr/>
          </p:nvSpPr>
          <p:spPr>
            <a:xfrm rot="17268456">
              <a:off x="6363452" y="3772995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A00E8E-EBE7-DF7A-03D2-9BD5998D852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6193211" y="4716288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05C0601-7493-3018-0F9B-01F14395E2F7}"/>
                </a:ext>
              </a:extLst>
            </p:cNvPr>
            <p:cNvSpPr/>
            <p:nvPr/>
          </p:nvSpPr>
          <p:spPr>
            <a:xfrm>
              <a:off x="6643440" y="4658370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281A12-15FA-7324-0045-223B95AA0324}"/>
                </a:ext>
              </a:extLst>
            </p:cNvPr>
            <p:cNvSpPr txBox="1"/>
            <p:nvPr/>
          </p:nvSpPr>
          <p:spPr>
            <a:xfrm>
              <a:off x="5848963" y="4478832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E125C5-B9CF-0E50-24DE-7A71CE399C21}"/>
                </a:ext>
              </a:extLst>
            </p:cNvPr>
            <p:cNvSpPr txBox="1"/>
            <p:nvPr/>
          </p:nvSpPr>
          <p:spPr>
            <a:xfrm>
              <a:off x="6941189" y="4658370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77B813-6AC4-FF65-E68A-87D28DC01DED}"/>
                </a:ext>
              </a:extLst>
            </p:cNvPr>
            <p:cNvCxnSpPr>
              <a:cxnSpLocks/>
              <a:endCxn id="42" idx="6"/>
            </p:cNvCxnSpPr>
            <p:nvPr/>
          </p:nvCxnSpPr>
          <p:spPr>
            <a:xfrm flipH="1" flipV="1">
              <a:off x="6984612" y="4574296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C8C203-6F18-B153-DE69-B97014E85BF4}"/>
                </a:ext>
              </a:extLst>
            </p:cNvPr>
            <p:cNvSpPr/>
            <p:nvPr/>
          </p:nvSpPr>
          <p:spPr>
            <a:xfrm>
              <a:off x="6871576" y="45163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4A85F3-D7D0-AB59-FDCC-7A356BA8404D}"/>
                </a:ext>
              </a:extLst>
            </p:cNvPr>
            <p:cNvSpPr txBox="1"/>
            <p:nvPr/>
          </p:nvSpPr>
          <p:spPr>
            <a:xfrm>
              <a:off x="7388970" y="4478832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DDD05D9-01FB-0D0B-FDC0-981CDB810813}"/>
                </a:ext>
              </a:extLst>
            </p:cNvPr>
            <p:cNvSpPr txBox="1"/>
            <p:nvPr/>
          </p:nvSpPr>
          <p:spPr>
            <a:xfrm>
              <a:off x="6387833" y="4324437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5C6DA27-2828-7823-C30A-527C2A7DE1BB}"/>
                </a:ext>
              </a:extLst>
            </p:cNvPr>
            <p:cNvCxnSpPr>
              <a:cxnSpLocks/>
              <a:stCxn id="113" idx="6"/>
              <a:endCxn id="33" idx="1"/>
            </p:cNvCxnSpPr>
            <p:nvPr/>
          </p:nvCxnSpPr>
          <p:spPr>
            <a:xfrm>
              <a:off x="6233026" y="3171524"/>
              <a:ext cx="426608" cy="4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02E7F73-E923-BA6C-C6EA-EEEA5449C9F5}"/>
                </a:ext>
              </a:extLst>
            </p:cNvPr>
            <p:cNvCxnSpPr>
              <a:cxnSpLocks/>
              <a:endCxn id="113" idx="2"/>
            </p:cNvCxnSpPr>
            <p:nvPr/>
          </p:nvCxnSpPr>
          <p:spPr>
            <a:xfrm flipV="1">
              <a:off x="5515252" y="3171524"/>
              <a:ext cx="604738" cy="30054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0B8470F-3C0D-99B6-E1A2-CC3543279E96}"/>
                </a:ext>
              </a:extLst>
            </p:cNvPr>
            <p:cNvSpPr/>
            <p:nvPr/>
          </p:nvSpPr>
          <p:spPr>
            <a:xfrm>
              <a:off x="6119990" y="311360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F276E8C-E111-1768-4E3B-8EE79CD5FBCC}"/>
                </a:ext>
              </a:extLst>
            </p:cNvPr>
            <p:cNvSpPr txBox="1"/>
            <p:nvPr/>
          </p:nvSpPr>
          <p:spPr>
            <a:xfrm>
              <a:off x="5304664" y="3380197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DCB838E-8391-0D40-E03A-D02B54139636}"/>
                </a:ext>
              </a:extLst>
            </p:cNvPr>
            <p:cNvCxnSpPr>
              <a:cxnSpLocks/>
              <a:endCxn id="122" idx="6"/>
            </p:cNvCxnSpPr>
            <p:nvPr/>
          </p:nvCxnSpPr>
          <p:spPr>
            <a:xfrm flipH="1" flipV="1">
              <a:off x="8085021" y="3171223"/>
              <a:ext cx="462172" cy="40373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92A01FC-0B89-19CC-1EE5-6D40EF290E5F}"/>
                </a:ext>
              </a:extLst>
            </p:cNvPr>
            <p:cNvSpPr/>
            <p:nvPr/>
          </p:nvSpPr>
          <p:spPr>
            <a:xfrm>
              <a:off x="7971985" y="3113305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EDF132D-4D58-A515-8EDE-6D263DB45BEA}"/>
                </a:ext>
              </a:extLst>
            </p:cNvPr>
            <p:cNvCxnSpPr>
              <a:cxnSpLocks/>
              <a:stCxn id="122" idx="2"/>
              <a:endCxn id="33" idx="3"/>
            </p:cNvCxnSpPr>
            <p:nvPr/>
          </p:nvCxnSpPr>
          <p:spPr>
            <a:xfrm flipH="1">
              <a:off x="7111918" y="3171223"/>
              <a:ext cx="860067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F1F729-7B28-B686-0792-68E8E4099FAB}"/>
                </a:ext>
              </a:extLst>
            </p:cNvPr>
            <p:cNvSpPr txBox="1"/>
            <p:nvPr/>
          </p:nvSpPr>
          <p:spPr>
            <a:xfrm>
              <a:off x="7953146" y="3380197"/>
              <a:ext cx="93528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3365AC2-1BD1-EA74-3ED8-2A2A2AFF0439}"/>
                </a:ext>
              </a:extLst>
            </p:cNvPr>
            <p:cNvSpPr txBox="1"/>
            <p:nvPr/>
          </p:nvSpPr>
          <p:spPr>
            <a:xfrm>
              <a:off x="7124403" y="2893012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→a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0148A392-A9BD-7C5A-B7BE-F6C7540BAD50}"/>
                </a:ext>
              </a:extLst>
            </p:cNvPr>
            <p:cNvSpPr txBox="1"/>
            <p:nvPr/>
          </p:nvSpPr>
          <p:spPr>
            <a:xfrm>
              <a:off x="6156423" y="2877376"/>
              <a:ext cx="450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FF396BE2-B466-8098-BCF7-D2566D470BB5}"/>
                </a:ext>
              </a:extLst>
            </p:cNvPr>
            <p:cNvSpPr txBox="1"/>
            <p:nvPr/>
          </p:nvSpPr>
          <p:spPr>
            <a:xfrm>
              <a:off x="5407244" y="3012842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DC4343F-5505-AE75-9841-C1A5EFC37C27}"/>
                </a:ext>
              </a:extLst>
            </p:cNvPr>
            <p:cNvSpPr txBox="1"/>
            <p:nvPr/>
          </p:nvSpPr>
          <p:spPr>
            <a:xfrm>
              <a:off x="8052854" y="3091826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57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F4EE8A6-F51E-CF92-5C9D-077821DF8B95}"/>
              </a:ext>
            </a:extLst>
          </p:cNvPr>
          <p:cNvGrpSpPr/>
          <p:nvPr/>
        </p:nvGrpSpPr>
        <p:grpSpPr>
          <a:xfrm>
            <a:off x="3135871" y="914683"/>
            <a:ext cx="2274867" cy="1963471"/>
            <a:chOff x="239139" y="2063892"/>
            <a:chExt cx="2274867" cy="19634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6B2E4CB-734B-230A-559A-7216F6DCDA5F}"/>
                </a:ext>
              </a:extLst>
            </p:cNvPr>
            <p:cNvSpPr txBox="1"/>
            <p:nvPr/>
          </p:nvSpPr>
          <p:spPr>
            <a:xfrm rot="4293163">
              <a:off x="1130230" y="2722685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F9CB479-C042-509C-37CC-017CCA9D0E47}"/>
                </a:ext>
              </a:extLst>
            </p:cNvPr>
            <p:cNvCxnSpPr>
              <a:cxnSpLocks/>
              <a:stCxn id="31" idx="1"/>
              <a:endCxn id="33" idx="2"/>
            </p:cNvCxnSpPr>
            <p:nvPr/>
          </p:nvCxnSpPr>
          <p:spPr>
            <a:xfrm flipH="1" flipV="1">
              <a:off x="1275952" y="2402446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CDB732-FCE2-42FE-DFA8-912BFCBE5DDE}"/>
                </a:ext>
              </a:extLst>
            </p:cNvPr>
            <p:cNvSpPr txBox="1"/>
            <p:nvPr/>
          </p:nvSpPr>
          <p:spPr>
            <a:xfrm rot="2118119">
              <a:off x="1692544" y="3242692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0EAB29-825E-181F-DC56-A275F517E7B4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 flipV="1">
              <a:off x="695435" y="3632470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A2ECC3-0A71-FC70-68F9-C2D7A23B0F0A}"/>
                </a:ext>
              </a:extLst>
            </p:cNvPr>
            <p:cNvSpPr txBox="1"/>
            <p:nvPr/>
          </p:nvSpPr>
          <p:spPr>
            <a:xfrm>
              <a:off x="1192187" y="3328673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1634C7-BB8A-5846-F8C8-C006BFE8C5CF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1146652" y="3777504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20">
              <a:extLst>
                <a:ext uri="{FF2B5EF4-FFF2-40B4-BE49-F238E27FC236}">
                  <a16:creationId xmlns:a16="http://schemas.microsoft.com/office/drawing/2014/main" id="{94FC3C2F-BA6C-79AA-F6B1-001E114F9A66}"/>
                </a:ext>
              </a:extLst>
            </p:cNvPr>
            <p:cNvCxnSpPr>
              <a:cxnSpLocks/>
              <a:stCxn id="36" idx="4"/>
              <a:endCxn id="37" idx="2"/>
            </p:cNvCxnSpPr>
            <p:nvPr/>
          </p:nvCxnSpPr>
          <p:spPr>
            <a:xfrm rot="5400000">
              <a:off x="756118" y="3544586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2F83BC-EC1C-8C5D-B5B6-8C364D7D8F81}"/>
                </a:ext>
              </a:extLst>
            </p:cNvPr>
            <p:cNvSpPr txBox="1"/>
            <p:nvPr/>
          </p:nvSpPr>
          <p:spPr>
            <a:xfrm>
              <a:off x="629840" y="3685498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CD72399-D444-DCF6-ADBB-0AD9A22215AC}"/>
                </a:ext>
              </a:extLst>
            </p:cNvPr>
            <p:cNvSpPr/>
            <p:nvPr/>
          </p:nvSpPr>
          <p:spPr>
            <a:xfrm>
              <a:off x="1536461" y="329837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307170-003D-B37B-C1AE-42AEF0496DCE}"/>
                </a:ext>
              </a:extLst>
            </p:cNvPr>
            <p:cNvCxnSpPr>
              <a:cxnSpLocks/>
              <a:endCxn id="31" idx="5"/>
            </p:cNvCxnSpPr>
            <p:nvPr/>
          </p:nvCxnSpPr>
          <p:spPr>
            <a:xfrm flipH="1" flipV="1">
              <a:off x="1632943" y="3397249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9C3E78-4270-C95C-D16B-CD2C02E5B78E}"/>
                </a:ext>
              </a:extLst>
            </p:cNvPr>
            <p:cNvSpPr txBox="1"/>
            <p:nvPr/>
          </p:nvSpPr>
          <p:spPr>
            <a:xfrm>
              <a:off x="1049810" y="2063892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9A29B1-218D-519F-D86B-A3D9A9CDF1C2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583387" y="3777504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F7D0AD-E815-0967-7BE2-BDF60AEB0D57}"/>
                </a:ext>
              </a:extLst>
            </p:cNvPr>
            <p:cNvSpPr/>
            <p:nvPr/>
          </p:nvSpPr>
          <p:spPr>
            <a:xfrm>
              <a:off x="1033616" y="371958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BE1E14-6736-DC9F-3272-D86B8F70D356}"/>
                </a:ext>
              </a:extLst>
            </p:cNvPr>
            <p:cNvSpPr txBox="1"/>
            <p:nvPr/>
          </p:nvSpPr>
          <p:spPr>
            <a:xfrm>
              <a:off x="239139" y="3540048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5A243E-AC49-5D42-6682-766DC7315B04}"/>
                </a:ext>
              </a:extLst>
            </p:cNvPr>
            <p:cNvSpPr txBox="1"/>
            <p:nvPr/>
          </p:nvSpPr>
          <p:spPr>
            <a:xfrm>
              <a:off x="1331365" y="3719586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F2039-0FFD-7F7D-E760-4B690A947FE6}"/>
                </a:ext>
              </a:extLst>
            </p:cNvPr>
            <p:cNvCxnSpPr>
              <a:cxnSpLocks/>
              <a:endCxn id="40" idx="6"/>
            </p:cNvCxnSpPr>
            <p:nvPr/>
          </p:nvCxnSpPr>
          <p:spPr>
            <a:xfrm flipH="1" flipV="1">
              <a:off x="1374788" y="3635512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340A582-1A73-AF69-D1BE-641B3AE14E73}"/>
                </a:ext>
              </a:extLst>
            </p:cNvPr>
            <p:cNvSpPr/>
            <p:nvPr/>
          </p:nvSpPr>
          <p:spPr>
            <a:xfrm>
              <a:off x="1261752" y="3577594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A523F8-8DEF-C1AF-A231-D7652B37012E}"/>
                </a:ext>
              </a:extLst>
            </p:cNvPr>
            <p:cNvSpPr txBox="1"/>
            <p:nvPr/>
          </p:nvSpPr>
          <p:spPr>
            <a:xfrm>
              <a:off x="1779146" y="3540048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AFB79D-5AF7-0CC0-4933-93C23C63E89F}"/>
                </a:ext>
              </a:extLst>
            </p:cNvPr>
            <p:cNvSpPr txBox="1"/>
            <p:nvPr/>
          </p:nvSpPr>
          <p:spPr>
            <a:xfrm>
              <a:off x="778009" y="3385653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4AC21C9-FE64-36D0-736D-8F261266701A}"/>
              </a:ext>
            </a:extLst>
          </p:cNvPr>
          <p:cNvGrpSpPr/>
          <p:nvPr/>
        </p:nvGrpSpPr>
        <p:grpSpPr>
          <a:xfrm>
            <a:off x="6227975" y="899443"/>
            <a:ext cx="2274867" cy="1963471"/>
            <a:chOff x="2822065" y="2063892"/>
            <a:chExt cx="2274867" cy="196347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F208908-B309-763D-5E6A-8D830B9F06C4}"/>
                </a:ext>
              </a:extLst>
            </p:cNvPr>
            <p:cNvSpPr txBox="1"/>
            <p:nvPr/>
          </p:nvSpPr>
          <p:spPr>
            <a:xfrm rot="4293163">
              <a:off x="3713156" y="2722685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7958B23-7CBB-7D13-6480-5F4A9B2C8366}"/>
                </a:ext>
              </a:extLst>
            </p:cNvPr>
            <p:cNvCxnSpPr>
              <a:cxnSpLocks/>
              <a:stCxn id="81" idx="7"/>
              <a:endCxn id="84" idx="2"/>
            </p:cNvCxnSpPr>
            <p:nvPr/>
          </p:nvCxnSpPr>
          <p:spPr>
            <a:xfrm flipV="1">
              <a:off x="3594994" y="2402446"/>
              <a:ext cx="263884" cy="896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E5313AF-9540-161A-DB21-E4AACAE570F7}"/>
                </a:ext>
              </a:extLst>
            </p:cNvPr>
            <p:cNvCxnSpPr>
              <a:cxnSpLocks/>
              <a:stCxn id="82" idx="1"/>
              <a:endCxn id="84" idx="2"/>
            </p:cNvCxnSpPr>
            <p:nvPr/>
          </p:nvCxnSpPr>
          <p:spPr>
            <a:xfrm flipH="1" flipV="1">
              <a:off x="3858878" y="2402446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923871-D166-1FB7-EEC4-86E13F3D9131}"/>
                </a:ext>
              </a:extLst>
            </p:cNvPr>
            <p:cNvSpPr txBox="1"/>
            <p:nvPr/>
          </p:nvSpPr>
          <p:spPr>
            <a:xfrm rot="19309229">
              <a:off x="3160936" y="3249096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DF432A5-8931-1FB1-01F5-3CFFDDC9B6E1}"/>
                </a:ext>
              </a:extLst>
            </p:cNvPr>
            <p:cNvSpPr txBox="1"/>
            <p:nvPr/>
          </p:nvSpPr>
          <p:spPr>
            <a:xfrm rot="2118119">
              <a:off x="4275470" y="3242692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69562A5-A987-79C5-13C4-87871A81DCEE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 flipV="1">
              <a:off x="3278361" y="3632470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ED347DF-9579-0649-EF8C-9786DFC89848}"/>
                </a:ext>
              </a:extLst>
            </p:cNvPr>
            <p:cNvSpPr txBox="1"/>
            <p:nvPr/>
          </p:nvSpPr>
          <p:spPr>
            <a:xfrm>
              <a:off x="3775113" y="3328673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A6522CC-76B3-5819-86BF-D6A41339EA79}"/>
                </a:ext>
              </a:extLst>
            </p:cNvPr>
            <p:cNvCxnSpPr>
              <a:cxnSpLocks/>
              <a:stCxn id="87" idx="6"/>
            </p:cNvCxnSpPr>
            <p:nvPr/>
          </p:nvCxnSpPr>
          <p:spPr>
            <a:xfrm>
              <a:off x="3729578" y="3777504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120">
              <a:extLst>
                <a:ext uri="{FF2B5EF4-FFF2-40B4-BE49-F238E27FC236}">
                  <a16:creationId xmlns:a16="http://schemas.microsoft.com/office/drawing/2014/main" id="{E03A3004-7DBC-9371-786D-F0D5D61023F0}"/>
                </a:ext>
              </a:extLst>
            </p:cNvPr>
            <p:cNvCxnSpPr>
              <a:cxnSpLocks/>
              <a:stCxn id="87" idx="4"/>
              <a:endCxn id="88" idx="2"/>
            </p:cNvCxnSpPr>
            <p:nvPr/>
          </p:nvCxnSpPr>
          <p:spPr>
            <a:xfrm rot="5400000">
              <a:off x="3339044" y="3544586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139DC2F-5351-6323-641C-3CF3FDE70CB8}"/>
                </a:ext>
              </a:extLst>
            </p:cNvPr>
            <p:cNvSpPr txBox="1"/>
            <p:nvPr/>
          </p:nvSpPr>
          <p:spPr>
            <a:xfrm>
              <a:off x="3212766" y="3685498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CB9E4A-D2EC-F4F5-B12E-7A835F38C1CE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V="1">
              <a:off x="3099466" y="3381089"/>
              <a:ext cx="415600" cy="312341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48280E9-EA17-64CF-B7A3-A538A15BC85B}"/>
                </a:ext>
              </a:extLst>
            </p:cNvPr>
            <p:cNvSpPr/>
            <p:nvPr/>
          </p:nvSpPr>
          <p:spPr>
            <a:xfrm>
              <a:off x="3498512" y="328221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4B0F67C-4A73-36C3-83AE-E322D58B021E}"/>
                </a:ext>
              </a:extLst>
            </p:cNvPr>
            <p:cNvSpPr/>
            <p:nvPr/>
          </p:nvSpPr>
          <p:spPr>
            <a:xfrm>
              <a:off x="4119387" y="329837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668475-4222-B400-678B-FAB83681D8D0}"/>
                </a:ext>
              </a:extLst>
            </p:cNvPr>
            <p:cNvCxnSpPr>
              <a:cxnSpLocks/>
              <a:endCxn id="82" idx="5"/>
            </p:cNvCxnSpPr>
            <p:nvPr/>
          </p:nvCxnSpPr>
          <p:spPr>
            <a:xfrm flipH="1" flipV="1">
              <a:off x="4215869" y="3397249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BB7B529-7B35-8735-165A-8C441F294F8B}"/>
                </a:ext>
              </a:extLst>
            </p:cNvPr>
            <p:cNvSpPr txBox="1"/>
            <p:nvPr/>
          </p:nvSpPr>
          <p:spPr>
            <a:xfrm>
              <a:off x="3632736" y="2063892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795B063-FD08-125D-63B6-955F8D449496}"/>
                </a:ext>
              </a:extLst>
            </p:cNvPr>
            <p:cNvSpPr txBox="1"/>
            <p:nvPr/>
          </p:nvSpPr>
          <p:spPr>
            <a:xfrm rot="17268456">
              <a:off x="3336554" y="2834211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F17AB4E-B432-1544-33DB-10BD932E1E78}"/>
                </a:ext>
              </a:extLst>
            </p:cNvPr>
            <p:cNvCxnSpPr>
              <a:cxnSpLocks/>
              <a:endCxn id="87" idx="2"/>
            </p:cNvCxnSpPr>
            <p:nvPr/>
          </p:nvCxnSpPr>
          <p:spPr>
            <a:xfrm>
              <a:off x="3166313" y="3777504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A9E8D08-EEE8-21F9-8548-D1C40DD13A6F}"/>
                </a:ext>
              </a:extLst>
            </p:cNvPr>
            <p:cNvSpPr/>
            <p:nvPr/>
          </p:nvSpPr>
          <p:spPr>
            <a:xfrm>
              <a:off x="3616542" y="371958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6173676-73E7-3674-2E85-CD151CED0D48}"/>
                </a:ext>
              </a:extLst>
            </p:cNvPr>
            <p:cNvSpPr txBox="1"/>
            <p:nvPr/>
          </p:nvSpPr>
          <p:spPr>
            <a:xfrm>
              <a:off x="2822065" y="3540048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67963CD-3AF1-0F4F-F612-FBDA02697E0B}"/>
                </a:ext>
              </a:extLst>
            </p:cNvPr>
            <p:cNvSpPr txBox="1"/>
            <p:nvPr/>
          </p:nvSpPr>
          <p:spPr>
            <a:xfrm>
              <a:off x="3914291" y="3719586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08DFE80-5ABB-74E5-F328-B687040B0FA3}"/>
                </a:ext>
              </a:extLst>
            </p:cNvPr>
            <p:cNvCxnSpPr>
              <a:cxnSpLocks/>
              <a:endCxn id="91" idx="6"/>
            </p:cNvCxnSpPr>
            <p:nvPr/>
          </p:nvCxnSpPr>
          <p:spPr>
            <a:xfrm flipH="1" flipV="1">
              <a:off x="3957714" y="3635512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DEAB955-21FA-F3C0-739A-BC3C725E5EAC}"/>
                </a:ext>
              </a:extLst>
            </p:cNvPr>
            <p:cNvSpPr/>
            <p:nvPr/>
          </p:nvSpPr>
          <p:spPr>
            <a:xfrm>
              <a:off x="3844678" y="3577594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717AEC5-34B9-4440-1D2F-046F4CE76353}"/>
                </a:ext>
              </a:extLst>
            </p:cNvPr>
            <p:cNvSpPr txBox="1"/>
            <p:nvPr/>
          </p:nvSpPr>
          <p:spPr>
            <a:xfrm>
              <a:off x="4362072" y="3540048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DBE718F-4EB6-7EAE-F1FE-B0B500969723}"/>
                </a:ext>
              </a:extLst>
            </p:cNvPr>
            <p:cNvSpPr txBox="1"/>
            <p:nvPr/>
          </p:nvSpPr>
          <p:spPr>
            <a:xfrm>
              <a:off x="3360935" y="3385653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8409BE8-C2E6-70C7-079C-2219897FAE8B}"/>
              </a:ext>
            </a:extLst>
          </p:cNvPr>
          <p:cNvGrpSpPr/>
          <p:nvPr/>
        </p:nvGrpSpPr>
        <p:grpSpPr>
          <a:xfrm>
            <a:off x="2676278" y="3429000"/>
            <a:ext cx="2819166" cy="2088771"/>
            <a:chOff x="5183498" y="1943713"/>
            <a:chExt cx="2819166" cy="208877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89A1575-3359-CE33-2294-602D2578DA46}"/>
                </a:ext>
              </a:extLst>
            </p:cNvPr>
            <p:cNvSpPr txBox="1"/>
            <p:nvPr/>
          </p:nvSpPr>
          <p:spPr>
            <a:xfrm rot="4293163">
              <a:off x="6618888" y="2727806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045FAA5-ACD5-F70E-B2EB-EE8C133616FB}"/>
                </a:ext>
              </a:extLst>
            </p:cNvPr>
            <p:cNvCxnSpPr>
              <a:cxnSpLocks/>
              <a:stCxn id="126" idx="4"/>
              <a:endCxn id="139" idx="0"/>
            </p:cNvCxnSpPr>
            <p:nvPr/>
          </p:nvCxnSpPr>
          <p:spPr>
            <a:xfrm flipH="1">
              <a:off x="5953939" y="2870556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ADC75B0-3661-4E1C-6E60-658B094DE316}"/>
                </a:ext>
              </a:extLst>
            </p:cNvPr>
            <p:cNvCxnSpPr>
              <a:cxnSpLocks/>
              <a:stCxn id="126" idx="2"/>
              <a:endCxn id="148" idx="3"/>
            </p:cNvCxnSpPr>
            <p:nvPr/>
          </p:nvCxnSpPr>
          <p:spPr>
            <a:xfrm flipH="1" flipV="1">
              <a:off x="5605775" y="2615811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8B41B7-0B76-54E7-9E92-83D43A5670CB}"/>
                </a:ext>
              </a:extLst>
            </p:cNvPr>
            <p:cNvSpPr txBox="1"/>
            <p:nvPr/>
          </p:nvSpPr>
          <p:spPr>
            <a:xfrm rot="18861962">
              <a:off x="6096000" y="2355244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99A41B4-217F-424B-E4F9-ACB2462950C8}"/>
                </a:ext>
              </a:extLst>
            </p:cNvPr>
            <p:cNvCxnSpPr>
              <a:cxnSpLocks/>
              <a:stCxn id="132" idx="7"/>
              <a:endCxn id="135" idx="2"/>
            </p:cNvCxnSpPr>
            <p:nvPr/>
          </p:nvCxnSpPr>
          <p:spPr>
            <a:xfrm flipV="1">
              <a:off x="6500726" y="2407567"/>
              <a:ext cx="263884" cy="896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76B9BE9-1976-23FB-DF0E-1E4BDF6BAD18}"/>
                </a:ext>
              </a:extLst>
            </p:cNvPr>
            <p:cNvCxnSpPr>
              <a:cxnSpLocks/>
              <a:stCxn id="133" idx="1"/>
              <a:endCxn id="135" idx="2"/>
            </p:cNvCxnSpPr>
            <p:nvPr/>
          </p:nvCxnSpPr>
          <p:spPr>
            <a:xfrm flipH="1" flipV="1">
              <a:off x="6764610" y="2407567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D9B3C1C-0AF0-3DD0-4FB4-C475705B09CE}"/>
                </a:ext>
              </a:extLst>
            </p:cNvPr>
            <p:cNvSpPr txBox="1"/>
            <p:nvPr/>
          </p:nvSpPr>
          <p:spPr>
            <a:xfrm rot="19309229">
              <a:off x="6066668" y="3254217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688D0E3-C82C-E2A2-C586-8E3625878DE8}"/>
                </a:ext>
              </a:extLst>
            </p:cNvPr>
            <p:cNvSpPr txBox="1"/>
            <p:nvPr/>
          </p:nvSpPr>
          <p:spPr>
            <a:xfrm rot="2118119">
              <a:off x="7181202" y="3247813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CE84AD6-3BE7-9FAA-4841-104BC81645A2}"/>
                </a:ext>
              </a:extLst>
            </p:cNvPr>
            <p:cNvCxnSpPr>
              <a:cxnSpLocks/>
              <a:stCxn id="142" idx="2"/>
            </p:cNvCxnSpPr>
            <p:nvPr/>
          </p:nvCxnSpPr>
          <p:spPr>
            <a:xfrm flipH="1" flipV="1">
              <a:off x="6184093" y="3637591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8EF00DA-D58A-F850-E21C-B48E380B240C}"/>
                </a:ext>
              </a:extLst>
            </p:cNvPr>
            <p:cNvSpPr txBox="1"/>
            <p:nvPr/>
          </p:nvSpPr>
          <p:spPr>
            <a:xfrm>
              <a:off x="6680845" y="3333794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8D4D9E3C-4BD7-7E2D-26E0-F44D98297EB6}"/>
                </a:ext>
              </a:extLst>
            </p:cNvPr>
            <p:cNvCxnSpPr>
              <a:cxnSpLocks/>
              <a:stCxn id="138" idx="6"/>
            </p:cNvCxnSpPr>
            <p:nvPr/>
          </p:nvCxnSpPr>
          <p:spPr>
            <a:xfrm>
              <a:off x="6635310" y="3782625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CB63AA80-EBFC-B8A2-ACE1-11A8C5B90A98}"/>
                </a:ext>
              </a:extLst>
            </p:cNvPr>
            <p:cNvCxnSpPr>
              <a:cxnSpLocks/>
              <a:stCxn id="138" idx="4"/>
              <a:endCxn id="139" idx="2"/>
            </p:cNvCxnSpPr>
            <p:nvPr/>
          </p:nvCxnSpPr>
          <p:spPr>
            <a:xfrm rot="5400000">
              <a:off x="6244776" y="3549707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544B863-BB0B-B020-A05F-1EA02336FA5F}"/>
                </a:ext>
              </a:extLst>
            </p:cNvPr>
            <p:cNvSpPr txBox="1"/>
            <p:nvPr/>
          </p:nvSpPr>
          <p:spPr>
            <a:xfrm>
              <a:off x="6118498" y="3690619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206060A-A747-C4D9-2711-39916B21F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0598" y="2298685"/>
              <a:ext cx="505688" cy="5098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84DE226-D183-C749-430C-60BE6E60C0A6}"/>
                </a:ext>
              </a:extLst>
            </p:cNvPr>
            <p:cNvSpPr/>
            <p:nvPr/>
          </p:nvSpPr>
          <p:spPr>
            <a:xfrm>
              <a:off x="6148530" y="2754720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ACC269C-24BF-BCB2-C21F-CEBAF069D4DD}"/>
                </a:ext>
              </a:extLst>
            </p:cNvPr>
            <p:cNvSpPr txBox="1"/>
            <p:nvPr/>
          </p:nvSpPr>
          <p:spPr>
            <a:xfrm>
              <a:off x="5860930" y="2940781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67B9CF1-68A4-A536-4AD8-28467D756D70}"/>
                </a:ext>
              </a:extLst>
            </p:cNvPr>
            <p:cNvSpPr txBox="1"/>
            <p:nvPr/>
          </p:nvSpPr>
          <p:spPr>
            <a:xfrm>
              <a:off x="5825203" y="2415221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557CE2B-11D3-BD97-5E79-1DF0F5F7000B}"/>
                </a:ext>
              </a:extLst>
            </p:cNvPr>
            <p:cNvCxnSpPr>
              <a:cxnSpLocks/>
              <a:endCxn id="132" idx="3"/>
            </p:cNvCxnSpPr>
            <p:nvPr/>
          </p:nvCxnSpPr>
          <p:spPr>
            <a:xfrm flipV="1">
              <a:off x="6005198" y="3386210"/>
              <a:ext cx="415600" cy="312341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6150F8C2-32DC-D751-E4CA-8ED9A1CBA154}"/>
                </a:ext>
              </a:extLst>
            </p:cNvPr>
            <p:cNvSpPr/>
            <p:nvPr/>
          </p:nvSpPr>
          <p:spPr>
            <a:xfrm>
              <a:off x="6404244" y="328733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D451807F-63DE-F754-707F-982308367E58}"/>
                </a:ext>
              </a:extLst>
            </p:cNvPr>
            <p:cNvSpPr/>
            <p:nvPr/>
          </p:nvSpPr>
          <p:spPr>
            <a:xfrm>
              <a:off x="7025119" y="330349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51B8946-958E-70BC-C79C-65C605842235}"/>
                </a:ext>
              </a:extLst>
            </p:cNvPr>
            <p:cNvCxnSpPr>
              <a:cxnSpLocks/>
              <a:endCxn id="133" idx="5"/>
            </p:cNvCxnSpPr>
            <p:nvPr/>
          </p:nvCxnSpPr>
          <p:spPr>
            <a:xfrm flipH="1" flipV="1">
              <a:off x="7121601" y="3402370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646A4FD0-1D41-2929-EB5E-7B0B778BFB20}"/>
                </a:ext>
              </a:extLst>
            </p:cNvPr>
            <p:cNvSpPr txBox="1"/>
            <p:nvPr/>
          </p:nvSpPr>
          <p:spPr>
            <a:xfrm>
              <a:off x="6538468" y="2069013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88D963-436F-EA2A-0910-B1888B21E928}"/>
                </a:ext>
              </a:extLst>
            </p:cNvPr>
            <p:cNvSpPr txBox="1"/>
            <p:nvPr/>
          </p:nvSpPr>
          <p:spPr>
            <a:xfrm rot="17268456">
              <a:off x="6242286" y="2839332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AF7771C-C413-FF12-3928-D63B5AE69CB0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6072045" y="3782625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F68EFB0D-C1C7-3A80-08BB-86C62A4C5FF9}"/>
                </a:ext>
              </a:extLst>
            </p:cNvPr>
            <p:cNvSpPr/>
            <p:nvPr/>
          </p:nvSpPr>
          <p:spPr>
            <a:xfrm>
              <a:off x="6522274" y="372470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57E1885-A2A5-23F2-7FE0-094CE023C5B0}"/>
                </a:ext>
              </a:extLst>
            </p:cNvPr>
            <p:cNvSpPr txBox="1"/>
            <p:nvPr/>
          </p:nvSpPr>
          <p:spPr>
            <a:xfrm>
              <a:off x="5727797" y="3545169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D3A0CA3-1588-3398-E69C-4E2B94C466DF}"/>
                </a:ext>
              </a:extLst>
            </p:cNvPr>
            <p:cNvSpPr txBox="1"/>
            <p:nvPr/>
          </p:nvSpPr>
          <p:spPr>
            <a:xfrm>
              <a:off x="6820023" y="3724707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EACB452-5F7B-D6D8-F7AC-821B02DD9836}"/>
                </a:ext>
              </a:extLst>
            </p:cNvPr>
            <p:cNvCxnSpPr>
              <a:cxnSpLocks/>
              <a:endCxn id="142" idx="6"/>
            </p:cNvCxnSpPr>
            <p:nvPr/>
          </p:nvCxnSpPr>
          <p:spPr>
            <a:xfrm flipH="1" flipV="1">
              <a:off x="6863446" y="3640633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9C3764-3E6A-2032-0190-B29F11F8C049}"/>
                </a:ext>
              </a:extLst>
            </p:cNvPr>
            <p:cNvSpPr/>
            <p:nvPr/>
          </p:nvSpPr>
          <p:spPr>
            <a:xfrm>
              <a:off x="6750410" y="3582715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12731EC-D0A6-55E5-73A2-AE55FB7F6C24}"/>
                </a:ext>
              </a:extLst>
            </p:cNvPr>
            <p:cNvSpPr txBox="1"/>
            <p:nvPr/>
          </p:nvSpPr>
          <p:spPr>
            <a:xfrm>
              <a:off x="7267804" y="3545169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1499B42-3444-C640-5E9D-9417B1139586}"/>
                </a:ext>
              </a:extLst>
            </p:cNvPr>
            <p:cNvSpPr txBox="1"/>
            <p:nvPr/>
          </p:nvSpPr>
          <p:spPr>
            <a:xfrm>
              <a:off x="6266667" y="3390774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962EDF5E-9869-942A-840A-7506BB54EB94}"/>
                </a:ext>
              </a:extLst>
            </p:cNvPr>
            <p:cNvCxnSpPr>
              <a:cxnSpLocks/>
              <a:stCxn id="147" idx="6"/>
              <a:endCxn id="135" idx="1"/>
            </p:cNvCxnSpPr>
            <p:nvPr/>
          </p:nvCxnSpPr>
          <p:spPr>
            <a:xfrm>
              <a:off x="6111860" y="2237861"/>
              <a:ext cx="426608" cy="4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17F96C7-4AA5-70AD-69EB-3F8BD8309A33}"/>
                </a:ext>
              </a:extLst>
            </p:cNvPr>
            <p:cNvCxnSpPr>
              <a:cxnSpLocks/>
              <a:endCxn id="147" idx="2"/>
            </p:cNvCxnSpPr>
            <p:nvPr/>
          </p:nvCxnSpPr>
          <p:spPr>
            <a:xfrm flipV="1">
              <a:off x="5394086" y="2237861"/>
              <a:ext cx="604738" cy="30054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3DA23FC9-BDBC-1DB4-5F16-C7317680B8E3}"/>
                </a:ext>
              </a:extLst>
            </p:cNvPr>
            <p:cNvSpPr/>
            <p:nvPr/>
          </p:nvSpPr>
          <p:spPr>
            <a:xfrm>
              <a:off x="5998824" y="217994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5ED9470-8A85-7BE5-B860-D707FAD44ADC}"/>
                </a:ext>
              </a:extLst>
            </p:cNvPr>
            <p:cNvSpPr txBox="1"/>
            <p:nvPr/>
          </p:nvSpPr>
          <p:spPr>
            <a:xfrm>
              <a:off x="5183498" y="2446534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18EEB4F3-CE17-79F0-5240-843E97ABA496}"/>
                </a:ext>
              </a:extLst>
            </p:cNvPr>
            <p:cNvSpPr txBox="1"/>
            <p:nvPr/>
          </p:nvSpPr>
          <p:spPr>
            <a:xfrm>
              <a:off x="6035257" y="1943713"/>
              <a:ext cx="450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6822620F-72BF-06C1-D896-5DCCDEE6B974}"/>
                </a:ext>
              </a:extLst>
            </p:cNvPr>
            <p:cNvSpPr txBox="1"/>
            <p:nvPr/>
          </p:nvSpPr>
          <p:spPr>
            <a:xfrm>
              <a:off x="5286078" y="2079179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F862802-7DF7-204C-913E-9501D446E782}"/>
              </a:ext>
            </a:extLst>
          </p:cNvPr>
          <p:cNvGrpSpPr/>
          <p:nvPr/>
        </p:nvGrpSpPr>
        <p:grpSpPr>
          <a:xfrm>
            <a:off x="5759435" y="3429000"/>
            <a:ext cx="3583768" cy="2088771"/>
            <a:chOff x="5304664" y="2877376"/>
            <a:chExt cx="3583768" cy="208877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152FC14-6F48-03A6-0FEE-DB35A4D3ED01}"/>
                </a:ext>
              </a:extLst>
            </p:cNvPr>
            <p:cNvSpPr txBox="1"/>
            <p:nvPr/>
          </p:nvSpPr>
          <p:spPr>
            <a:xfrm rot="4293163">
              <a:off x="6740054" y="3661469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C35DAB4-4D85-D029-4DD4-7C68B0825BBB}"/>
                </a:ext>
              </a:extLst>
            </p:cNvPr>
            <p:cNvCxnSpPr>
              <a:cxnSpLocks/>
              <a:stCxn id="175" idx="6"/>
              <a:endCxn id="203" idx="1"/>
            </p:cNvCxnSpPr>
            <p:nvPr/>
          </p:nvCxnSpPr>
          <p:spPr>
            <a:xfrm flipV="1">
              <a:off x="7490353" y="3549474"/>
              <a:ext cx="462793" cy="1692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B9955454-FCC1-BC4C-41E8-4B80136895CC}"/>
                </a:ext>
              </a:extLst>
            </p:cNvPr>
            <p:cNvCxnSpPr>
              <a:cxnSpLocks/>
              <a:stCxn id="175" idx="4"/>
              <a:endCxn id="194" idx="0"/>
            </p:cNvCxnSpPr>
            <p:nvPr/>
          </p:nvCxnSpPr>
          <p:spPr>
            <a:xfrm>
              <a:off x="7433835" y="3776669"/>
              <a:ext cx="322565" cy="70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9AF8BBDD-556A-E9F4-91F8-51448C0FD6BE}"/>
                </a:ext>
              </a:extLst>
            </p:cNvPr>
            <p:cNvCxnSpPr>
              <a:cxnSpLocks/>
              <a:stCxn id="177" idx="4"/>
              <a:endCxn id="190" idx="0"/>
            </p:cNvCxnSpPr>
            <p:nvPr/>
          </p:nvCxnSpPr>
          <p:spPr>
            <a:xfrm flipH="1">
              <a:off x="6075105" y="3804219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A9A61816-C41F-C5E3-7B31-562A342DECE7}"/>
                </a:ext>
              </a:extLst>
            </p:cNvPr>
            <p:cNvCxnSpPr>
              <a:cxnSpLocks/>
              <a:stCxn id="177" idx="2"/>
              <a:endCxn id="199" idx="3"/>
            </p:cNvCxnSpPr>
            <p:nvPr/>
          </p:nvCxnSpPr>
          <p:spPr>
            <a:xfrm flipH="1" flipV="1">
              <a:off x="5726941" y="3549474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2687D2F-729B-77B3-14EA-AAC853EA085E}"/>
                </a:ext>
              </a:extLst>
            </p:cNvPr>
            <p:cNvSpPr txBox="1"/>
            <p:nvPr/>
          </p:nvSpPr>
          <p:spPr>
            <a:xfrm rot="18861962">
              <a:off x="6217166" y="3288907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CF71160-7090-BB20-5C95-E7621659FB11}"/>
                </a:ext>
              </a:extLst>
            </p:cNvPr>
            <p:cNvSpPr txBox="1"/>
            <p:nvPr/>
          </p:nvSpPr>
          <p:spPr>
            <a:xfrm rot="2910207">
              <a:off x="7166363" y="3273037"/>
              <a:ext cx="452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B756C756-7816-8107-BBE5-8A445CBD38A6}"/>
                </a:ext>
              </a:extLst>
            </p:cNvPr>
            <p:cNvCxnSpPr>
              <a:cxnSpLocks/>
              <a:stCxn id="183" idx="7"/>
              <a:endCxn id="186" idx="2"/>
            </p:cNvCxnSpPr>
            <p:nvPr/>
          </p:nvCxnSpPr>
          <p:spPr>
            <a:xfrm flipV="1">
              <a:off x="6621892" y="3341230"/>
              <a:ext cx="263884" cy="8967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343D183-AD4D-EEAC-6D5F-EBE9A0C2C732}"/>
                </a:ext>
              </a:extLst>
            </p:cNvPr>
            <p:cNvCxnSpPr>
              <a:cxnSpLocks/>
              <a:stCxn id="184" idx="1"/>
              <a:endCxn id="186" idx="2"/>
            </p:cNvCxnSpPr>
            <p:nvPr/>
          </p:nvCxnSpPr>
          <p:spPr>
            <a:xfrm flipH="1" flipV="1">
              <a:off x="6885776" y="3341230"/>
              <a:ext cx="277063" cy="9128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BFDE6B7-1D50-3AF2-1E20-A5A378F3AC95}"/>
                </a:ext>
              </a:extLst>
            </p:cNvPr>
            <p:cNvSpPr txBox="1"/>
            <p:nvPr/>
          </p:nvSpPr>
          <p:spPr>
            <a:xfrm rot="19309229">
              <a:off x="6187834" y="4187880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C8AF3A0-5362-D4ED-303C-74A3FCC7BB85}"/>
                </a:ext>
              </a:extLst>
            </p:cNvPr>
            <p:cNvSpPr txBox="1"/>
            <p:nvPr/>
          </p:nvSpPr>
          <p:spPr>
            <a:xfrm rot="2118119">
              <a:off x="7302368" y="4181476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BD40F08-A99F-9FDB-B0A1-34FE8A4BEC51}"/>
                </a:ext>
              </a:extLst>
            </p:cNvPr>
            <p:cNvCxnSpPr>
              <a:cxnSpLocks/>
              <a:stCxn id="193" idx="2"/>
            </p:cNvCxnSpPr>
            <p:nvPr/>
          </p:nvCxnSpPr>
          <p:spPr>
            <a:xfrm flipH="1" flipV="1">
              <a:off x="6305259" y="4571254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FA90A0E-D18E-23DB-A64B-874708D4647E}"/>
                </a:ext>
              </a:extLst>
            </p:cNvPr>
            <p:cNvSpPr txBox="1"/>
            <p:nvPr/>
          </p:nvSpPr>
          <p:spPr>
            <a:xfrm>
              <a:off x="6802011" y="4267457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D7526DF2-4DC0-8672-B45E-5FEF16AD1066}"/>
                </a:ext>
              </a:extLst>
            </p:cNvPr>
            <p:cNvCxnSpPr>
              <a:cxnSpLocks/>
              <a:stCxn id="189" idx="6"/>
            </p:cNvCxnSpPr>
            <p:nvPr/>
          </p:nvCxnSpPr>
          <p:spPr>
            <a:xfrm>
              <a:off x="6756476" y="4716288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Arrow Connector 120">
              <a:extLst>
                <a:ext uri="{FF2B5EF4-FFF2-40B4-BE49-F238E27FC236}">
                  <a16:creationId xmlns:a16="http://schemas.microsoft.com/office/drawing/2014/main" id="{421FED0C-349F-6C07-C420-E302D61D7351}"/>
                </a:ext>
              </a:extLst>
            </p:cNvPr>
            <p:cNvCxnSpPr>
              <a:cxnSpLocks/>
              <a:stCxn id="189" idx="4"/>
              <a:endCxn id="190" idx="2"/>
            </p:cNvCxnSpPr>
            <p:nvPr/>
          </p:nvCxnSpPr>
          <p:spPr>
            <a:xfrm rot="5400000">
              <a:off x="6365942" y="4483370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1D58BEC-A6EF-D739-3DB5-026D024963CB}"/>
                </a:ext>
              </a:extLst>
            </p:cNvPr>
            <p:cNvSpPr txBox="1"/>
            <p:nvPr/>
          </p:nvSpPr>
          <p:spPr>
            <a:xfrm>
              <a:off x="6239664" y="4624282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332FA7CB-FBD1-8C19-48AD-93447F9925C0}"/>
                </a:ext>
              </a:extLst>
            </p:cNvPr>
            <p:cNvCxnSpPr>
              <a:cxnSpLocks/>
            </p:cNvCxnSpPr>
            <p:nvPr/>
          </p:nvCxnSpPr>
          <p:spPr>
            <a:xfrm>
              <a:off x="7000266" y="3245715"/>
              <a:ext cx="414730" cy="46996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E46EDBF-20EA-F665-DBAE-07B766C6E06B}"/>
                </a:ext>
              </a:extLst>
            </p:cNvPr>
            <p:cNvSpPr/>
            <p:nvPr/>
          </p:nvSpPr>
          <p:spPr>
            <a:xfrm>
              <a:off x="7377317" y="366083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707C97B-C767-CDAC-4265-38BE9391D7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1764" y="3232348"/>
              <a:ext cx="505688" cy="5098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21F9F00-9BAE-1353-26AE-D9A9D058739D}"/>
                </a:ext>
              </a:extLst>
            </p:cNvPr>
            <p:cNvSpPr/>
            <p:nvPr/>
          </p:nvSpPr>
          <p:spPr>
            <a:xfrm>
              <a:off x="6269696" y="36883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B40D3C4-8887-DA9B-0FC5-B316099135AD}"/>
                </a:ext>
              </a:extLst>
            </p:cNvPr>
            <p:cNvSpPr txBox="1"/>
            <p:nvPr/>
          </p:nvSpPr>
          <p:spPr>
            <a:xfrm>
              <a:off x="7570298" y="3831120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45C9525-1188-C802-0020-9D292B5B72AD}"/>
                </a:ext>
              </a:extLst>
            </p:cNvPr>
            <p:cNvSpPr txBox="1"/>
            <p:nvPr/>
          </p:nvSpPr>
          <p:spPr>
            <a:xfrm>
              <a:off x="7546872" y="333325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3BA05FE-2A6A-E8D9-3D74-8B0902E5113C}"/>
                </a:ext>
              </a:extLst>
            </p:cNvPr>
            <p:cNvSpPr txBox="1"/>
            <p:nvPr/>
          </p:nvSpPr>
          <p:spPr>
            <a:xfrm>
              <a:off x="5982096" y="3874444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BCD847B6-332C-E04C-722F-B7BD01111BEE}"/>
                </a:ext>
              </a:extLst>
            </p:cNvPr>
            <p:cNvSpPr txBox="1"/>
            <p:nvPr/>
          </p:nvSpPr>
          <p:spPr>
            <a:xfrm>
              <a:off x="5946369" y="3348884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1D6A526-3F25-4F29-B70B-EFCA9A4CCC45}"/>
                </a:ext>
              </a:extLst>
            </p:cNvPr>
            <p:cNvCxnSpPr>
              <a:cxnSpLocks/>
              <a:endCxn id="183" idx="3"/>
            </p:cNvCxnSpPr>
            <p:nvPr/>
          </p:nvCxnSpPr>
          <p:spPr>
            <a:xfrm flipV="1">
              <a:off x="6126364" y="4319873"/>
              <a:ext cx="415600" cy="312341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FAD7F37-8C8E-9188-FE0F-5516EC2B666D}"/>
                </a:ext>
              </a:extLst>
            </p:cNvPr>
            <p:cNvSpPr/>
            <p:nvPr/>
          </p:nvSpPr>
          <p:spPr>
            <a:xfrm>
              <a:off x="6525410" y="422100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49DA677-BA60-1EF5-7BD8-A28F9A5382B7}"/>
                </a:ext>
              </a:extLst>
            </p:cNvPr>
            <p:cNvSpPr/>
            <p:nvPr/>
          </p:nvSpPr>
          <p:spPr>
            <a:xfrm>
              <a:off x="7146285" y="423716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966FBEF-5411-FB4D-DEF6-094B9F69D9D2}"/>
                </a:ext>
              </a:extLst>
            </p:cNvPr>
            <p:cNvCxnSpPr>
              <a:cxnSpLocks/>
              <a:endCxn id="184" idx="5"/>
            </p:cNvCxnSpPr>
            <p:nvPr/>
          </p:nvCxnSpPr>
          <p:spPr>
            <a:xfrm flipH="1" flipV="1">
              <a:off x="7242767" y="4336033"/>
              <a:ext cx="441247" cy="288249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8DED9AF-6B6E-762E-52FA-FD6C011F701F}"/>
                </a:ext>
              </a:extLst>
            </p:cNvPr>
            <p:cNvSpPr txBox="1"/>
            <p:nvPr/>
          </p:nvSpPr>
          <p:spPr>
            <a:xfrm>
              <a:off x="6659634" y="3002676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6A9B3E2-E1C7-7ED1-5C82-4A94AC857C02}"/>
                </a:ext>
              </a:extLst>
            </p:cNvPr>
            <p:cNvSpPr txBox="1"/>
            <p:nvPr/>
          </p:nvSpPr>
          <p:spPr>
            <a:xfrm rot="17268456">
              <a:off x="6363452" y="3772995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59A4B21-9DEC-94D0-40AE-4DE6C562953E}"/>
                </a:ext>
              </a:extLst>
            </p:cNvPr>
            <p:cNvCxnSpPr>
              <a:cxnSpLocks/>
              <a:endCxn id="189" idx="2"/>
            </p:cNvCxnSpPr>
            <p:nvPr/>
          </p:nvCxnSpPr>
          <p:spPr>
            <a:xfrm>
              <a:off x="6193211" y="4716288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B98BA0B0-4E8A-D15E-F4E4-9A6151263779}"/>
                </a:ext>
              </a:extLst>
            </p:cNvPr>
            <p:cNvSpPr/>
            <p:nvPr/>
          </p:nvSpPr>
          <p:spPr>
            <a:xfrm>
              <a:off x="6643440" y="4658370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C5E2677-C3E7-8B6D-4056-943ECA490925}"/>
                </a:ext>
              </a:extLst>
            </p:cNvPr>
            <p:cNvSpPr txBox="1"/>
            <p:nvPr/>
          </p:nvSpPr>
          <p:spPr>
            <a:xfrm>
              <a:off x="5848963" y="4478832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E184686E-03BA-ED11-D3A9-12EA5436B393}"/>
                </a:ext>
              </a:extLst>
            </p:cNvPr>
            <p:cNvSpPr txBox="1"/>
            <p:nvPr/>
          </p:nvSpPr>
          <p:spPr>
            <a:xfrm>
              <a:off x="6941189" y="4658370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8E15C3-1EC7-3660-1B49-492CCF1F9ADF}"/>
                </a:ext>
              </a:extLst>
            </p:cNvPr>
            <p:cNvCxnSpPr>
              <a:cxnSpLocks/>
              <a:endCxn id="193" idx="6"/>
            </p:cNvCxnSpPr>
            <p:nvPr/>
          </p:nvCxnSpPr>
          <p:spPr>
            <a:xfrm flipH="1" flipV="1">
              <a:off x="6984612" y="4574296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259282D-3DCA-147C-505B-52334DE49EE0}"/>
                </a:ext>
              </a:extLst>
            </p:cNvPr>
            <p:cNvSpPr/>
            <p:nvPr/>
          </p:nvSpPr>
          <p:spPr>
            <a:xfrm>
              <a:off x="6871576" y="45163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40DAEC2-DB9E-4158-5D2B-D811AE9B5B04}"/>
                </a:ext>
              </a:extLst>
            </p:cNvPr>
            <p:cNvSpPr txBox="1"/>
            <p:nvPr/>
          </p:nvSpPr>
          <p:spPr>
            <a:xfrm>
              <a:off x="7388970" y="4478832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B11EF2B-0DBC-2E01-CC8A-C28D76129A0F}"/>
                </a:ext>
              </a:extLst>
            </p:cNvPr>
            <p:cNvSpPr txBox="1"/>
            <p:nvPr/>
          </p:nvSpPr>
          <p:spPr>
            <a:xfrm>
              <a:off x="6387833" y="4324437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D8D82815-7255-164A-34F9-F54122F1D62E}"/>
                </a:ext>
              </a:extLst>
            </p:cNvPr>
            <p:cNvCxnSpPr>
              <a:cxnSpLocks/>
              <a:stCxn id="198" idx="6"/>
              <a:endCxn id="186" idx="1"/>
            </p:cNvCxnSpPr>
            <p:nvPr/>
          </p:nvCxnSpPr>
          <p:spPr>
            <a:xfrm>
              <a:off x="6233026" y="3171524"/>
              <a:ext cx="426608" cy="4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439C141-9A45-8511-3097-5A06A7DB21F8}"/>
                </a:ext>
              </a:extLst>
            </p:cNvPr>
            <p:cNvCxnSpPr>
              <a:cxnSpLocks/>
              <a:endCxn id="198" idx="2"/>
            </p:cNvCxnSpPr>
            <p:nvPr/>
          </p:nvCxnSpPr>
          <p:spPr>
            <a:xfrm flipV="1">
              <a:off x="5515252" y="3171524"/>
              <a:ext cx="604738" cy="30054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29F627A-0708-BD09-EA06-BAC1B75924C2}"/>
                </a:ext>
              </a:extLst>
            </p:cNvPr>
            <p:cNvSpPr/>
            <p:nvPr/>
          </p:nvSpPr>
          <p:spPr>
            <a:xfrm>
              <a:off x="6119990" y="311360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1E92981-E831-58AC-04F6-146BC8F39A74}"/>
                </a:ext>
              </a:extLst>
            </p:cNvPr>
            <p:cNvSpPr txBox="1"/>
            <p:nvPr/>
          </p:nvSpPr>
          <p:spPr>
            <a:xfrm>
              <a:off x="5304664" y="3380197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BD436448-53CE-DE7C-6445-5DA41A1D6FF9}"/>
                </a:ext>
              </a:extLst>
            </p:cNvPr>
            <p:cNvCxnSpPr>
              <a:cxnSpLocks/>
              <a:endCxn id="201" idx="6"/>
            </p:cNvCxnSpPr>
            <p:nvPr/>
          </p:nvCxnSpPr>
          <p:spPr>
            <a:xfrm flipH="1" flipV="1">
              <a:off x="8085021" y="3171223"/>
              <a:ext cx="462172" cy="40373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7CB61A61-292B-D6F6-16A5-01A88B8FEF61}"/>
                </a:ext>
              </a:extLst>
            </p:cNvPr>
            <p:cNvSpPr/>
            <p:nvPr/>
          </p:nvSpPr>
          <p:spPr>
            <a:xfrm>
              <a:off x="7971985" y="3113305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1E34EF68-C44E-C725-2848-2FDB66F52B5E}"/>
                </a:ext>
              </a:extLst>
            </p:cNvPr>
            <p:cNvCxnSpPr>
              <a:cxnSpLocks/>
              <a:stCxn id="201" idx="2"/>
              <a:endCxn id="186" idx="3"/>
            </p:cNvCxnSpPr>
            <p:nvPr/>
          </p:nvCxnSpPr>
          <p:spPr>
            <a:xfrm flipH="1">
              <a:off x="7111918" y="3171223"/>
              <a:ext cx="860067" cy="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BB69E087-FB49-18ED-8F58-BA7756CF2CFF}"/>
                </a:ext>
              </a:extLst>
            </p:cNvPr>
            <p:cNvSpPr txBox="1"/>
            <p:nvPr/>
          </p:nvSpPr>
          <p:spPr>
            <a:xfrm>
              <a:off x="7953146" y="3380197"/>
              <a:ext cx="93528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364BCB2-D60A-FBB3-5E70-45E3D4DFA91A}"/>
                </a:ext>
              </a:extLst>
            </p:cNvPr>
            <p:cNvSpPr txBox="1"/>
            <p:nvPr/>
          </p:nvSpPr>
          <p:spPr>
            <a:xfrm>
              <a:off x="7124403" y="2893012"/>
              <a:ext cx="8919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→a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B86A2E-0006-DB77-7AC7-9244A6F44B4E}"/>
                </a:ext>
              </a:extLst>
            </p:cNvPr>
            <p:cNvSpPr txBox="1"/>
            <p:nvPr/>
          </p:nvSpPr>
          <p:spPr>
            <a:xfrm>
              <a:off x="6156423" y="2877376"/>
              <a:ext cx="450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491AD3F-85FF-326D-C53D-26307D1366C9}"/>
                </a:ext>
              </a:extLst>
            </p:cNvPr>
            <p:cNvSpPr txBox="1"/>
            <p:nvPr/>
          </p:nvSpPr>
          <p:spPr>
            <a:xfrm>
              <a:off x="5407244" y="3012842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F7A7F48-23E3-5D0F-9F88-1687F2175134}"/>
                </a:ext>
              </a:extLst>
            </p:cNvPr>
            <p:cNvSpPr txBox="1"/>
            <p:nvPr/>
          </p:nvSpPr>
          <p:spPr>
            <a:xfrm>
              <a:off x="8052854" y="3091826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</p:grpSp>
      <p:sp>
        <p:nvSpPr>
          <p:cNvPr id="212" name="TextBox 211">
            <a:extLst>
              <a:ext uri="{FF2B5EF4-FFF2-40B4-BE49-F238E27FC236}">
                <a16:creationId xmlns:a16="http://schemas.microsoft.com/office/drawing/2014/main" id="{D907E17F-FCBB-B35A-2991-24556184AB24}"/>
              </a:ext>
            </a:extLst>
          </p:cNvPr>
          <p:cNvSpPr txBox="1"/>
          <p:nvPr/>
        </p:nvSpPr>
        <p:spPr>
          <a:xfrm>
            <a:off x="3304720" y="3040380"/>
            <a:ext cx="2098532" cy="338554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1</a:t>
            </a:r>
            <a:r>
              <a:rPr lang="en-GB" sz="1400" b="1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Exploring</a:t>
            </a:r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600" b="1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48DC08D-79DE-F82B-B3BC-6F8D7B5D79A4}"/>
              </a:ext>
            </a:extLst>
          </p:cNvPr>
          <p:cNvSpPr txBox="1"/>
          <p:nvPr/>
        </p:nvSpPr>
        <p:spPr>
          <a:xfrm>
            <a:off x="4277786" y="404634"/>
            <a:ext cx="2895600" cy="369332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Compute Transitions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5BCAE35-67BD-DA92-4052-72920BAC33B2}"/>
              </a:ext>
            </a:extLst>
          </p:cNvPr>
          <p:cNvSpPr txBox="1"/>
          <p:nvPr/>
        </p:nvSpPr>
        <p:spPr>
          <a:xfrm>
            <a:off x="6221818" y="3040380"/>
            <a:ext cx="2098532" cy="338554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</a:t>
            </a:r>
            <a:r>
              <a:rPr lang="en-GB" sz="1400" b="1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nd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Exploring</a:t>
            </a:r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6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E322BC3-73D0-9155-E3C2-29DE82C1432E}"/>
              </a:ext>
            </a:extLst>
          </p:cNvPr>
          <p:cNvSpPr txBox="1"/>
          <p:nvPr/>
        </p:nvSpPr>
        <p:spPr>
          <a:xfrm>
            <a:off x="3151188" y="5745480"/>
            <a:ext cx="2098532" cy="338554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3</a:t>
            </a:r>
            <a:r>
              <a:rPr lang="en-GB" sz="1400" b="1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rd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Exploring</a:t>
            </a:r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6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endParaRPr lang="en-GB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790C5B7-33E4-00C7-9CDB-844B950192AE}"/>
              </a:ext>
            </a:extLst>
          </p:cNvPr>
          <p:cNvSpPr txBox="1"/>
          <p:nvPr/>
        </p:nvSpPr>
        <p:spPr>
          <a:xfrm>
            <a:off x="6221818" y="5745480"/>
            <a:ext cx="2240740" cy="338554"/>
          </a:xfrm>
          <a:prstGeom prst="rect">
            <a:avLst/>
          </a:prstGeom>
          <a:noFill/>
          <a:ln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4</a:t>
            </a:r>
            <a:r>
              <a:rPr lang="en-GB" sz="1400" b="1" baseline="30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</a:t>
            </a:r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Exploring</a:t>
            </a:r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</a:t>
            </a:r>
            <a:r>
              <a:rPr lang="en-GB" sz="16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600" b="1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6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526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E41C8-332A-49F4-E54B-74185724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4CD08ED-537D-E4D7-D109-490874B454EE}"/>
              </a:ext>
            </a:extLst>
          </p:cNvPr>
          <p:cNvGrpSpPr/>
          <p:nvPr/>
        </p:nvGrpSpPr>
        <p:grpSpPr>
          <a:xfrm>
            <a:off x="689851" y="397014"/>
            <a:ext cx="10366769" cy="3077706"/>
            <a:chOff x="689851" y="397014"/>
            <a:chExt cx="10366769" cy="3077706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521A336C-25F7-7C9E-7031-6002C90C7D58}"/>
                </a:ext>
              </a:extLst>
            </p:cNvPr>
            <p:cNvGrpSpPr/>
            <p:nvPr/>
          </p:nvGrpSpPr>
          <p:grpSpPr>
            <a:xfrm>
              <a:off x="689851" y="964749"/>
              <a:ext cx="2274867" cy="1963471"/>
              <a:chOff x="239139" y="2063892"/>
              <a:chExt cx="2274867" cy="196347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66478E-62CE-E659-D139-ECF2479D2752}"/>
                  </a:ext>
                </a:extLst>
              </p:cNvPr>
              <p:cNvSpPr txBox="1"/>
              <p:nvPr/>
            </p:nvSpPr>
            <p:spPr>
              <a:xfrm rot="4293163">
                <a:off x="1130230" y="2722685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7A852639-1C89-9328-20BD-F6B42B55DC4E}"/>
                  </a:ext>
                </a:extLst>
              </p:cNvPr>
              <p:cNvCxnSpPr>
                <a:cxnSpLocks/>
                <a:stCxn id="31" idx="1"/>
                <a:endCxn id="33" idx="2"/>
              </p:cNvCxnSpPr>
              <p:nvPr/>
            </p:nvCxnSpPr>
            <p:spPr>
              <a:xfrm flipH="1" flipV="1">
                <a:off x="1275952" y="2402446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B8727A-8C18-9453-2D81-E32C57D27759}"/>
                  </a:ext>
                </a:extLst>
              </p:cNvPr>
              <p:cNvSpPr txBox="1"/>
              <p:nvPr/>
            </p:nvSpPr>
            <p:spPr>
              <a:xfrm rot="2118119">
                <a:off x="1692544" y="3242692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649E304-A306-E13C-CB12-7AB7615F9DA8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 flipH="1" flipV="1">
                <a:off x="695435" y="3632470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EEF1AC8-0728-C82B-DE50-8E2646719F24}"/>
                  </a:ext>
                </a:extLst>
              </p:cNvPr>
              <p:cNvSpPr txBox="1"/>
              <p:nvPr/>
            </p:nvSpPr>
            <p:spPr>
              <a:xfrm>
                <a:off x="1192187" y="3328673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3C7FBA3-3609-2EFD-0A33-43A9014350F5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>
                <a:off x="1146652" y="3777504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20">
                <a:extLst>
                  <a:ext uri="{FF2B5EF4-FFF2-40B4-BE49-F238E27FC236}">
                    <a16:creationId xmlns:a16="http://schemas.microsoft.com/office/drawing/2014/main" id="{D70570E4-476D-0A66-49BC-4FCBECFD1D4A}"/>
                  </a:ext>
                </a:extLst>
              </p:cNvPr>
              <p:cNvCxnSpPr>
                <a:cxnSpLocks/>
                <a:stCxn id="36" idx="4"/>
                <a:endCxn id="37" idx="2"/>
              </p:cNvCxnSpPr>
              <p:nvPr/>
            </p:nvCxnSpPr>
            <p:spPr>
              <a:xfrm rot="5400000">
                <a:off x="756118" y="3544586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4857E2-AEDA-CAF6-1299-D3B50802CD70}"/>
                  </a:ext>
                </a:extLst>
              </p:cNvPr>
              <p:cNvSpPr txBox="1"/>
              <p:nvPr/>
            </p:nvSpPr>
            <p:spPr>
              <a:xfrm>
                <a:off x="629840" y="3685498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C8F0F3A-C25E-F1EB-0E1C-F0B31667B750}"/>
                  </a:ext>
                </a:extLst>
              </p:cNvPr>
              <p:cNvSpPr/>
              <p:nvPr/>
            </p:nvSpPr>
            <p:spPr>
              <a:xfrm>
                <a:off x="1536461" y="329837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D65B66D-8951-708C-B8F5-6D36C90E0763}"/>
                  </a:ext>
                </a:extLst>
              </p:cNvPr>
              <p:cNvCxnSpPr>
                <a:cxnSpLocks/>
                <a:endCxn id="31" idx="5"/>
              </p:cNvCxnSpPr>
              <p:nvPr/>
            </p:nvCxnSpPr>
            <p:spPr>
              <a:xfrm flipH="1" flipV="1">
                <a:off x="1632943" y="3397249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BCEC0E-4FDB-8380-11F6-CC1FF0F20E60}"/>
                  </a:ext>
                </a:extLst>
              </p:cNvPr>
              <p:cNvSpPr txBox="1"/>
              <p:nvPr/>
            </p:nvSpPr>
            <p:spPr>
              <a:xfrm>
                <a:off x="1049810" y="206389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DCBDC45-2CB7-CB3B-0360-3B0B9DA336BE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583387" y="3777504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5D5FE35-2F8C-9972-1070-AACE9B420DDE}"/>
                  </a:ext>
                </a:extLst>
              </p:cNvPr>
              <p:cNvSpPr/>
              <p:nvPr/>
            </p:nvSpPr>
            <p:spPr>
              <a:xfrm>
                <a:off x="1033616" y="371958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4E99D7-0FEA-B461-3B2D-5D017BE2D71E}"/>
                  </a:ext>
                </a:extLst>
              </p:cNvPr>
              <p:cNvSpPr txBox="1"/>
              <p:nvPr/>
            </p:nvSpPr>
            <p:spPr>
              <a:xfrm>
                <a:off x="239139" y="3540048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8C1BB2A-7E6F-5313-3CCF-8774417B4D70}"/>
                  </a:ext>
                </a:extLst>
              </p:cNvPr>
              <p:cNvSpPr txBox="1"/>
              <p:nvPr/>
            </p:nvSpPr>
            <p:spPr>
              <a:xfrm>
                <a:off x="1331365" y="3719586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2C3A424-A15A-DE8B-F1BD-F84CF5599D0A}"/>
                  </a:ext>
                </a:extLst>
              </p:cNvPr>
              <p:cNvCxnSpPr>
                <a:cxnSpLocks/>
                <a:endCxn id="40" idx="6"/>
              </p:cNvCxnSpPr>
              <p:nvPr/>
            </p:nvCxnSpPr>
            <p:spPr>
              <a:xfrm flipH="1" flipV="1">
                <a:off x="1374788" y="3635512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E38EAF3-DFB0-AB7B-315E-F35CC2977D33}"/>
                  </a:ext>
                </a:extLst>
              </p:cNvPr>
              <p:cNvSpPr/>
              <p:nvPr/>
            </p:nvSpPr>
            <p:spPr>
              <a:xfrm>
                <a:off x="1261752" y="3577594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F0535B2-FB70-F6DD-9F18-269803A5C239}"/>
                  </a:ext>
                </a:extLst>
              </p:cNvPr>
              <p:cNvSpPr txBox="1"/>
              <p:nvPr/>
            </p:nvSpPr>
            <p:spPr>
              <a:xfrm>
                <a:off x="1779146" y="3540048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53275D0-B3A2-4E75-8C21-A7E9C7A47899}"/>
                  </a:ext>
                </a:extLst>
              </p:cNvPr>
              <p:cNvSpPr txBox="1"/>
              <p:nvPr/>
            </p:nvSpPr>
            <p:spPr>
              <a:xfrm>
                <a:off x="778009" y="3385653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14D858B-5D8F-040B-A6B5-038EDDDD48B6}"/>
                </a:ext>
              </a:extLst>
            </p:cNvPr>
            <p:cNvGrpSpPr/>
            <p:nvPr/>
          </p:nvGrpSpPr>
          <p:grpSpPr>
            <a:xfrm>
              <a:off x="3140352" y="949509"/>
              <a:ext cx="2274867" cy="1963471"/>
              <a:chOff x="2822065" y="2063892"/>
              <a:chExt cx="2274867" cy="196347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6248222-501A-D8A1-F7F1-C5407F0D92F7}"/>
                  </a:ext>
                </a:extLst>
              </p:cNvPr>
              <p:cNvSpPr txBox="1"/>
              <p:nvPr/>
            </p:nvSpPr>
            <p:spPr>
              <a:xfrm rot="4293163">
                <a:off x="3713156" y="2722685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F1580C7-C494-A73F-A6D2-7A07D14F1959}"/>
                  </a:ext>
                </a:extLst>
              </p:cNvPr>
              <p:cNvCxnSpPr>
                <a:cxnSpLocks/>
                <a:stCxn id="81" idx="7"/>
                <a:endCxn id="84" idx="2"/>
              </p:cNvCxnSpPr>
              <p:nvPr/>
            </p:nvCxnSpPr>
            <p:spPr>
              <a:xfrm flipV="1">
                <a:off x="3594994" y="2402446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6C46E04-A2F9-2E9F-5219-BF3FCCB3EB68}"/>
                  </a:ext>
                </a:extLst>
              </p:cNvPr>
              <p:cNvCxnSpPr>
                <a:cxnSpLocks/>
                <a:stCxn id="82" idx="1"/>
                <a:endCxn id="84" idx="2"/>
              </p:cNvCxnSpPr>
              <p:nvPr/>
            </p:nvCxnSpPr>
            <p:spPr>
              <a:xfrm flipH="1" flipV="1">
                <a:off x="3858878" y="2402446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5BB8849-87FB-2280-334C-AE4B5D62165D}"/>
                  </a:ext>
                </a:extLst>
              </p:cNvPr>
              <p:cNvSpPr txBox="1"/>
              <p:nvPr/>
            </p:nvSpPr>
            <p:spPr>
              <a:xfrm rot="19309229">
                <a:off x="3160936" y="3249096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8325374-A277-0BFE-AA95-9E60877E30EA}"/>
                  </a:ext>
                </a:extLst>
              </p:cNvPr>
              <p:cNvSpPr txBox="1"/>
              <p:nvPr/>
            </p:nvSpPr>
            <p:spPr>
              <a:xfrm rot="2118119">
                <a:off x="4275470" y="3242692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654096F-0A07-C872-6AED-B11843513F96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 flipV="1">
                <a:off x="3278361" y="3632470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0D69D2F-0378-2843-9A14-C8F3B885E01B}"/>
                  </a:ext>
                </a:extLst>
              </p:cNvPr>
              <p:cNvSpPr txBox="1"/>
              <p:nvPr/>
            </p:nvSpPr>
            <p:spPr>
              <a:xfrm>
                <a:off x="3775113" y="3328673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9B4D110-6CBB-0F7F-EF93-2973DF321DAD}"/>
                  </a:ext>
                </a:extLst>
              </p:cNvPr>
              <p:cNvCxnSpPr>
                <a:cxnSpLocks/>
                <a:stCxn id="87" idx="6"/>
              </p:cNvCxnSpPr>
              <p:nvPr/>
            </p:nvCxnSpPr>
            <p:spPr>
              <a:xfrm>
                <a:off x="3729578" y="3777504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120">
                <a:extLst>
                  <a:ext uri="{FF2B5EF4-FFF2-40B4-BE49-F238E27FC236}">
                    <a16:creationId xmlns:a16="http://schemas.microsoft.com/office/drawing/2014/main" id="{A6D07297-3AC9-D8ED-01A2-FAB7D871ABA4}"/>
                  </a:ext>
                </a:extLst>
              </p:cNvPr>
              <p:cNvCxnSpPr>
                <a:cxnSpLocks/>
                <a:stCxn id="87" idx="4"/>
                <a:endCxn id="88" idx="2"/>
              </p:cNvCxnSpPr>
              <p:nvPr/>
            </p:nvCxnSpPr>
            <p:spPr>
              <a:xfrm rot="5400000">
                <a:off x="3339044" y="3544586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7A00F86-EB54-2607-0F57-EBBB92F50B54}"/>
                  </a:ext>
                </a:extLst>
              </p:cNvPr>
              <p:cNvSpPr txBox="1"/>
              <p:nvPr/>
            </p:nvSpPr>
            <p:spPr>
              <a:xfrm>
                <a:off x="3212766" y="3685498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CC26274-7632-B6BC-C629-989AF02BE0F4}"/>
                  </a:ext>
                </a:extLst>
              </p:cNvPr>
              <p:cNvCxnSpPr>
                <a:cxnSpLocks/>
                <a:endCxn id="81" idx="3"/>
              </p:cNvCxnSpPr>
              <p:nvPr/>
            </p:nvCxnSpPr>
            <p:spPr>
              <a:xfrm flipV="1">
                <a:off x="3099466" y="3381089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BE16B66-D5BD-C3AF-BE0C-9DA2F412F055}"/>
                  </a:ext>
                </a:extLst>
              </p:cNvPr>
              <p:cNvSpPr/>
              <p:nvPr/>
            </p:nvSpPr>
            <p:spPr>
              <a:xfrm>
                <a:off x="3498512" y="328221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6605799-5A1D-288E-55D1-585FAC7223A7}"/>
                  </a:ext>
                </a:extLst>
              </p:cNvPr>
              <p:cNvSpPr/>
              <p:nvPr/>
            </p:nvSpPr>
            <p:spPr>
              <a:xfrm>
                <a:off x="4119387" y="329837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FD2E21B-67F9-E5C0-C92C-38725C5CA7E0}"/>
                  </a:ext>
                </a:extLst>
              </p:cNvPr>
              <p:cNvCxnSpPr>
                <a:cxnSpLocks/>
                <a:endCxn id="82" idx="5"/>
              </p:cNvCxnSpPr>
              <p:nvPr/>
            </p:nvCxnSpPr>
            <p:spPr>
              <a:xfrm flipH="1" flipV="1">
                <a:off x="4215869" y="3397249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41458D6-7666-7BCA-F6DD-52F9FE788D84}"/>
                  </a:ext>
                </a:extLst>
              </p:cNvPr>
              <p:cNvSpPr txBox="1"/>
              <p:nvPr/>
            </p:nvSpPr>
            <p:spPr>
              <a:xfrm>
                <a:off x="3632736" y="206389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7530A03-4C8F-4D77-7343-1927193129EF}"/>
                  </a:ext>
                </a:extLst>
              </p:cNvPr>
              <p:cNvSpPr txBox="1"/>
              <p:nvPr/>
            </p:nvSpPr>
            <p:spPr>
              <a:xfrm rot="17268456">
                <a:off x="3336554" y="2834211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C46BB58-C322-AB4E-CBE9-BCF7BE7B3B4C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>
                <a:off x="3166313" y="3777504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5DC9596-9B19-54F1-AE2C-1EC9F69E54A4}"/>
                  </a:ext>
                </a:extLst>
              </p:cNvPr>
              <p:cNvSpPr/>
              <p:nvPr/>
            </p:nvSpPr>
            <p:spPr>
              <a:xfrm>
                <a:off x="3616542" y="371958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257D744-028C-2188-2C1F-9D6CF80C0BE2}"/>
                  </a:ext>
                </a:extLst>
              </p:cNvPr>
              <p:cNvSpPr txBox="1"/>
              <p:nvPr/>
            </p:nvSpPr>
            <p:spPr>
              <a:xfrm>
                <a:off x="2822065" y="3540048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85A612D-100B-C29A-DCA5-EF02D34BB7AC}"/>
                  </a:ext>
                </a:extLst>
              </p:cNvPr>
              <p:cNvSpPr txBox="1"/>
              <p:nvPr/>
            </p:nvSpPr>
            <p:spPr>
              <a:xfrm>
                <a:off x="3914291" y="3719586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06E620A-4018-5901-055F-FC4C7E41FCAB}"/>
                  </a:ext>
                </a:extLst>
              </p:cNvPr>
              <p:cNvCxnSpPr>
                <a:cxnSpLocks/>
                <a:endCxn id="91" idx="6"/>
              </p:cNvCxnSpPr>
              <p:nvPr/>
            </p:nvCxnSpPr>
            <p:spPr>
              <a:xfrm flipH="1" flipV="1">
                <a:off x="3957714" y="3635512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2F6FF05-943E-500D-022C-B8FB18D334BB}"/>
                  </a:ext>
                </a:extLst>
              </p:cNvPr>
              <p:cNvSpPr/>
              <p:nvPr/>
            </p:nvSpPr>
            <p:spPr>
              <a:xfrm>
                <a:off x="3844678" y="3577594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EFA9010-3442-14B4-A08F-AFFC61E55DA1}"/>
                  </a:ext>
                </a:extLst>
              </p:cNvPr>
              <p:cNvSpPr txBox="1"/>
              <p:nvPr/>
            </p:nvSpPr>
            <p:spPr>
              <a:xfrm>
                <a:off x="4362072" y="3540048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A5F38DC-E35F-573A-2761-9DE966C8E5CE}"/>
                  </a:ext>
                </a:extLst>
              </p:cNvPr>
              <p:cNvSpPr txBox="1"/>
              <p:nvPr/>
            </p:nvSpPr>
            <p:spPr>
              <a:xfrm>
                <a:off x="3360935" y="3385653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2D18CEA-F581-7A15-C1AB-2ABE9120900F}"/>
                </a:ext>
              </a:extLst>
            </p:cNvPr>
            <p:cNvGrpSpPr/>
            <p:nvPr/>
          </p:nvGrpSpPr>
          <p:grpSpPr>
            <a:xfrm>
              <a:off x="5122298" y="819686"/>
              <a:ext cx="2819166" cy="2088771"/>
              <a:chOff x="5183498" y="1943713"/>
              <a:chExt cx="2819166" cy="208877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E6F9F14-6C8C-C1AC-0B45-4C14DEC3F89C}"/>
                  </a:ext>
                </a:extLst>
              </p:cNvPr>
              <p:cNvSpPr txBox="1"/>
              <p:nvPr/>
            </p:nvSpPr>
            <p:spPr>
              <a:xfrm rot="4293163">
                <a:off x="6618888" y="2727806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EAB9F5B-8CE1-6BD7-5ECD-2A02671806C3}"/>
                  </a:ext>
                </a:extLst>
              </p:cNvPr>
              <p:cNvCxnSpPr>
                <a:cxnSpLocks/>
                <a:stCxn id="126" idx="4"/>
                <a:endCxn id="139" idx="0"/>
              </p:cNvCxnSpPr>
              <p:nvPr/>
            </p:nvCxnSpPr>
            <p:spPr>
              <a:xfrm flipH="1">
                <a:off x="5953939" y="2870556"/>
                <a:ext cx="251109" cy="674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10DDA77F-CDE4-9D6C-80B1-FA5ADACD2B49}"/>
                  </a:ext>
                </a:extLst>
              </p:cNvPr>
              <p:cNvCxnSpPr>
                <a:cxnSpLocks/>
                <a:stCxn id="126" idx="2"/>
                <a:endCxn id="148" idx="3"/>
              </p:cNvCxnSpPr>
              <p:nvPr/>
            </p:nvCxnSpPr>
            <p:spPr>
              <a:xfrm flipH="1" flipV="1">
                <a:off x="5605775" y="2615811"/>
                <a:ext cx="542755" cy="19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7DE1C603-ED4B-1AF1-5CA2-092C8582EA05}"/>
                  </a:ext>
                </a:extLst>
              </p:cNvPr>
              <p:cNvSpPr txBox="1"/>
              <p:nvPr/>
            </p:nvSpPr>
            <p:spPr>
              <a:xfrm rot="18861962">
                <a:off x="6096000" y="2355244"/>
                <a:ext cx="414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BF81FB7-6B1C-2DA1-020E-202B1C6FB3F3}"/>
                  </a:ext>
                </a:extLst>
              </p:cNvPr>
              <p:cNvCxnSpPr>
                <a:cxnSpLocks/>
                <a:stCxn id="132" idx="7"/>
                <a:endCxn id="135" idx="2"/>
              </p:cNvCxnSpPr>
              <p:nvPr/>
            </p:nvCxnSpPr>
            <p:spPr>
              <a:xfrm flipV="1">
                <a:off x="6500726" y="2407567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63A431C-2F38-FAA5-BA20-E007B2D64F7D}"/>
                  </a:ext>
                </a:extLst>
              </p:cNvPr>
              <p:cNvCxnSpPr>
                <a:cxnSpLocks/>
                <a:stCxn id="133" idx="1"/>
                <a:endCxn id="135" idx="2"/>
              </p:cNvCxnSpPr>
              <p:nvPr/>
            </p:nvCxnSpPr>
            <p:spPr>
              <a:xfrm flipH="1" flipV="1">
                <a:off x="6764610" y="2407567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F245567-157B-321F-8315-B6FDC0A5A1C1}"/>
                  </a:ext>
                </a:extLst>
              </p:cNvPr>
              <p:cNvSpPr txBox="1"/>
              <p:nvPr/>
            </p:nvSpPr>
            <p:spPr>
              <a:xfrm rot="19309229">
                <a:off x="6066668" y="3254217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E837A789-CB29-3EBD-99AC-0C72AFF20618}"/>
                  </a:ext>
                </a:extLst>
              </p:cNvPr>
              <p:cNvSpPr txBox="1"/>
              <p:nvPr/>
            </p:nvSpPr>
            <p:spPr>
              <a:xfrm rot="2118119">
                <a:off x="7181202" y="3247813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FD75D6BB-8DB9-20AF-743E-1C83DFB43EFD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 flipV="1">
                <a:off x="6184093" y="3637591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864D0EF-9BC4-A526-B29F-3691B0A079AA}"/>
                  </a:ext>
                </a:extLst>
              </p:cNvPr>
              <p:cNvSpPr txBox="1"/>
              <p:nvPr/>
            </p:nvSpPr>
            <p:spPr>
              <a:xfrm>
                <a:off x="6680845" y="3333794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2CD8F905-BEC7-42F8-88B4-4F4A53FFDFF0}"/>
                  </a:ext>
                </a:extLst>
              </p:cNvPr>
              <p:cNvCxnSpPr>
                <a:cxnSpLocks/>
                <a:stCxn id="138" idx="6"/>
              </p:cNvCxnSpPr>
              <p:nvPr/>
            </p:nvCxnSpPr>
            <p:spPr>
              <a:xfrm>
                <a:off x="6635310" y="3782625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71B997D4-7E5D-FAD7-F06D-07B77078D922}"/>
                  </a:ext>
                </a:extLst>
              </p:cNvPr>
              <p:cNvCxnSpPr>
                <a:cxnSpLocks/>
                <a:stCxn id="138" idx="4"/>
                <a:endCxn id="139" idx="2"/>
              </p:cNvCxnSpPr>
              <p:nvPr/>
            </p:nvCxnSpPr>
            <p:spPr>
              <a:xfrm rot="5400000">
                <a:off x="6244776" y="3549707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A7C054F-859C-BF74-861C-B14C7BF7D3B2}"/>
                  </a:ext>
                </a:extLst>
              </p:cNvPr>
              <p:cNvSpPr txBox="1"/>
              <p:nvPr/>
            </p:nvSpPr>
            <p:spPr>
              <a:xfrm>
                <a:off x="6118498" y="3690619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55DBEED8-AF9C-B6C2-FA76-044D3E4CF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0598" y="2298685"/>
                <a:ext cx="505688" cy="5098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48FA3A17-05A1-989F-67E9-4DCCF25DC241}"/>
                  </a:ext>
                </a:extLst>
              </p:cNvPr>
              <p:cNvSpPr/>
              <p:nvPr/>
            </p:nvSpPr>
            <p:spPr>
              <a:xfrm>
                <a:off x="6148530" y="2754720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3A3EED3-1E9B-2B59-A9D4-5C7909FC6EC5}"/>
                  </a:ext>
                </a:extLst>
              </p:cNvPr>
              <p:cNvSpPr txBox="1"/>
              <p:nvPr/>
            </p:nvSpPr>
            <p:spPr>
              <a:xfrm>
                <a:off x="5860930" y="2940781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F049BDD3-8183-D788-0455-4106991C34D5}"/>
                  </a:ext>
                </a:extLst>
              </p:cNvPr>
              <p:cNvSpPr txBox="1"/>
              <p:nvPr/>
            </p:nvSpPr>
            <p:spPr>
              <a:xfrm>
                <a:off x="5825203" y="2415221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D08B300-FB67-8213-94EB-0A82FC17B1E1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 flipV="1">
                <a:off x="6005198" y="3386210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47A9390-E716-6DB4-C430-B29128E3F856}"/>
                  </a:ext>
                </a:extLst>
              </p:cNvPr>
              <p:cNvSpPr/>
              <p:nvPr/>
            </p:nvSpPr>
            <p:spPr>
              <a:xfrm>
                <a:off x="6404244" y="328733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161FF0E8-0EE7-2D22-A554-1CDF58395BFE}"/>
                  </a:ext>
                </a:extLst>
              </p:cNvPr>
              <p:cNvSpPr/>
              <p:nvPr/>
            </p:nvSpPr>
            <p:spPr>
              <a:xfrm>
                <a:off x="7025119" y="330349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2D5157B-0C37-0EFF-A35D-FAF659F61439}"/>
                  </a:ext>
                </a:extLst>
              </p:cNvPr>
              <p:cNvCxnSpPr>
                <a:cxnSpLocks/>
                <a:endCxn id="133" idx="5"/>
              </p:cNvCxnSpPr>
              <p:nvPr/>
            </p:nvCxnSpPr>
            <p:spPr>
              <a:xfrm flipH="1" flipV="1">
                <a:off x="7121601" y="3402370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7682C0C0-F386-3391-8A00-75AD32B2811E}"/>
                  </a:ext>
                </a:extLst>
              </p:cNvPr>
              <p:cNvSpPr txBox="1"/>
              <p:nvPr/>
            </p:nvSpPr>
            <p:spPr>
              <a:xfrm>
                <a:off x="6538468" y="2069013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4397A4E8-702E-23C0-B640-03430459F45A}"/>
                  </a:ext>
                </a:extLst>
              </p:cNvPr>
              <p:cNvSpPr txBox="1"/>
              <p:nvPr/>
            </p:nvSpPr>
            <p:spPr>
              <a:xfrm rot="17268456">
                <a:off x="6242286" y="2839332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632F3E8-43F8-14AC-6570-5A083A7FAC86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>
                <a:off x="6072045" y="3782625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49447CB-DEDA-8D1F-FB23-1BF3C90B7477}"/>
                  </a:ext>
                </a:extLst>
              </p:cNvPr>
              <p:cNvSpPr/>
              <p:nvPr/>
            </p:nvSpPr>
            <p:spPr>
              <a:xfrm>
                <a:off x="6522274" y="372470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EF0600A-2D12-73D0-4F06-DA2B7303C6E2}"/>
                  </a:ext>
                </a:extLst>
              </p:cNvPr>
              <p:cNvSpPr txBox="1"/>
              <p:nvPr/>
            </p:nvSpPr>
            <p:spPr>
              <a:xfrm>
                <a:off x="5727797" y="3545169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A3E7FF5-358A-A638-B74C-D0CE42D97326}"/>
                  </a:ext>
                </a:extLst>
              </p:cNvPr>
              <p:cNvSpPr txBox="1"/>
              <p:nvPr/>
            </p:nvSpPr>
            <p:spPr>
              <a:xfrm>
                <a:off x="6820023" y="3724707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8DC3B8F7-518D-910F-4F90-02DA13136F01}"/>
                  </a:ext>
                </a:extLst>
              </p:cNvPr>
              <p:cNvCxnSpPr>
                <a:cxnSpLocks/>
                <a:endCxn id="142" idx="6"/>
              </p:cNvCxnSpPr>
              <p:nvPr/>
            </p:nvCxnSpPr>
            <p:spPr>
              <a:xfrm flipH="1" flipV="1">
                <a:off x="6863446" y="3640633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6A92728-1021-7C7D-93A6-D4E81725020C}"/>
                  </a:ext>
                </a:extLst>
              </p:cNvPr>
              <p:cNvSpPr/>
              <p:nvPr/>
            </p:nvSpPr>
            <p:spPr>
              <a:xfrm>
                <a:off x="6750410" y="3582715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F0DEB18-F032-C0B3-9713-792F18FF5403}"/>
                  </a:ext>
                </a:extLst>
              </p:cNvPr>
              <p:cNvSpPr txBox="1"/>
              <p:nvPr/>
            </p:nvSpPr>
            <p:spPr>
              <a:xfrm>
                <a:off x="7267804" y="3545169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0B2F776-DB7E-23A8-2F05-F59C2F3D399A}"/>
                  </a:ext>
                </a:extLst>
              </p:cNvPr>
              <p:cNvSpPr txBox="1"/>
              <p:nvPr/>
            </p:nvSpPr>
            <p:spPr>
              <a:xfrm>
                <a:off x="6266667" y="3390774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A8CD7721-8061-AE61-9E4E-2E5B992ED4E4}"/>
                  </a:ext>
                </a:extLst>
              </p:cNvPr>
              <p:cNvCxnSpPr>
                <a:cxnSpLocks/>
                <a:stCxn id="147" idx="6"/>
                <a:endCxn id="135" idx="1"/>
              </p:cNvCxnSpPr>
              <p:nvPr/>
            </p:nvCxnSpPr>
            <p:spPr>
              <a:xfrm>
                <a:off x="6111860" y="2237861"/>
                <a:ext cx="426608" cy="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A7774BC-43B3-35AD-23F0-19A4F6588662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V="1">
                <a:off x="5394086" y="2237861"/>
                <a:ext cx="604738" cy="300546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E4C75514-ED2A-CB0D-5197-1446146797C2}"/>
                  </a:ext>
                </a:extLst>
              </p:cNvPr>
              <p:cNvSpPr/>
              <p:nvPr/>
            </p:nvSpPr>
            <p:spPr>
              <a:xfrm>
                <a:off x="5998824" y="217994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E96C2A4-EA3B-C2ED-EEA1-6D96F335C503}"/>
                  </a:ext>
                </a:extLst>
              </p:cNvPr>
              <p:cNvSpPr txBox="1"/>
              <p:nvPr/>
            </p:nvSpPr>
            <p:spPr>
              <a:xfrm>
                <a:off x="5183498" y="2446534"/>
                <a:ext cx="42227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2438211-6028-5F03-0116-66C8CBE4AE68}"/>
                  </a:ext>
                </a:extLst>
              </p:cNvPr>
              <p:cNvSpPr txBox="1"/>
              <p:nvPr/>
            </p:nvSpPr>
            <p:spPr>
              <a:xfrm>
                <a:off x="6035257" y="1943713"/>
                <a:ext cx="4500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21911EA-A5AC-1262-38CD-205A0DD2A904}"/>
                  </a:ext>
                </a:extLst>
              </p:cNvPr>
              <p:cNvSpPr txBox="1"/>
              <p:nvPr/>
            </p:nvSpPr>
            <p:spPr>
              <a:xfrm>
                <a:off x="5286078" y="2079179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FF73D9DF-C8F2-3F09-66F7-C107B1460C43}"/>
                </a:ext>
              </a:extLst>
            </p:cNvPr>
            <p:cNvGrpSpPr/>
            <p:nvPr/>
          </p:nvGrpSpPr>
          <p:grpSpPr>
            <a:xfrm>
              <a:off x="7649195" y="804446"/>
              <a:ext cx="3407425" cy="2088771"/>
              <a:chOff x="5304664" y="2877376"/>
              <a:chExt cx="3407425" cy="208877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D0FD42B-ADC9-5080-0275-707C84CEEAE1}"/>
                  </a:ext>
                </a:extLst>
              </p:cNvPr>
              <p:cNvSpPr txBox="1"/>
              <p:nvPr/>
            </p:nvSpPr>
            <p:spPr>
              <a:xfrm rot="4293163">
                <a:off x="6740054" y="3661469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2E69F202-0B08-25F5-16DA-D1CB3D509A77}"/>
                  </a:ext>
                </a:extLst>
              </p:cNvPr>
              <p:cNvCxnSpPr>
                <a:cxnSpLocks/>
                <a:stCxn id="175" idx="6"/>
                <a:endCxn id="203" idx="1"/>
              </p:cNvCxnSpPr>
              <p:nvPr/>
            </p:nvCxnSpPr>
            <p:spPr>
              <a:xfrm flipV="1">
                <a:off x="7490353" y="3549474"/>
                <a:ext cx="310393" cy="169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66F0295C-1FAD-AC8D-B0EE-30918CB6A6EC}"/>
                  </a:ext>
                </a:extLst>
              </p:cNvPr>
              <p:cNvCxnSpPr>
                <a:cxnSpLocks/>
                <a:stCxn id="175" idx="4"/>
                <a:endCxn id="194" idx="0"/>
              </p:cNvCxnSpPr>
              <p:nvPr/>
            </p:nvCxnSpPr>
            <p:spPr>
              <a:xfrm>
                <a:off x="7433835" y="3776669"/>
                <a:ext cx="322565" cy="702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C6492452-9E6E-88B0-EDC1-1A5C20DC9962}"/>
                  </a:ext>
                </a:extLst>
              </p:cNvPr>
              <p:cNvCxnSpPr>
                <a:cxnSpLocks/>
                <a:stCxn id="177" idx="4"/>
                <a:endCxn id="190" idx="0"/>
              </p:cNvCxnSpPr>
              <p:nvPr/>
            </p:nvCxnSpPr>
            <p:spPr>
              <a:xfrm flipH="1">
                <a:off x="6075105" y="3804219"/>
                <a:ext cx="251109" cy="674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232CDEA7-21F3-0A6B-716E-DC62B1AE36B4}"/>
                  </a:ext>
                </a:extLst>
              </p:cNvPr>
              <p:cNvCxnSpPr>
                <a:cxnSpLocks/>
                <a:stCxn id="177" idx="2"/>
                <a:endCxn id="199" idx="3"/>
              </p:cNvCxnSpPr>
              <p:nvPr/>
            </p:nvCxnSpPr>
            <p:spPr>
              <a:xfrm flipH="1" flipV="1">
                <a:off x="5726941" y="3549474"/>
                <a:ext cx="542755" cy="19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8555D36-21CC-DCE2-F107-98927D7A3C47}"/>
                  </a:ext>
                </a:extLst>
              </p:cNvPr>
              <p:cNvSpPr txBox="1"/>
              <p:nvPr/>
            </p:nvSpPr>
            <p:spPr>
              <a:xfrm rot="18861962">
                <a:off x="6217166" y="3288907"/>
                <a:ext cx="414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BB94760D-B25B-0471-5564-376C571DE8BC}"/>
                  </a:ext>
                </a:extLst>
              </p:cNvPr>
              <p:cNvSpPr txBox="1"/>
              <p:nvPr/>
            </p:nvSpPr>
            <p:spPr>
              <a:xfrm rot="2910207">
                <a:off x="7166363" y="3273037"/>
                <a:ext cx="452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6975C570-8477-D3D8-EF82-F91410E0BE41}"/>
                  </a:ext>
                </a:extLst>
              </p:cNvPr>
              <p:cNvCxnSpPr>
                <a:cxnSpLocks/>
                <a:stCxn id="183" idx="7"/>
                <a:endCxn id="186" idx="2"/>
              </p:cNvCxnSpPr>
              <p:nvPr/>
            </p:nvCxnSpPr>
            <p:spPr>
              <a:xfrm flipV="1">
                <a:off x="6621892" y="3341230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07A44818-73F7-23A3-E72B-58E78161AE03}"/>
                  </a:ext>
                </a:extLst>
              </p:cNvPr>
              <p:cNvCxnSpPr>
                <a:cxnSpLocks/>
                <a:stCxn id="184" idx="1"/>
                <a:endCxn id="186" idx="2"/>
              </p:cNvCxnSpPr>
              <p:nvPr/>
            </p:nvCxnSpPr>
            <p:spPr>
              <a:xfrm flipH="1" flipV="1">
                <a:off x="6885776" y="3341230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E2C4022-6919-8A35-3610-736264B8ABF5}"/>
                  </a:ext>
                </a:extLst>
              </p:cNvPr>
              <p:cNvSpPr txBox="1"/>
              <p:nvPr/>
            </p:nvSpPr>
            <p:spPr>
              <a:xfrm rot="19309229">
                <a:off x="6187834" y="4187880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C46A5C0-FC56-5263-FB26-95CAF802ABF0}"/>
                  </a:ext>
                </a:extLst>
              </p:cNvPr>
              <p:cNvSpPr txBox="1"/>
              <p:nvPr/>
            </p:nvSpPr>
            <p:spPr>
              <a:xfrm rot="2118119">
                <a:off x="7302368" y="4181476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DC49B7D3-95FB-66F7-9CD5-7B82D120FA67}"/>
                  </a:ext>
                </a:extLst>
              </p:cNvPr>
              <p:cNvCxnSpPr>
                <a:cxnSpLocks/>
                <a:stCxn id="193" idx="2"/>
              </p:cNvCxnSpPr>
              <p:nvPr/>
            </p:nvCxnSpPr>
            <p:spPr>
              <a:xfrm flipH="1" flipV="1">
                <a:off x="6305259" y="4571254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780CD5E2-89E7-9637-E78D-E7661E77A3F7}"/>
                  </a:ext>
                </a:extLst>
              </p:cNvPr>
              <p:cNvSpPr txBox="1"/>
              <p:nvPr/>
            </p:nvSpPr>
            <p:spPr>
              <a:xfrm>
                <a:off x="6802011" y="4267457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EADFC28E-1D56-9F37-E390-FB8C1160C3A8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6756476" y="4716288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20">
                <a:extLst>
                  <a:ext uri="{FF2B5EF4-FFF2-40B4-BE49-F238E27FC236}">
                    <a16:creationId xmlns:a16="http://schemas.microsoft.com/office/drawing/2014/main" id="{3D3D41EF-07C6-C246-A346-F3AD92075A7D}"/>
                  </a:ext>
                </a:extLst>
              </p:cNvPr>
              <p:cNvCxnSpPr>
                <a:cxnSpLocks/>
                <a:stCxn id="189" idx="4"/>
                <a:endCxn id="190" idx="2"/>
              </p:cNvCxnSpPr>
              <p:nvPr/>
            </p:nvCxnSpPr>
            <p:spPr>
              <a:xfrm rot="5400000">
                <a:off x="6365942" y="4483370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6BCA2F8-0223-0E3A-14E6-CC7FA9A03F3A}"/>
                  </a:ext>
                </a:extLst>
              </p:cNvPr>
              <p:cNvSpPr txBox="1"/>
              <p:nvPr/>
            </p:nvSpPr>
            <p:spPr>
              <a:xfrm>
                <a:off x="6239664" y="4624282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C354FDBC-D9A1-D0FA-3228-5AF2C1C1CB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266" y="3245715"/>
                <a:ext cx="414730" cy="46996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80FB112-1C68-9CD6-4FAD-891F4CA5FA17}"/>
                  </a:ext>
                </a:extLst>
              </p:cNvPr>
              <p:cNvSpPr/>
              <p:nvPr/>
            </p:nvSpPr>
            <p:spPr>
              <a:xfrm>
                <a:off x="7377317" y="366083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0AB9600E-DFF3-B879-CA6B-AA116273CE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1764" y="3232348"/>
                <a:ext cx="505688" cy="5098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29D30966-29E4-EE44-786D-5A5AA1F1E794}"/>
                  </a:ext>
                </a:extLst>
              </p:cNvPr>
              <p:cNvSpPr/>
              <p:nvPr/>
            </p:nvSpPr>
            <p:spPr>
              <a:xfrm>
                <a:off x="6269696" y="368838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5B43F3A5-548A-7FCB-70FF-DC5138D2CE1E}"/>
                  </a:ext>
                </a:extLst>
              </p:cNvPr>
              <p:cNvSpPr txBox="1"/>
              <p:nvPr/>
            </p:nvSpPr>
            <p:spPr>
              <a:xfrm>
                <a:off x="7570298" y="3831120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00FA1F9C-DDF8-6D62-48F3-7D060C31128A}"/>
                  </a:ext>
                </a:extLst>
              </p:cNvPr>
              <p:cNvSpPr txBox="1"/>
              <p:nvPr/>
            </p:nvSpPr>
            <p:spPr>
              <a:xfrm>
                <a:off x="7546872" y="3333258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800A40D-A259-C267-5862-0359E5BBEC5D}"/>
                  </a:ext>
                </a:extLst>
              </p:cNvPr>
              <p:cNvSpPr txBox="1"/>
              <p:nvPr/>
            </p:nvSpPr>
            <p:spPr>
              <a:xfrm>
                <a:off x="5982096" y="3874444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61E53AD-AB9A-1786-A357-7C7898D260E3}"/>
                  </a:ext>
                </a:extLst>
              </p:cNvPr>
              <p:cNvSpPr txBox="1"/>
              <p:nvPr/>
            </p:nvSpPr>
            <p:spPr>
              <a:xfrm>
                <a:off x="5946369" y="3348884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D07FFDC-5832-25AB-7BFA-6A42A26AB637}"/>
                  </a:ext>
                </a:extLst>
              </p:cNvPr>
              <p:cNvCxnSpPr>
                <a:cxnSpLocks/>
                <a:endCxn id="183" idx="3"/>
              </p:cNvCxnSpPr>
              <p:nvPr/>
            </p:nvCxnSpPr>
            <p:spPr>
              <a:xfrm flipV="1">
                <a:off x="6126364" y="4319873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03C8D048-3845-2C57-C2F1-761E3056EAB9}"/>
                  </a:ext>
                </a:extLst>
              </p:cNvPr>
              <p:cNvSpPr/>
              <p:nvPr/>
            </p:nvSpPr>
            <p:spPr>
              <a:xfrm>
                <a:off x="6525410" y="4221001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75AB22F-1FB3-6C0C-981E-8AE212E62A8E}"/>
                  </a:ext>
                </a:extLst>
              </p:cNvPr>
              <p:cNvSpPr/>
              <p:nvPr/>
            </p:nvSpPr>
            <p:spPr>
              <a:xfrm>
                <a:off x="7146285" y="4237161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96DCB960-2570-E91B-2690-27F42FA4DC81}"/>
                  </a:ext>
                </a:extLst>
              </p:cNvPr>
              <p:cNvCxnSpPr>
                <a:cxnSpLocks/>
                <a:endCxn id="184" idx="5"/>
              </p:cNvCxnSpPr>
              <p:nvPr/>
            </p:nvCxnSpPr>
            <p:spPr>
              <a:xfrm flipH="1" flipV="1">
                <a:off x="7242767" y="4336033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FCF539BF-8CD7-AEF7-6250-DA1DAB26E480}"/>
                  </a:ext>
                </a:extLst>
              </p:cNvPr>
              <p:cNvSpPr txBox="1"/>
              <p:nvPr/>
            </p:nvSpPr>
            <p:spPr>
              <a:xfrm>
                <a:off x="6659634" y="3002676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6A123091-51C6-AF28-EA70-F38EC6E114BA}"/>
                  </a:ext>
                </a:extLst>
              </p:cNvPr>
              <p:cNvSpPr txBox="1"/>
              <p:nvPr/>
            </p:nvSpPr>
            <p:spPr>
              <a:xfrm rot="17268456">
                <a:off x="6363452" y="3772995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79A1662-6AAE-4483-1C02-C2766D220685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193211" y="4716288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0793F2CC-1FB9-C855-1F5E-5D71646553C3}"/>
                  </a:ext>
                </a:extLst>
              </p:cNvPr>
              <p:cNvSpPr/>
              <p:nvPr/>
            </p:nvSpPr>
            <p:spPr>
              <a:xfrm>
                <a:off x="6643440" y="4658370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0D38A4A8-851E-6BDB-A8D6-23065C1FA068}"/>
                  </a:ext>
                </a:extLst>
              </p:cNvPr>
              <p:cNvSpPr txBox="1"/>
              <p:nvPr/>
            </p:nvSpPr>
            <p:spPr>
              <a:xfrm>
                <a:off x="5848963" y="447883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962F206-F067-561C-97AA-B757AED7D1C6}"/>
                  </a:ext>
                </a:extLst>
              </p:cNvPr>
              <p:cNvSpPr txBox="1"/>
              <p:nvPr/>
            </p:nvSpPr>
            <p:spPr>
              <a:xfrm>
                <a:off x="6941189" y="4658370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30E001E-4707-E777-C5C5-F5FBA0DF3E8F}"/>
                  </a:ext>
                </a:extLst>
              </p:cNvPr>
              <p:cNvCxnSpPr>
                <a:cxnSpLocks/>
                <a:endCxn id="193" idx="6"/>
              </p:cNvCxnSpPr>
              <p:nvPr/>
            </p:nvCxnSpPr>
            <p:spPr>
              <a:xfrm flipH="1" flipV="1">
                <a:off x="6984612" y="4574296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B4C285B1-0518-9A47-DA58-10E6D59641D5}"/>
                  </a:ext>
                </a:extLst>
              </p:cNvPr>
              <p:cNvSpPr/>
              <p:nvPr/>
            </p:nvSpPr>
            <p:spPr>
              <a:xfrm>
                <a:off x="6871576" y="451637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CBEC48FD-5587-CA4C-23E6-6E078342BB73}"/>
                  </a:ext>
                </a:extLst>
              </p:cNvPr>
              <p:cNvSpPr txBox="1"/>
              <p:nvPr/>
            </p:nvSpPr>
            <p:spPr>
              <a:xfrm>
                <a:off x="7388970" y="4478832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52F04D3C-61F8-059C-8793-8B781444B987}"/>
                  </a:ext>
                </a:extLst>
              </p:cNvPr>
              <p:cNvSpPr txBox="1"/>
              <p:nvPr/>
            </p:nvSpPr>
            <p:spPr>
              <a:xfrm>
                <a:off x="6387833" y="4324437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3B6AD224-4574-3AD4-A375-006E57C189E4}"/>
                  </a:ext>
                </a:extLst>
              </p:cNvPr>
              <p:cNvCxnSpPr>
                <a:cxnSpLocks/>
                <a:stCxn id="198" idx="6"/>
                <a:endCxn id="186" idx="1"/>
              </p:cNvCxnSpPr>
              <p:nvPr/>
            </p:nvCxnSpPr>
            <p:spPr>
              <a:xfrm>
                <a:off x="6233026" y="3171524"/>
                <a:ext cx="426608" cy="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AD7A136A-7C6B-137D-0038-2093FB782E07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 flipV="1">
                <a:off x="5515252" y="3171524"/>
                <a:ext cx="604738" cy="300546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89832FF-525A-1126-2728-5AE9087897C9}"/>
                  </a:ext>
                </a:extLst>
              </p:cNvPr>
              <p:cNvSpPr/>
              <p:nvPr/>
            </p:nvSpPr>
            <p:spPr>
              <a:xfrm>
                <a:off x="6119990" y="311360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2F9CEDA-7B78-6D0D-2F0B-C87EF69276A3}"/>
                  </a:ext>
                </a:extLst>
              </p:cNvPr>
              <p:cNvSpPr txBox="1"/>
              <p:nvPr/>
            </p:nvSpPr>
            <p:spPr>
              <a:xfrm>
                <a:off x="5304664" y="3380197"/>
                <a:ext cx="42227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2B0FD5D-02A9-0CDE-F907-03229C6D8497}"/>
                  </a:ext>
                </a:extLst>
              </p:cNvPr>
              <p:cNvCxnSpPr>
                <a:cxnSpLocks/>
                <a:endCxn id="201" idx="6"/>
              </p:cNvCxnSpPr>
              <p:nvPr/>
            </p:nvCxnSpPr>
            <p:spPr>
              <a:xfrm flipH="1" flipV="1">
                <a:off x="8085021" y="3171223"/>
                <a:ext cx="462172" cy="403737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E983BC4-DD3D-C981-E34F-EF5A9C5E2327}"/>
                  </a:ext>
                </a:extLst>
              </p:cNvPr>
              <p:cNvSpPr/>
              <p:nvPr/>
            </p:nvSpPr>
            <p:spPr>
              <a:xfrm>
                <a:off x="7971985" y="3113305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F09F3C4F-920A-2D10-7960-929A2E994010}"/>
                  </a:ext>
                </a:extLst>
              </p:cNvPr>
              <p:cNvCxnSpPr>
                <a:cxnSpLocks/>
                <a:stCxn id="201" idx="2"/>
                <a:endCxn id="186" idx="3"/>
              </p:cNvCxnSpPr>
              <p:nvPr/>
            </p:nvCxnSpPr>
            <p:spPr>
              <a:xfrm flipH="1">
                <a:off x="7111918" y="3171223"/>
                <a:ext cx="860067" cy="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0CFA66F-856E-F0DE-FFC3-267D03F3C64C}"/>
                  </a:ext>
                </a:extLst>
              </p:cNvPr>
              <p:cNvSpPr txBox="1"/>
              <p:nvPr/>
            </p:nvSpPr>
            <p:spPr>
              <a:xfrm>
                <a:off x="7800746" y="3380197"/>
                <a:ext cx="91134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C266DB23-74D9-725F-A09C-233F9F1EA714}"/>
                  </a:ext>
                </a:extLst>
              </p:cNvPr>
              <p:cNvSpPr txBox="1"/>
              <p:nvPr/>
            </p:nvSpPr>
            <p:spPr>
              <a:xfrm>
                <a:off x="7124403" y="2893012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→a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31BE04EA-8105-99A7-E390-FB832A29A3D2}"/>
                  </a:ext>
                </a:extLst>
              </p:cNvPr>
              <p:cNvSpPr txBox="1"/>
              <p:nvPr/>
            </p:nvSpPr>
            <p:spPr>
              <a:xfrm>
                <a:off x="6156423" y="2877376"/>
                <a:ext cx="4500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A2A3C3F-825C-3D5F-6B1E-327158BCA837}"/>
                  </a:ext>
                </a:extLst>
              </p:cNvPr>
              <p:cNvSpPr txBox="1"/>
              <p:nvPr/>
            </p:nvSpPr>
            <p:spPr>
              <a:xfrm>
                <a:off x="5407244" y="3012842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965CD447-C951-DC6F-16DE-951A34454B3E}"/>
                  </a:ext>
                </a:extLst>
              </p:cNvPr>
              <p:cNvSpPr txBox="1"/>
              <p:nvPr/>
            </p:nvSpPr>
            <p:spPr>
              <a:xfrm>
                <a:off x="8052854" y="3091826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EF6D5759-08D4-A27A-9C8D-2455AC76E6D0}"/>
                </a:ext>
              </a:extLst>
            </p:cNvPr>
            <p:cNvSpPr txBox="1"/>
            <p:nvPr/>
          </p:nvSpPr>
          <p:spPr>
            <a:xfrm>
              <a:off x="858700" y="309044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4A1A8CA2-11DA-1042-239F-8F625E0921DF}"/>
                </a:ext>
              </a:extLst>
            </p:cNvPr>
            <p:cNvSpPr txBox="1"/>
            <p:nvPr/>
          </p:nvSpPr>
          <p:spPr>
            <a:xfrm>
              <a:off x="4270166" y="397014"/>
              <a:ext cx="2895600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Compute Transitions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F829F11-D543-BD5B-0023-32347C8519AC}"/>
                </a:ext>
              </a:extLst>
            </p:cNvPr>
            <p:cNvSpPr txBox="1"/>
            <p:nvPr/>
          </p:nvSpPr>
          <p:spPr>
            <a:xfrm>
              <a:off x="3134195" y="309044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nd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D7A24174-2FA6-2528-ECA1-D6C719C4F6C8}"/>
                </a:ext>
              </a:extLst>
            </p:cNvPr>
            <p:cNvSpPr txBox="1"/>
            <p:nvPr/>
          </p:nvSpPr>
          <p:spPr>
            <a:xfrm>
              <a:off x="5597208" y="313616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rd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281F08B-28DD-EF26-41DF-D40DA198757E}"/>
                </a:ext>
              </a:extLst>
            </p:cNvPr>
            <p:cNvSpPr txBox="1"/>
            <p:nvPr/>
          </p:nvSpPr>
          <p:spPr>
            <a:xfrm>
              <a:off x="8111578" y="3120926"/>
              <a:ext cx="2240740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b="1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37A2099A-74F8-887F-D9EC-99CDD2A6E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57" y="4107166"/>
            <a:ext cx="3049301" cy="15798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A9992-7690-49B0-6A03-E7FF301D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458" y="4490615"/>
            <a:ext cx="2484120" cy="15980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894F491-5A40-43C0-4529-4ACC6C5AA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966" y="3474720"/>
            <a:ext cx="704948" cy="704948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89EC469-C134-1A9C-5720-D183B701476D}"/>
              </a:ext>
            </a:extLst>
          </p:cNvPr>
          <p:cNvGrpSpPr/>
          <p:nvPr/>
        </p:nvGrpSpPr>
        <p:grpSpPr>
          <a:xfrm>
            <a:off x="129026" y="4353529"/>
            <a:ext cx="2060811" cy="1333466"/>
            <a:chOff x="129026" y="4353529"/>
            <a:chExt cx="2060811" cy="13334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EF9D05-4C4E-D58B-B916-F6ACA72E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026" y="4353529"/>
              <a:ext cx="2060811" cy="133346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47687D1-AE73-9C09-0BBC-B65233274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3247" y="4551575"/>
              <a:ext cx="210925" cy="21092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8B7704-94B3-9FE7-6C99-DAA488983F71}"/>
              </a:ext>
            </a:extLst>
          </p:cNvPr>
          <p:cNvGrpSpPr/>
          <p:nvPr/>
        </p:nvGrpSpPr>
        <p:grpSpPr>
          <a:xfrm>
            <a:off x="8445847" y="4107166"/>
            <a:ext cx="3125454" cy="1710154"/>
            <a:chOff x="8445847" y="4107166"/>
            <a:chExt cx="3125454" cy="17101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A1641FC-038E-83B3-315B-31DAA484F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5847" y="4107166"/>
              <a:ext cx="3125454" cy="1710154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45F54D1-5B9A-3778-7745-F4139E55F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1948" y="4279690"/>
              <a:ext cx="210925" cy="2109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2B4D23B-A44B-6FE0-6D24-6891E0161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9048" y="4279690"/>
              <a:ext cx="210925" cy="210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819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FCC06-D4AD-67CF-FFD0-50789D1E6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8125DD9-A52C-93B2-713A-255BBAAD7122}"/>
              </a:ext>
            </a:extLst>
          </p:cNvPr>
          <p:cNvGrpSpPr/>
          <p:nvPr/>
        </p:nvGrpSpPr>
        <p:grpSpPr>
          <a:xfrm>
            <a:off x="1419597" y="909059"/>
            <a:ext cx="8748961" cy="1940110"/>
            <a:chOff x="1137657" y="3934199"/>
            <a:chExt cx="8748961" cy="194011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7926E47-B6C5-F8B1-4BB2-979A64C10791}"/>
                </a:ext>
              </a:extLst>
            </p:cNvPr>
            <p:cNvGrpSpPr/>
            <p:nvPr/>
          </p:nvGrpSpPr>
          <p:grpSpPr>
            <a:xfrm>
              <a:off x="1218164" y="4540843"/>
              <a:ext cx="2060811" cy="1333466"/>
              <a:chOff x="129026" y="4353529"/>
              <a:chExt cx="2060811" cy="1333466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EFB5FAA-CCF0-8495-EE66-AF55DCC0D5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9026" y="4353529"/>
                <a:ext cx="2060811" cy="1333466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78F6A75-1B8D-8AFC-1BFC-506A69C26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3247" y="4551575"/>
                <a:ext cx="210925" cy="210925"/>
              </a:xfrm>
              <a:prstGeom prst="rect">
                <a:avLst/>
              </a:prstGeom>
            </p:spPr>
          </p:pic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299FE8B-5A8A-CC14-40E6-1F23B1C76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5701" y="4339910"/>
              <a:ext cx="2463013" cy="128076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1C0AA42-5458-E608-99C8-514E92A84C2A}"/>
                </a:ext>
              </a:extLst>
            </p:cNvPr>
            <p:cNvSpPr txBox="1"/>
            <p:nvPr/>
          </p:nvSpPr>
          <p:spPr>
            <a:xfrm>
              <a:off x="2305382" y="4657277"/>
              <a:ext cx="2221822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Goal: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⊥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2EF306C-9442-E560-9B49-26445CC307F1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2253310" y="4980294"/>
              <a:ext cx="2112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F984C2-7312-F86B-FADB-20FA5F2F65D6}"/>
                </a:ext>
              </a:extLst>
            </p:cNvPr>
            <p:cNvSpPr txBox="1"/>
            <p:nvPr/>
          </p:nvSpPr>
          <p:spPr>
            <a:xfrm>
              <a:off x="1137657" y="3934199"/>
              <a:ext cx="2221822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Incomplete proof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ADCB9C7-C6A1-8A93-FA2B-ABB9D61A6A0C}"/>
                </a:ext>
              </a:extLst>
            </p:cNvPr>
            <p:cNvSpPr txBox="1"/>
            <p:nvPr/>
          </p:nvSpPr>
          <p:spPr>
            <a:xfrm>
              <a:off x="4391487" y="3944596"/>
              <a:ext cx="2221822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Possible solution</a:t>
              </a:r>
              <a:endPara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DD591AD-ED81-1B06-1B64-32E4B2C340A3}"/>
                </a:ext>
              </a:extLst>
            </p:cNvPr>
            <p:cNvCxnSpPr>
              <a:cxnSpLocks/>
              <a:stCxn id="3" idx="3"/>
              <a:endCxn id="47" idx="1"/>
            </p:cNvCxnSpPr>
            <p:nvPr/>
          </p:nvCxnSpPr>
          <p:spPr>
            <a:xfrm flipV="1">
              <a:off x="6828714" y="4718982"/>
              <a:ext cx="566828" cy="2613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5468B3-DD39-BADF-A6C9-F50CF717B0C4}"/>
                </a:ext>
              </a:extLst>
            </p:cNvPr>
            <p:cNvSpPr txBox="1"/>
            <p:nvPr/>
          </p:nvSpPr>
          <p:spPr>
            <a:xfrm>
              <a:off x="7395542" y="4488149"/>
              <a:ext cx="2491076" cy="461665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Try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to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apply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the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Elimination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of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Negation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rule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3D7F98-20DA-9254-8048-79CDC6F39822}"/>
                </a:ext>
              </a:extLst>
            </p:cNvPr>
            <p:cNvSpPr txBox="1"/>
            <p:nvPr/>
          </p:nvSpPr>
          <p:spPr>
            <a:xfrm>
              <a:off x="7395542" y="5023486"/>
              <a:ext cx="2383128" cy="276999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You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are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two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steps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away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18F6303-A9A2-A217-0558-29ECFC10AC1E}"/>
                </a:ext>
              </a:extLst>
            </p:cNvPr>
            <p:cNvCxnSpPr>
              <a:cxnSpLocks/>
              <a:stCxn id="3" idx="3"/>
              <a:endCxn id="51" idx="1"/>
            </p:cNvCxnSpPr>
            <p:nvPr/>
          </p:nvCxnSpPr>
          <p:spPr>
            <a:xfrm>
              <a:off x="6828714" y="4980294"/>
              <a:ext cx="566828" cy="1816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A65DCF-4B48-EF6E-7BA0-2ED40F2A70C3}"/>
                </a:ext>
              </a:extLst>
            </p:cNvPr>
            <p:cNvSpPr txBox="1"/>
            <p:nvPr/>
          </p:nvSpPr>
          <p:spPr>
            <a:xfrm>
              <a:off x="7645317" y="3948726"/>
              <a:ext cx="1883577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</a:t>
              </a:r>
              <a:endPara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5F71FCEF-1289-E94E-3B31-C518DF1C9F06}"/>
              </a:ext>
            </a:extLst>
          </p:cNvPr>
          <p:cNvGrpSpPr/>
          <p:nvPr/>
        </p:nvGrpSpPr>
        <p:grpSpPr>
          <a:xfrm>
            <a:off x="1301760" y="4097775"/>
            <a:ext cx="8385817" cy="1905328"/>
            <a:chOff x="1301760" y="4097775"/>
            <a:chExt cx="8385817" cy="190532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63CE07-941C-126D-AA0C-C84A2B4E53A5}"/>
                </a:ext>
              </a:extLst>
            </p:cNvPr>
            <p:cNvGrpSpPr/>
            <p:nvPr/>
          </p:nvGrpSpPr>
          <p:grpSpPr>
            <a:xfrm>
              <a:off x="1301760" y="4548482"/>
              <a:ext cx="2713756" cy="1454621"/>
              <a:chOff x="8445847" y="4107166"/>
              <a:chExt cx="3125454" cy="1710154"/>
            </a:xfrm>
          </p:grpSpPr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9D41E54-3095-B508-16E2-F78268B4C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45847" y="4107166"/>
                <a:ext cx="3125454" cy="1710154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BBFADF91-53C6-4A5F-EFAF-5FA9D5172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1948" y="4279690"/>
                <a:ext cx="210925" cy="210925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71147F99-409E-0FA7-B2E7-44E6892C0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9048" y="4279690"/>
                <a:ext cx="210925" cy="210925"/>
              </a:xfrm>
              <a:prstGeom prst="rect">
                <a:avLst/>
              </a:prstGeom>
            </p:spPr>
          </p:pic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50231DD5-06BF-6AE1-6C44-3BB086038818}"/>
                </a:ext>
              </a:extLst>
            </p:cNvPr>
            <p:cNvCxnSpPr>
              <a:cxnSpLocks/>
              <a:endCxn id="78" idx="1"/>
            </p:cNvCxnSpPr>
            <p:nvPr/>
          </p:nvCxnSpPr>
          <p:spPr>
            <a:xfrm>
              <a:off x="2859556" y="4902731"/>
              <a:ext cx="17161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F258B64-8479-1C6F-D18C-F9BCB8A76449}"/>
                </a:ext>
              </a:extLst>
            </p:cNvPr>
            <p:cNvSpPr txBox="1"/>
            <p:nvPr/>
          </p:nvSpPr>
          <p:spPr>
            <a:xfrm>
              <a:off x="2767985" y="4509723"/>
              <a:ext cx="2250882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Goal: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⊥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D5095F-A9C8-0D59-D823-52666AF3D73B}"/>
                </a:ext>
              </a:extLst>
            </p:cNvPr>
            <p:cNvSpPr txBox="1"/>
            <p:nvPr/>
          </p:nvSpPr>
          <p:spPr>
            <a:xfrm>
              <a:off x="4575690" y="4748843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Invalid goal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80561A7-5165-5914-2F94-4B0ECA59C87F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2530508" y="5311144"/>
              <a:ext cx="2045182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DA6999D-DEC2-C0F9-AA61-A25A35BD31F1}"/>
                </a:ext>
              </a:extLst>
            </p:cNvPr>
            <p:cNvSpPr txBox="1"/>
            <p:nvPr/>
          </p:nvSpPr>
          <p:spPr>
            <a:xfrm>
              <a:off x="4575690" y="5157257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Valid goal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40C2444-EDA8-BEA8-6266-73ACB40D0139}"/>
                </a:ext>
              </a:extLst>
            </p:cNvPr>
            <p:cNvCxnSpPr>
              <a:cxnSpLocks/>
              <a:stCxn id="101" idx="3"/>
              <a:endCxn id="108" idx="1"/>
            </p:cNvCxnSpPr>
            <p:nvPr/>
          </p:nvCxnSpPr>
          <p:spPr>
            <a:xfrm flipV="1">
              <a:off x="6459267" y="5311145"/>
              <a:ext cx="71959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36BF51-3EC7-DF51-A1BD-94FEB943ACE1}"/>
                </a:ext>
              </a:extLst>
            </p:cNvPr>
            <p:cNvSpPr txBox="1"/>
            <p:nvPr/>
          </p:nvSpPr>
          <p:spPr>
            <a:xfrm>
              <a:off x="7178866" y="5172645"/>
              <a:ext cx="2383128" cy="276999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Go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pt-PT" sz="12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back</a:t>
              </a:r>
              <a:r>
                <a:rPr lang="pt-PT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1 step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C815913-E939-269E-F447-A56B7D7DF468}"/>
                </a:ext>
              </a:extLst>
            </p:cNvPr>
            <p:cNvSpPr txBox="1"/>
            <p:nvPr/>
          </p:nvSpPr>
          <p:spPr>
            <a:xfrm>
              <a:off x="7428642" y="4097775"/>
              <a:ext cx="1883577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Feedback</a:t>
              </a:r>
              <a:endPara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E181291-607C-CB65-7A08-3B21372DDB11}"/>
                </a:ext>
              </a:extLst>
            </p:cNvPr>
            <p:cNvSpPr txBox="1"/>
            <p:nvPr/>
          </p:nvSpPr>
          <p:spPr>
            <a:xfrm>
              <a:off x="1574740" y="4119188"/>
              <a:ext cx="2197160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Incomplete proof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FED9B7A-0393-24CC-EEE5-877DC0F8414F}"/>
                </a:ext>
              </a:extLst>
            </p:cNvPr>
            <p:cNvCxnSpPr>
              <a:cxnSpLocks/>
              <a:stCxn id="78" idx="3"/>
              <a:endCxn id="153" idx="1"/>
            </p:cNvCxnSpPr>
            <p:nvPr/>
          </p:nvCxnSpPr>
          <p:spPr>
            <a:xfrm>
              <a:off x="6459267" y="4902732"/>
              <a:ext cx="620060" cy="4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FDC5E55-6907-1749-CBCE-83352770C358}"/>
                </a:ext>
              </a:extLst>
            </p:cNvPr>
            <p:cNvSpPr txBox="1"/>
            <p:nvPr/>
          </p:nvSpPr>
          <p:spPr>
            <a:xfrm>
              <a:off x="7079327" y="4768941"/>
              <a:ext cx="2608250" cy="276999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The proof may be too complex</a:t>
              </a:r>
              <a:endParaRPr lang="en-GB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81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82CCA-0C0F-8108-BED1-9EF882ED3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2970FA5-C448-7BED-FBF9-920C051ED5B6}"/>
              </a:ext>
            </a:extLst>
          </p:cNvPr>
          <p:cNvGrpSpPr/>
          <p:nvPr/>
        </p:nvGrpSpPr>
        <p:grpSpPr>
          <a:xfrm>
            <a:off x="689851" y="358914"/>
            <a:ext cx="7251613" cy="5770840"/>
            <a:chOff x="689851" y="358914"/>
            <a:chExt cx="7251613" cy="5770840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0C2BDFE-F897-807D-B50C-8440D45215BA}"/>
                </a:ext>
              </a:extLst>
            </p:cNvPr>
            <p:cNvGrpSpPr/>
            <p:nvPr/>
          </p:nvGrpSpPr>
          <p:grpSpPr>
            <a:xfrm>
              <a:off x="689851" y="964749"/>
              <a:ext cx="2274867" cy="1963471"/>
              <a:chOff x="239139" y="2063892"/>
              <a:chExt cx="2274867" cy="196347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12ABE68-C85A-5FC6-30C2-795C73752914}"/>
                  </a:ext>
                </a:extLst>
              </p:cNvPr>
              <p:cNvSpPr txBox="1"/>
              <p:nvPr/>
            </p:nvSpPr>
            <p:spPr>
              <a:xfrm rot="4293163">
                <a:off x="1130230" y="2722685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930AB7A-9C77-36C0-6F81-A45E331CA77A}"/>
                  </a:ext>
                </a:extLst>
              </p:cNvPr>
              <p:cNvCxnSpPr>
                <a:cxnSpLocks/>
                <a:stCxn id="31" idx="1"/>
                <a:endCxn id="33" idx="2"/>
              </p:cNvCxnSpPr>
              <p:nvPr/>
            </p:nvCxnSpPr>
            <p:spPr>
              <a:xfrm flipH="1" flipV="1">
                <a:off x="1275952" y="2402446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0DD907-15A8-6387-B820-8DD8DD6A8375}"/>
                  </a:ext>
                </a:extLst>
              </p:cNvPr>
              <p:cNvSpPr txBox="1"/>
              <p:nvPr/>
            </p:nvSpPr>
            <p:spPr>
              <a:xfrm rot="2118119">
                <a:off x="1692544" y="3242692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AFB21E5-E689-1339-28B7-874A40B01D28}"/>
                  </a:ext>
                </a:extLst>
              </p:cNvPr>
              <p:cNvCxnSpPr>
                <a:cxnSpLocks/>
                <a:stCxn id="40" idx="2"/>
              </p:cNvCxnSpPr>
              <p:nvPr/>
            </p:nvCxnSpPr>
            <p:spPr>
              <a:xfrm flipH="1" flipV="1">
                <a:off x="695435" y="3632470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ABA9A1-61E1-BC59-C341-FCF104E162DA}"/>
                  </a:ext>
                </a:extLst>
              </p:cNvPr>
              <p:cNvSpPr txBox="1"/>
              <p:nvPr/>
            </p:nvSpPr>
            <p:spPr>
              <a:xfrm>
                <a:off x="1192187" y="3328673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905F064-5CD8-B56E-CF80-7F114973E997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>
                <a:off x="1146652" y="3777504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20">
                <a:extLst>
                  <a:ext uri="{FF2B5EF4-FFF2-40B4-BE49-F238E27FC236}">
                    <a16:creationId xmlns:a16="http://schemas.microsoft.com/office/drawing/2014/main" id="{502B4879-0DE2-BD7F-9140-4CE969C0A7C2}"/>
                  </a:ext>
                </a:extLst>
              </p:cNvPr>
              <p:cNvCxnSpPr>
                <a:cxnSpLocks/>
                <a:stCxn id="36" idx="4"/>
                <a:endCxn id="37" idx="2"/>
              </p:cNvCxnSpPr>
              <p:nvPr/>
            </p:nvCxnSpPr>
            <p:spPr>
              <a:xfrm rot="5400000">
                <a:off x="756118" y="3544586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FEB368-7C6A-CB79-6CA9-A241C7D38B16}"/>
                  </a:ext>
                </a:extLst>
              </p:cNvPr>
              <p:cNvSpPr txBox="1"/>
              <p:nvPr/>
            </p:nvSpPr>
            <p:spPr>
              <a:xfrm>
                <a:off x="629840" y="3685498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676297A-21D5-76EF-8F05-4377AC05E1B1}"/>
                  </a:ext>
                </a:extLst>
              </p:cNvPr>
              <p:cNvSpPr/>
              <p:nvPr/>
            </p:nvSpPr>
            <p:spPr>
              <a:xfrm>
                <a:off x="1536461" y="329837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AAFFEA2-BDA7-0EF0-85D0-320515F22144}"/>
                  </a:ext>
                </a:extLst>
              </p:cNvPr>
              <p:cNvCxnSpPr>
                <a:cxnSpLocks/>
                <a:endCxn id="31" idx="5"/>
              </p:cNvCxnSpPr>
              <p:nvPr/>
            </p:nvCxnSpPr>
            <p:spPr>
              <a:xfrm flipH="1" flipV="1">
                <a:off x="1632943" y="3397249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98F88B3-C0D4-0C35-2D1E-30F4CC08F0D4}"/>
                  </a:ext>
                </a:extLst>
              </p:cNvPr>
              <p:cNvSpPr txBox="1"/>
              <p:nvPr/>
            </p:nvSpPr>
            <p:spPr>
              <a:xfrm>
                <a:off x="1049810" y="206389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07DEE01-3E25-71EA-140D-CF58E2EA4D20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583387" y="3777504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DECABA0-7177-4312-624B-CFBDB04CE925}"/>
                  </a:ext>
                </a:extLst>
              </p:cNvPr>
              <p:cNvSpPr/>
              <p:nvPr/>
            </p:nvSpPr>
            <p:spPr>
              <a:xfrm>
                <a:off x="1033616" y="371958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46B466-D896-4287-AE3D-9CFE85C205E2}"/>
                  </a:ext>
                </a:extLst>
              </p:cNvPr>
              <p:cNvSpPr txBox="1"/>
              <p:nvPr/>
            </p:nvSpPr>
            <p:spPr>
              <a:xfrm>
                <a:off x="239139" y="3540048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7DEA7E7-F804-4A84-27C3-7653F46BDBEB}"/>
                  </a:ext>
                </a:extLst>
              </p:cNvPr>
              <p:cNvSpPr txBox="1"/>
              <p:nvPr/>
            </p:nvSpPr>
            <p:spPr>
              <a:xfrm>
                <a:off x="1331365" y="3719586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5D59EF8-2889-3D1F-F0FB-E511D2E89DFB}"/>
                  </a:ext>
                </a:extLst>
              </p:cNvPr>
              <p:cNvCxnSpPr>
                <a:cxnSpLocks/>
                <a:endCxn id="40" idx="6"/>
              </p:cNvCxnSpPr>
              <p:nvPr/>
            </p:nvCxnSpPr>
            <p:spPr>
              <a:xfrm flipH="1" flipV="1">
                <a:off x="1374788" y="3635512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86605F1-F310-53F4-9C5F-5A5679477DF9}"/>
                  </a:ext>
                </a:extLst>
              </p:cNvPr>
              <p:cNvSpPr/>
              <p:nvPr/>
            </p:nvSpPr>
            <p:spPr>
              <a:xfrm>
                <a:off x="1261752" y="3577594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A693A9-2F42-815B-0B44-6AFE313D1775}"/>
                  </a:ext>
                </a:extLst>
              </p:cNvPr>
              <p:cNvSpPr txBox="1"/>
              <p:nvPr/>
            </p:nvSpPr>
            <p:spPr>
              <a:xfrm>
                <a:off x="1779146" y="3540048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C420F0-FE53-6D8F-10C9-06D602923EC4}"/>
                  </a:ext>
                </a:extLst>
              </p:cNvPr>
              <p:cNvSpPr txBox="1"/>
              <p:nvPr/>
            </p:nvSpPr>
            <p:spPr>
              <a:xfrm>
                <a:off x="778009" y="3385653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58CBDE8-437C-CBC0-4BAA-D77319046037}"/>
                </a:ext>
              </a:extLst>
            </p:cNvPr>
            <p:cNvGrpSpPr/>
            <p:nvPr/>
          </p:nvGrpSpPr>
          <p:grpSpPr>
            <a:xfrm>
              <a:off x="3140352" y="949509"/>
              <a:ext cx="2274867" cy="1963471"/>
              <a:chOff x="2822065" y="2063892"/>
              <a:chExt cx="2274867" cy="1963471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2E1B65E-EDCC-88DB-C2C4-5A4E918AAD1C}"/>
                  </a:ext>
                </a:extLst>
              </p:cNvPr>
              <p:cNvSpPr txBox="1"/>
              <p:nvPr/>
            </p:nvSpPr>
            <p:spPr>
              <a:xfrm rot="4293163">
                <a:off x="3713156" y="2722685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708173A-8436-B76E-CF05-BDDCD962DBEA}"/>
                  </a:ext>
                </a:extLst>
              </p:cNvPr>
              <p:cNvCxnSpPr>
                <a:cxnSpLocks/>
                <a:stCxn id="81" idx="7"/>
                <a:endCxn id="84" idx="2"/>
              </p:cNvCxnSpPr>
              <p:nvPr/>
            </p:nvCxnSpPr>
            <p:spPr>
              <a:xfrm flipV="1">
                <a:off x="3594994" y="2402446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D5A75253-E5E8-72AE-4EF3-5D85BCBC8490}"/>
                  </a:ext>
                </a:extLst>
              </p:cNvPr>
              <p:cNvCxnSpPr>
                <a:cxnSpLocks/>
                <a:stCxn id="82" idx="1"/>
                <a:endCxn id="84" idx="2"/>
              </p:cNvCxnSpPr>
              <p:nvPr/>
            </p:nvCxnSpPr>
            <p:spPr>
              <a:xfrm flipH="1" flipV="1">
                <a:off x="3858878" y="2402446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6484FD5-AE47-A4C4-7344-0FEC79F25DFB}"/>
                  </a:ext>
                </a:extLst>
              </p:cNvPr>
              <p:cNvSpPr txBox="1"/>
              <p:nvPr/>
            </p:nvSpPr>
            <p:spPr>
              <a:xfrm rot="19309229">
                <a:off x="3160936" y="3249096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6061884-D140-B3D5-2E04-5D8A46CBECEE}"/>
                  </a:ext>
                </a:extLst>
              </p:cNvPr>
              <p:cNvSpPr txBox="1"/>
              <p:nvPr/>
            </p:nvSpPr>
            <p:spPr>
              <a:xfrm rot="2118119">
                <a:off x="4275470" y="3242692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19753C7-ABA1-73F3-F4F4-64ADF0E2803F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 flipH="1" flipV="1">
                <a:off x="3278361" y="3632470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ED575EE-141E-B05B-B1AF-B050483FF947}"/>
                  </a:ext>
                </a:extLst>
              </p:cNvPr>
              <p:cNvSpPr txBox="1"/>
              <p:nvPr/>
            </p:nvSpPr>
            <p:spPr>
              <a:xfrm>
                <a:off x="3775113" y="3328673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6112F2F-88CE-6408-F3FF-FB70F1985FE0}"/>
                  </a:ext>
                </a:extLst>
              </p:cNvPr>
              <p:cNvCxnSpPr>
                <a:cxnSpLocks/>
                <a:stCxn id="87" idx="6"/>
              </p:cNvCxnSpPr>
              <p:nvPr/>
            </p:nvCxnSpPr>
            <p:spPr>
              <a:xfrm>
                <a:off x="3729578" y="3777504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120">
                <a:extLst>
                  <a:ext uri="{FF2B5EF4-FFF2-40B4-BE49-F238E27FC236}">
                    <a16:creationId xmlns:a16="http://schemas.microsoft.com/office/drawing/2014/main" id="{41A7B370-3A9C-80F2-61ED-7C618D81BB51}"/>
                  </a:ext>
                </a:extLst>
              </p:cNvPr>
              <p:cNvCxnSpPr>
                <a:cxnSpLocks/>
                <a:stCxn id="87" idx="4"/>
                <a:endCxn id="88" idx="2"/>
              </p:cNvCxnSpPr>
              <p:nvPr/>
            </p:nvCxnSpPr>
            <p:spPr>
              <a:xfrm rot="5400000">
                <a:off x="3339044" y="3544586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8492B8C-0AD7-7A7F-410D-FA090A0355E4}"/>
                  </a:ext>
                </a:extLst>
              </p:cNvPr>
              <p:cNvSpPr txBox="1"/>
              <p:nvPr/>
            </p:nvSpPr>
            <p:spPr>
              <a:xfrm>
                <a:off x="3212766" y="3685498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836D863-9FC4-474C-7FA4-D14E9E4E28D2}"/>
                  </a:ext>
                </a:extLst>
              </p:cNvPr>
              <p:cNvCxnSpPr>
                <a:cxnSpLocks/>
                <a:endCxn id="81" idx="3"/>
              </p:cNvCxnSpPr>
              <p:nvPr/>
            </p:nvCxnSpPr>
            <p:spPr>
              <a:xfrm flipV="1">
                <a:off x="3099466" y="3381089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EF8CD661-379A-1F09-9FF6-407C47428355}"/>
                  </a:ext>
                </a:extLst>
              </p:cNvPr>
              <p:cNvSpPr/>
              <p:nvPr/>
            </p:nvSpPr>
            <p:spPr>
              <a:xfrm>
                <a:off x="3498512" y="328221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E34FD33A-E252-D93E-222C-75201F1DB957}"/>
                  </a:ext>
                </a:extLst>
              </p:cNvPr>
              <p:cNvSpPr/>
              <p:nvPr/>
            </p:nvSpPr>
            <p:spPr>
              <a:xfrm>
                <a:off x="4119387" y="329837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732DEE4-FD01-6727-6976-E353D10AFE18}"/>
                  </a:ext>
                </a:extLst>
              </p:cNvPr>
              <p:cNvCxnSpPr>
                <a:cxnSpLocks/>
                <a:endCxn id="82" idx="5"/>
              </p:cNvCxnSpPr>
              <p:nvPr/>
            </p:nvCxnSpPr>
            <p:spPr>
              <a:xfrm flipH="1" flipV="1">
                <a:off x="4215869" y="3397249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20F3D80-90B9-43F8-DFB1-0CFC579B7C25}"/>
                  </a:ext>
                </a:extLst>
              </p:cNvPr>
              <p:cNvSpPr txBox="1"/>
              <p:nvPr/>
            </p:nvSpPr>
            <p:spPr>
              <a:xfrm>
                <a:off x="3632736" y="206389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A76AD04-9A54-92B6-1DE6-8AE9D1836F54}"/>
                  </a:ext>
                </a:extLst>
              </p:cNvPr>
              <p:cNvSpPr txBox="1"/>
              <p:nvPr/>
            </p:nvSpPr>
            <p:spPr>
              <a:xfrm rot="17268456">
                <a:off x="3336554" y="2834211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B37C7E9-9D7B-532C-4BFB-28BF66ADEF7C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>
                <a:off x="3166313" y="3777504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B557D63-B1AB-0398-D863-C317675726F0}"/>
                  </a:ext>
                </a:extLst>
              </p:cNvPr>
              <p:cNvSpPr/>
              <p:nvPr/>
            </p:nvSpPr>
            <p:spPr>
              <a:xfrm>
                <a:off x="3616542" y="371958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C6B4B91-265F-B175-95E1-0EFA65143516}"/>
                  </a:ext>
                </a:extLst>
              </p:cNvPr>
              <p:cNvSpPr txBox="1"/>
              <p:nvPr/>
            </p:nvSpPr>
            <p:spPr>
              <a:xfrm>
                <a:off x="2822065" y="3540048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AEFCB47-8A61-9C36-28C8-EA5F5FD8ACE0}"/>
                  </a:ext>
                </a:extLst>
              </p:cNvPr>
              <p:cNvSpPr txBox="1"/>
              <p:nvPr/>
            </p:nvSpPr>
            <p:spPr>
              <a:xfrm>
                <a:off x="3914291" y="3719586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B2D2E28-F588-0471-3E84-B1996C71F8FE}"/>
                  </a:ext>
                </a:extLst>
              </p:cNvPr>
              <p:cNvCxnSpPr>
                <a:cxnSpLocks/>
                <a:endCxn id="91" idx="6"/>
              </p:cNvCxnSpPr>
              <p:nvPr/>
            </p:nvCxnSpPr>
            <p:spPr>
              <a:xfrm flipH="1" flipV="1">
                <a:off x="3957714" y="3635512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10E462E-DAB9-A2D5-E91C-00CEA485268C}"/>
                  </a:ext>
                </a:extLst>
              </p:cNvPr>
              <p:cNvSpPr/>
              <p:nvPr/>
            </p:nvSpPr>
            <p:spPr>
              <a:xfrm>
                <a:off x="3844678" y="3577594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B3F4083-C697-2FAA-620C-ED99B9CE7314}"/>
                  </a:ext>
                </a:extLst>
              </p:cNvPr>
              <p:cNvSpPr txBox="1"/>
              <p:nvPr/>
            </p:nvSpPr>
            <p:spPr>
              <a:xfrm>
                <a:off x="4362072" y="3540048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D54C406C-2EBC-A3AB-7646-960247CDE760}"/>
                  </a:ext>
                </a:extLst>
              </p:cNvPr>
              <p:cNvSpPr txBox="1"/>
              <p:nvPr/>
            </p:nvSpPr>
            <p:spPr>
              <a:xfrm>
                <a:off x="3360935" y="3385653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C79C6945-2EDF-FA24-0855-50B85E36E881}"/>
                </a:ext>
              </a:extLst>
            </p:cNvPr>
            <p:cNvGrpSpPr/>
            <p:nvPr/>
          </p:nvGrpSpPr>
          <p:grpSpPr>
            <a:xfrm>
              <a:off x="5122298" y="819686"/>
              <a:ext cx="2819166" cy="2088771"/>
              <a:chOff x="5183498" y="1943713"/>
              <a:chExt cx="2819166" cy="2088771"/>
            </a:xfrm>
          </p:grpSpPr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048AA0C1-637A-81DD-21B0-E5CE21EB47F3}"/>
                  </a:ext>
                </a:extLst>
              </p:cNvPr>
              <p:cNvSpPr txBox="1"/>
              <p:nvPr/>
            </p:nvSpPr>
            <p:spPr>
              <a:xfrm rot="4293163">
                <a:off x="6618888" y="2727806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4620B96-95EC-3C02-FBA6-0B029F9C89D2}"/>
                  </a:ext>
                </a:extLst>
              </p:cNvPr>
              <p:cNvCxnSpPr>
                <a:cxnSpLocks/>
                <a:stCxn id="126" idx="4"/>
                <a:endCxn id="139" idx="0"/>
              </p:cNvCxnSpPr>
              <p:nvPr/>
            </p:nvCxnSpPr>
            <p:spPr>
              <a:xfrm flipH="1">
                <a:off x="5953939" y="2870556"/>
                <a:ext cx="251109" cy="674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832C6A3A-06B0-C544-27F6-E9D5F8F6B2D9}"/>
                  </a:ext>
                </a:extLst>
              </p:cNvPr>
              <p:cNvCxnSpPr>
                <a:cxnSpLocks/>
                <a:stCxn id="126" idx="2"/>
                <a:endCxn id="148" idx="3"/>
              </p:cNvCxnSpPr>
              <p:nvPr/>
            </p:nvCxnSpPr>
            <p:spPr>
              <a:xfrm flipH="1" flipV="1">
                <a:off x="5605775" y="2615811"/>
                <a:ext cx="542755" cy="19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C8CDECB-70B2-1FA4-B0DC-584C7A905C53}"/>
                  </a:ext>
                </a:extLst>
              </p:cNvPr>
              <p:cNvSpPr txBox="1"/>
              <p:nvPr/>
            </p:nvSpPr>
            <p:spPr>
              <a:xfrm rot="18861962">
                <a:off x="6096000" y="2355244"/>
                <a:ext cx="414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0596360-6C8A-6356-EF1E-94C50DA9B036}"/>
                  </a:ext>
                </a:extLst>
              </p:cNvPr>
              <p:cNvCxnSpPr>
                <a:cxnSpLocks/>
                <a:stCxn id="132" idx="7"/>
                <a:endCxn id="135" idx="2"/>
              </p:cNvCxnSpPr>
              <p:nvPr/>
            </p:nvCxnSpPr>
            <p:spPr>
              <a:xfrm flipV="1">
                <a:off x="6500726" y="2407567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19D5AE48-C26F-728A-E2F1-08E6287F91F6}"/>
                  </a:ext>
                </a:extLst>
              </p:cNvPr>
              <p:cNvCxnSpPr>
                <a:cxnSpLocks/>
                <a:stCxn id="133" idx="1"/>
                <a:endCxn id="135" idx="2"/>
              </p:cNvCxnSpPr>
              <p:nvPr/>
            </p:nvCxnSpPr>
            <p:spPr>
              <a:xfrm flipH="1" flipV="1">
                <a:off x="6764610" y="2407567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7766142-9886-24E6-8E42-1E723CFAA7F3}"/>
                  </a:ext>
                </a:extLst>
              </p:cNvPr>
              <p:cNvSpPr txBox="1"/>
              <p:nvPr/>
            </p:nvSpPr>
            <p:spPr>
              <a:xfrm rot="19309229">
                <a:off x="6066668" y="3254217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4457333-EC5A-B81B-064B-687F60AAE6EC}"/>
                  </a:ext>
                </a:extLst>
              </p:cNvPr>
              <p:cNvSpPr txBox="1"/>
              <p:nvPr/>
            </p:nvSpPr>
            <p:spPr>
              <a:xfrm rot="2118119">
                <a:off x="7181202" y="3247813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C9A0E02-809C-37F1-0309-8675D101EA05}"/>
                  </a:ext>
                </a:extLst>
              </p:cNvPr>
              <p:cNvCxnSpPr>
                <a:cxnSpLocks/>
                <a:stCxn id="142" idx="2"/>
              </p:cNvCxnSpPr>
              <p:nvPr/>
            </p:nvCxnSpPr>
            <p:spPr>
              <a:xfrm flipH="1" flipV="1">
                <a:off x="6184093" y="3637591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FA7052BA-FBE8-E518-E842-DC131A676AAC}"/>
                  </a:ext>
                </a:extLst>
              </p:cNvPr>
              <p:cNvSpPr txBox="1"/>
              <p:nvPr/>
            </p:nvSpPr>
            <p:spPr>
              <a:xfrm>
                <a:off x="6680845" y="3333794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67F6EDB-8C4D-DE5C-1272-17621879BFF2}"/>
                  </a:ext>
                </a:extLst>
              </p:cNvPr>
              <p:cNvCxnSpPr>
                <a:cxnSpLocks/>
                <a:stCxn id="138" idx="6"/>
              </p:cNvCxnSpPr>
              <p:nvPr/>
            </p:nvCxnSpPr>
            <p:spPr>
              <a:xfrm>
                <a:off x="6635310" y="3782625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9AB3333F-E6ED-7467-AB1D-88F66E00FB60}"/>
                  </a:ext>
                </a:extLst>
              </p:cNvPr>
              <p:cNvCxnSpPr>
                <a:cxnSpLocks/>
                <a:stCxn id="138" idx="4"/>
                <a:endCxn id="139" idx="2"/>
              </p:cNvCxnSpPr>
              <p:nvPr/>
            </p:nvCxnSpPr>
            <p:spPr>
              <a:xfrm rot="5400000">
                <a:off x="6244776" y="3549707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230FF3F-9A57-4FA9-605C-D2FEFFF2727E}"/>
                  </a:ext>
                </a:extLst>
              </p:cNvPr>
              <p:cNvSpPr txBox="1"/>
              <p:nvPr/>
            </p:nvSpPr>
            <p:spPr>
              <a:xfrm>
                <a:off x="6118498" y="3690619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B8434722-24CF-0983-B906-3D42F6C683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0598" y="2298685"/>
                <a:ext cx="505688" cy="5098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3754798-CDBB-F856-9CE7-EA534E2E5D9D}"/>
                  </a:ext>
                </a:extLst>
              </p:cNvPr>
              <p:cNvSpPr/>
              <p:nvPr/>
            </p:nvSpPr>
            <p:spPr>
              <a:xfrm>
                <a:off x="6148530" y="2754720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74AB61B-7443-D85D-11E0-87F0190B18E8}"/>
                  </a:ext>
                </a:extLst>
              </p:cNvPr>
              <p:cNvSpPr txBox="1"/>
              <p:nvPr/>
            </p:nvSpPr>
            <p:spPr>
              <a:xfrm>
                <a:off x="5860930" y="2940781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E5DE682-1204-2E65-B46C-3D9149DE4029}"/>
                  </a:ext>
                </a:extLst>
              </p:cNvPr>
              <p:cNvSpPr txBox="1"/>
              <p:nvPr/>
            </p:nvSpPr>
            <p:spPr>
              <a:xfrm>
                <a:off x="5825203" y="2415221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BD54F6F-5254-3592-3CAD-E8748C869954}"/>
                  </a:ext>
                </a:extLst>
              </p:cNvPr>
              <p:cNvCxnSpPr>
                <a:cxnSpLocks/>
                <a:endCxn id="132" idx="3"/>
              </p:cNvCxnSpPr>
              <p:nvPr/>
            </p:nvCxnSpPr>
            <p:spPr>
              <a:xfrm flipV="1">
                <a:off x="6005198" y="3386210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49DDAAF0-7933-958C-F6BF-7107D126F3AE}"/>
                  </a:ext>
                </a:extLst>
              </p:cNvPr>
              <p:cNvSpPr/>
              <p:nvPr/>
            </p:nvSpPr>
            <p:spPr>
              <a:xfrm>
                <a:off x="6404244" y="328733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EB608741-2672-3C50-DD0C-0FB1A6E53DF8}"/>
                  </a:ext>
                </a:extLst>
              </p:cNvPr>
              <p:cNvSpPr/>
              <p:nvPr/>
            </p:nvSpPr>
            <p:spPr>
              <a:xfrm>
                <a:off x="7025119" y="330349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47DC87E-2ADB-DAC1-0275-4993EB32A201}"/>
                  </a:ext>
                </a:extLst>
              </p:cNvPr>
              <p:cNvCxnSpPr>
                <a:cxnSpLocks/>
                <a:endCxn id="133" idx="5"/>
              </p:cNvCxnSpPr>
              <p:nvPr/>
            </p:nvCxnSpPr>
            <p:spPr>
              <a:xfrm flipH="1" flipV="1">
                <a:off x="7121601" y="3402370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0C73953-1FA0-B18C-383F-A9C6092FB03D}"/>
                  </a:ext>
                </a:extLst>
              </p:cNvPr>
              <p:cNvSpPr txBox="1"/>
              <p:nvPr/>
            </p:nvSpPr>
            <p:spPr>
              <a:xfrm>
                <a:off x="6538468" y="2069013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9417C59-A296-355C-A020-643041EE6E19}"/>
                  </a:ext>
                </a:extLst>
              </p:cNvPr>
              <p:cNvSpPr txBox="1"/>
              <p:nvPr/>
            </p:nvSpPr>
            <p:spPr>
              <a:xfrm rot="17268456">
                <a:off x="6242286" y="2839332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5A018FC4-FA85-A14E-BD25-653898580555}"/>
                  </a:ext>
                </a:extLst>
              </p:cNvPr>
              <p:cNvCxnSpPr>
                <a:cxnSpLocks/>
                <a:endCxn id="138" idx="2"/>
              </p:cNvCxnSpPr>
              <p:nvPr/>
            </p:nvCxnSpPr>
            <p:spPr>
              <a:xfrm>
                <a:off x="6072045" y="3782625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76525F0-4420-E72E-8526-14513EFC9266}"/>
                  </a:ext>
                </a:extLst>
              </p:cNvPr>
              <p:cNvSpPr/>
              <p:nvPr/>
            </p:nvSpPr>
            <p:spPr>
              <a:xfrm>
                <a:off x="6522274" y="3724707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26CF1114-43D3-7FB2-3F4D-21D84696074F}"/>
                  </a:ext>
                </a:extLst>
              </p:cNvPr>
              <p:cNvSpPr txBox="1"/>
              <p:nvPr/>
            </p:nvSpPr>
            <p:spPr>
              <a:xfrm>
                <a:off x="5727797" y="3545169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CB274B1-2350-CA64-DD97-8613F487BA48}"/>
                  </a:ext>
                </a:extLst>
              </p:cNvPr>
              <p:cNvSpPr txBox="1"/>
              <p:nvPr/>
            </p:nvSpPr>
            <p:spPr>
              <a:xfrm>
                <a:off x="6820023" y="3724707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41902C8B-6D27-AB55-0AF2-8C5DBF4A2D4C}"/>
                  </a:ext>
                </a:extLst>
              </p:cNvPr>
              <p:cNvCxnSpPr>
                <a:cxnSpLocks/>
                <a:endCxn id="142" idx="6"/>
              </p:cNvCxnSpPr>
              <p:nvPr/>
            </p:nvCxnSpPr>
            <p:spPr>
              <a:xfrm flipH="1" flipV="1">
                <a:off x="6863446" y="3640633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1B1E113-B972-00C6-3946-3EF02F96A87F}"/>
                  </a:ext>
                </a:extLst>
              </p:cNvPr>
              <p:cNvSpPr/>
              <p:nvPr/>
            </p:nvSpPr>
            <p:spPr>
              <a:xfrm>
                <a:off x="6750410" y="3582715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CD9CECB-219F-D4D9-988E-CF7ECC34E956}"/>
                  </a:ext>
                </a:extLst>
              </p:cNvPr>
              <p:cNvSpPr txBox="1"/>
              <p:nvPr/>
            </p:nvSpPr>
            <p:spPr>
              <a:xfrm>
                <a:off x="7267804" y="3545169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B4B86E9-79A3-1A9B-FE85-D4AC0953C947}"/>
                  </a:ext>
                </a:extLst>
              </p:cNvPr>
              <p:cNvSpPr txBox="1"/>
              <p:nvPr/>
            </p:nvSpPr>
            <p:spPr>
              <a:xfrm>
                <a:off x="6266667" y="3390774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47C911C4-F86A-4DF9-B327-A4C4862052DE}"/>
                  </a:ext>
                </a:extLst>
              </p:cNvPr>
              <p:cNvCxnSpPr>
                <a:cxnSpLocks/>
                <a:stCxn id="147" idx="6"/>
                <a:endCxn id="135" idx="1"/>
              </p:cNvCxnSpPr>
              <p:nvPr/>
            </p:nvCxnSpPr>
            <p:spPr>
              <a:xfrm>
                <a:off x="6111860" y="2237861"/>
                <a:ext cx="426608" cy="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CF780B9A-DA00-1700-383D-58B8780E4CD5}"/>
                  </a:ext>
                </a:extLst>
              </p:cNvPr>
              <p:cNvCxnSpPr>
                <a:cxnSpLocks/>
                <a:endCxn id="147" idx="2"/>
              </p:cNvCxnSpPr>
              <p:nvPr/>
            </p:nvCxnSpPr>
            <p:spPr>
              <a:xfrm flipV="1">
                <a:off x="5394086" y="2237861"/>
                <a:ext cx="604738" cy="300546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135852A-055C-47C2-68A5-FF8467D2C184}"/>
                  </a:ext>
                </a:extLst>
              </p:cNvPr>
              <p:cNvSpPr/>
              <p:nvPr/>
            </p:nvSpPr>
            <p:spPr>
              <a:xfrm>
                <a:off x="5998824" y="217994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4A9B8E5-2A26-8F1C-4D0F-27CD54638EFB}"/>
                  </a:ext>
                </a:extLst>
              </p:cNvPr>
              <p:cNvSpPr txBox="1"/>
              <p:nvPr/>
            </p:nvSpPr>
            <p:spPr>
              <a:xfrm>
                <a:off x="5183498" y="2446534"/>
                <a:ext cx="42227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F91DAC5-8288-CD94-D0A8-8FB625FE07ED}"/>
                  </a:ext>
                </a:extLst>
              </p:cNvPr>
              <p:cNvSpPr txBox="1"/>
              <p:nvPr/>
            </p:nvSpPr>
            <p:spPr>
              <a:xfrm>
                <a:off x="6035257" y="1943713"/>
                <a:ext cx="4500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2DB7C361-8C51-13A7-003A-0A32B4167909}"/>
                  </a:ext>
                </a:extLst>
              </p:cNvPr>
              <p:cNvSpPr txBox="1"/>
              <p:nvPr/>
            </p:nvSpPr>
            <p:spPr>
              <a:xfrm>
                <a:off x="5286078" y="2079179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3464C5F-5B07-E743-EBE0-F3A036B53F9E}"/>
                </a:ext>
              </a:extLst>
            </p:cNvPr>
            <p:cNvGrpSpPr/>
            <p:nvPr/>
          </p:nvGrpSpPr>
          <p:grpSpPr>
            <a:xfrm>
              <a:off x="2566453" y="3474720"/>
              <a:ext cx="3407425" cy="2088771"/>
              <a:chOff x="5304664" y="2877376"/>
              <a:chExt cx="3407425" cy="208877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C3E05263-4B7F-F088-2D94-FA523868F470}"/>
                  </a:ext>
                </a:extLst>
              </p:cNvPr>
              <p:cNvSpPr txBox="1"/>
              <p:nvPr/>
            </p:nvSpPr>
            <p:spPr>
              <a:xfrm rot="4293163">
                <a:off x="6740054" y="3661469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¬(a →a)</a:t>
                </a:r>
              </a:p>
            </p:txBody>
          </p: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F1942C1-8FDB-5625-74FC-AF73725D1A22}"/>
                  </a:ext>
                </a:extLst>
              </p:cNvPr>
              <p:cNvCxnSpPr>
                <a:cxnSpLocks/>
                <a:stCxn id="175" idx="6"/>
                <a:endCxn id="203" idx="1"/>
              </p:cNvCxnSpPr>
              <p:nvPr/>
            </p:nvCxnSpPr>
            <p:spPr>
              <a:xfrm flipV="1">
                <a:off x="7490353" y="3549474"/>
                <a:ext cx="310393" cy="1692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BAFC701F-8A03-E84C-0E97-AFD41B0C04D2}"/>
                  </a:ext>
                </a:extLst>
              </p:cNvPr>
              <p:cNvCxnSpPr>
                <a:cxnSpLocks/>
                <a:stCxn id="175" idx="4"/>
                <a:endCxn id="194" idx="0"/>
              </p:cNvCxnSpPr>
              <p:nvPr/>
            </p:nvCxnSpPr>
            <p:spPr>
              <a:xfrm>
                <a:off x="7433835" y="3776669"/>
                <a:ext cx="322565" cy="7021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B69A2B3A-0264-72A9-A255-D8760EDCA3F2}"/>
                  </a:ext>
                </a:extLst>
              </p:cNvPr>
              <p:cNvCxnSpPr>
                <a:cxnSpLocks/>
                <a:stCxn id="177" idx="4"/>
                <a:endCxn id="190" idx="0"/>
              </p:cNvCxnSpPr>
              <p:nvPr/>
            </p:nvCxnSpPr>
            <p:spPr>
              <a:xfrm flipH="1">
                <a:off x="6075105" y="3804219"/>
                <a:ext cx="251109" cy="6746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2D5007B0-0FAD-1BBC-87A4-55DBB36F9991}"/>
                  </a:ext>
                </a:extLst>
              </p:cNvPr>
              <p:cNvCxnSpPr>
                <a:cxnSpLocks/>
                <a:stCxn id="177" idx="2"/>
                <a:endCxn id="199" idx="3"/>
              </p:cNvCxnSpPr>
              <p:nvPr/>
            </p:nvCxnSpPr>
            <p:spPr>
              <a:xfrm flipH="1" flipV="1">
                <a:off x="5726941" y="3549474"/>
                <a:ext cx="542755" cy="196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F57C546-E4B5-788D-5D21-A64DBF041097}"/>
                  </a:ext>
                </a:extLst>
              </p:cNvPr>
              <p:cNvSpPr txBox="1"/>
              <p:nvPr/>
            </p:nvSpPr>
            <p:spPr>
              <a:xfrm rot="18861962">
                <a:off x="6217166" y="3288907"/>
                <a:ext cx="414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B89FF81-D1F1-B288-A5B5-10D93DE6D638}"/>
                  </a:ext>
                </a:extLst>
              </p:cNvPr>
              <p:cNvSpPr txBox="1"/>
              <p:nvPr/>
            </p:nvSpPr>
            <p:spPr>
              <a:xfrm rot="2910207">
                <a:off x="7166363" y="3273037"/>
                <a:ext cx="452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noProof="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  <a:endParaRPr lang="en-GB" sz="1400" baseline="-25000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D87F7D14-2209-7A63-8CA4-D73E9F951265}"/>
                  </a:ext>
                </a:extLst>
              </p:cNvPr>
              <p:cNvCxnSpPr>
                <a:cxnSpLocks/>
                <a:stCxn id="183" idx="7"/>
                <a:endCxn id="186" idx="2"/>
              </p:cNvCxnSpPr>
              <p:nvPr/>
            </p:nvCxnSpPr>
            <p:spPr>
              <a:xfrm flipV="1">
                <a:off x="6621892" y="3341230"/>
                <a:ext cx="263884" cy="8967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>
                <a:extLst>
                  <a:ext uri="{FF2B5EF4-FFF2-40B4-BE49-F238E27FC236}">
                    <a16:creationId xmlns:a16="http://schemas.microsoft.com/office/drawing/2014/main" id="{68868A0E-4CF3-C17A-96A2-5C77D22FA111}"/>
                  </a:ext>
                </a:extLst>
              </p:cNvPr>
              <p:cNvCxnSpPr>
                <a:cxnSpLocks/>
                <a:stCxn id="184" idx="1"/>
                <a:endCxn id="186" idx="2"/>
              </p:cNvCxnSpPr>
              <p:nvPr/>
            </p:nvCxnSpPr>
            <p:spPr>
              <a:xfrm flipH="1" flipV="1">
                <a:off x="6885776" y="3341230"/>
                <a:ext cx="277063" cy="9128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9D4E7E3-C827-27C8-35E3-73EFB99AE40E}"/>
                  </a:ext>
                </a:extLst>
              </p:cNvPr>
              <p:cNvSpPr txBox="1"/>
              <p:nvPr/>
            </p:nvSpPr>
            <p:spPr>
              <a:xfrm rot="19309229">
                <a:off x="6187834" y="4187880"/>
                <a:ext cx="2878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6F7BD5C4-8F1A-A404-EC47-D13507B9595A}"/>
                  </a:ext>
                </a:extLst>
              </p:cNvPr>
              <p:cNvSpPr txBox="1"/>
              <p:nvPr/>
            </p:nvSpPr>
            <p:spPr>
              <a:xfrm rot="2118119">
                <a:off x="7302368" y="4181476"/>
                <a:ext cx="2839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cxnSp>
            <p:nvCxnSpPr>
              <p:cNvPr id="169" name="Straight Arrow Connector 168">
                <a:extLst>
                  <a:ext uri="{FF2B5EF4-FFF2-40B4-BE49-F238E27FC236}">
                    <a16:creationId xmlns:a16="http://schemas.microsoft.com/office/drawing/2014/main" id="{93247CD6-B190-AF40-070F-A4E2FE075567}"/>
                  </a:ext>
                </a:extLst>
              </p:cNvPr>
              <p:cNvCxnSpPr>
                <a:cxnSpLocks/>
                <a:stCxn id="193" idx="2"/>
              </p:cNvCxnSpPr>
              <p:nvPr/>
            </p:nvCxnSpPr>
            <p:spPr>
              <a:xfrm flipH="1" flipV="1">
                <a:off x="6305259" y="4571254"/>
                <a:ext cx="566317" cy="30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91D10B0-2D5B-C56E-9B1C-F650A9FCF656}"/>
                  </a:ext>
                </a:extLst>
              </p:cNvPr>
              <p:cNvSpPr txBox="1"/>
              <p:nvPr/>
            </p:nvSpPr>
            <p:spPr>
              <a:xfrm>
                <a:off x="6802011" y="4267457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cxnSp>
            <p:nvCxnSpPr>
              <p:cNvPr id="171" name="Straight Arrow Connector 170">
                <a:extLst>
                  <a:ext uri="{FF2B5EF4-FFF2-40B4-BE49-F238E27FC236}">
                    <a16:creationId xmlns:a16="http://schemas.microsoft.com/office/drawing/2014/main" id="{C7C42448-706C-6D82-1BED-5E8634EB1659}"/>
                  </a:ext>
                </a:extLst>
              </p:cNvPr>
              <p:cNvCxnSpPr>
                <a:cxnSpLocks/>
                <a:stCxn id="189" idx="6"/>
              </p:cNvCxnSpPr>
              <p:nvPr/>
            </p:nvCxnSpPr>
            <p:spPr>
              <a:xfrm>
                <a:off x="6756476" y="4716288"/>
                <a:ext cx="642895" cy="82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20">
                <a:extLst>
                  <a:ext uri="{FF2B5EF4-FFF2-40B4-BE49-F238E27FC236}">
                    <a16:creationId xmlns:a16="http://schemas.microsoft.com/office/drawing/2014/main" id="{2F032CBA-CB40-E8D7-053A-C0E1F9B01197}"/>
                  </a:ext>
                </a:extLst>
              </p:cNvPr>
              <p:cNvCxnSpPr>
                <a:cxnSpLocks/>
                <a:stCxn id="189" idx="4"/>
                <a:endCxn id="190" idx="2"/>
              </p:cNvCxnSpPr>
              <p:nvPr/>
            </p:nvCxnSpPr>
            <p:spPr>
              <a:xfrm rot="5400000">
                <a:off x="6365942" y="4483370"/>
                <a:ext cx="43180" cy="624853"/>
              </a:xfrm>
              <a:prstGeom prst="curvedConnector3">
                <a:avLst>
                  <a:gd name="adj1" fmla="val 62941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8E6A6CA-C2CC-D93D-8218-5FC73D11CFDD}"/>
                  </a:ext>
                </a:extLst>
              </p:cNvPr>
              <p:cNvSpPr txBox="1"/>
              <p:nvPr/>
            </p:nvSpPr>
            <p:spPr>
              <a:xfrm>
                <a:off x="6239664" y="4624282"/>
                <a:ext cx="5226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→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E</a:t>
                </a:r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479BCC6-C220-D74F-4D09-83D3D61E54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0266" y="3245715"/>
                <a:ext cx="414730" cy="46996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E1B92C93-4640-8E4D-847E-42841817777A}"/>
                  </a:ext>
                </a:extLst>
              </p:cNvPr>
              <p:cNvSpPr/>
              <p:nvPr/>
            </p:nvSpPr>
            <p:spPr>
              <a:xfrm>
                <a:off x="7377317" y="366083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6AA6A7D-FD93-B8D4-8629-F7659C48D6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31764" y="3232348"/>
                <a:ext cx="505688" cy="509818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BC993804-8DC2-AF9F-8F8A-C3C67E77BD44}"/>
                  </a:ext>
                </a:extLst>
              </p:cNvPr>
              <p:cNvSpPr/>
              <p:nvPr/>
            </p:nvSpPr>
            <p:spPr>
              <a:xfrm>
                <a:off x="6269696" y="3688383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AD444806-728C-EF13-9C15-D1B8C0B28174}"/>
                  </a:ext>
                </a:extLst>
              </p:cNvPr>
              <p:cNvSpPr txBox="1"/>
              <p:nvPr/>
            </p:nvSpPr>
            <p:spPr>
              <a:xfrm>
                <a:off x="7570298" y="3831120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690D0132-DAE6-523F-BD91-00FF9CA156B0}"/>
                  </a:ext>
                </a:extLst>
              </p:cNvPr>
              <p:cNvSpPr txBox="1"/>
              <p:nvPr/>
            </p:nvSpPr>
            <p:spPr>
              <a:xfrm>
                <a:off x="7546872" y="3333258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8F784ED-D91A-A69A-75A6-16E2C67CA508}"/>
                  </a:ext>
                </a:extLst>
              </p:cNvPr>
              <p:cNvSpPr txBox="1"/>
              <p:nvPr/>
            </p:nvSpPr>
            <p:spPr>
              <a:xfrm>
                <a:off x="5982096" y="3874444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0BFCF02-B3E0-1E9C-B6CB-2E64B30479F8}"/>
                  </a:ext>
                </a:extLst>
              </p:cNvPr>
              <p:cNvSpPr txBox="1"/>
              <p:nvPr/>
            </p:nvSpPr>
            <p:spPr>
              <a:xfrm>
                <a:off x="5946369" y="3348884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5B2D5E2-DC8F-156D-D29A-ED49D189041F}"/>
                  </a:ext>
                </a:extLst>
              </p:cNvPr>
              <p:cNvCxnSpPr>
                <a:cxnSpLocks/>
                <a:endCxn id="183" idx="3"/>
              </p:cNvCxnSpPr>
              <p:nvPr/>
            </p:nvCxnSpPr>
            <p:spPr>
              <a:xfrm flipV="1">
                <a:off x="6126364" y="4319873"/>
                <a:ext cx="415600" cy="312341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10E1BDA5-21D8-AD05-A93B-3295DBAF6D49}"/>
                  </a:ext>
                </a:extLst>
              </p:cNvPr>
              <p:cNvSpPr/>
              <p:nvPr/>
            </p:nvSpPr>
            <p:spPr>
              <a:xfrm>
                <a:off x="6525410" y="4221001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A2CF8E9-1A4F-F28B-C486-2F03D7AF4A25}"/>
                  </a:ext>
                </a:extLst>
              </p:cNvPr>
              <p:cNvSpPr/>
              <p:nvPr/>
            </p:nvSpPr>
            <p:spPr>
              <a:xfrm>
                <a:off x="7146285" y="4237161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6D4BD97A-FE4E-C44E-B350-F17FA919F862}"/>
                  </a:ext>
                </a:extLst>
              </p:cNvPr>
              <p:cNvCxnSpPr>
                <a:cxnSpLocks/>
                <a:endCxn id="184" idx="5"/>
              </p:cNvCxnSpPr>
              <p:nvPr/>
            </p:nvCxnSpPr>
            <p:spPr>
              <a:xfrm flipH="1" flipV="1">
                <a:off x="7242767" y="4336033"/>
                <a:ext cx="441247" cy="288249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2B39EB8F-B7B7-7A40-B4DF-D41A9BDBAF46}"/>
                  </a:ext>
                </a:extLst>
              </p:cNvPr>
              <p:cNvSpPr txBox="1"/>
              <p:nvPr/>
            </p:nvSpPr>
            <p:spPr>
              <a:xfrm>
                <a:off x="6659634" y="3002676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890A47D3-2AA6-54E5-A0D1-EAB99FF1EFF3}"/>
                  </a:ext>
                </a:extLst>
              </p:cNvPr>
              <p:cNvSpPr txBox="1"/>
              <p:nvPr/>
            </p:nvSpPr>
            <p:spPr>
              <a:xfrm rot="17268456">
                <a:off x="6363452" y="3772995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03D0A295-44C6-952F-EE32-12C7E7DF6AF2}"/>
                  </a:ext>
                </a:extLst>
              </p:cNvPr>
              <p:cNvCxnSpPr>
                <a:cxnSpLocks/>
                <a:endCxn id="189" idx="2"/>
              </p:cNvCxnSpPr>
              <p:nvPr/>
            </p:nvCxnSpPr>
            <p:spPr>
              <a:xfrm>
                <a:off x="6193211" y="4716288"/>
                <a:ext cx="450229" cy="0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D313EE61-E7E4-A7CE-1DDC-3DFAA2842921}"/>
                  </a:ext>
                </a:extLst>
              </p:cNvPr>
              <p:cNvSpPr/>
              <p:nvPr/>
            </p:nvSpPr>
            <p:spPr>
              <a:xfrm>
                <a:off x="6643440" y="4658370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2BF3E65-A292-C427-475B-A985B6A1181B}"/>
                  </a:ext>
                </a:extLst>
              </p:cNvPr>
              <p:cNvSpPr txBox="1"/>
              <p:nvPr/>
            </p:nvSpPr>
            <p:spPr>
              <a:xfrm>
                <a:off x="5848963" y="4478832"/>
                <a:ext cx="452284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0FAF2F8-9C2E-4618-47DB-7DC00C4448BD}"/>
                  </a:ext>
                </a:extLst>
              </p:cNvPr>
              <p:cNvSpPr txBox="1"/>
              <p:nvPr/>
            </p:nvSpPr>
            <p:spPr>
              <a:xfrm>
                <a:off x="6941189" y="4658370"/>
                <a:ext cx="274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l-GR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ε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470769BA-BD8E-EF66-3509-E1743CAEF7E5}"/>
                  </a:ext>
                </a:extLst>
              </p:cNvPr>
              <p:cNvCxnSpPr>
                <a:cxnSpLocks/>
                <a:endCxn id="193" idx="6"/>
              </p:cNvCxnSpPr>
              <p:nvPr/>
            </p:nvCxnSpPr>
            <p:spPr>
              <a:xfrm flipH="1" flipV="1">
                <a:off x="6984612" y="4574296"/>
                <a:ext cx="623086" cy="9182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C5F5D34-5747-91C9-7721-6D8970BC8044}"/>
                  </a:ext>
                </a:extLst>
              </p:cNvPr>
              <p:cNvSpPr/>
              <p:nvPr/>
            </p:nvSpPr>
            <p:spPr>
              <a:xfrm>
                <a:off x="6871576" y="4516378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5C96EF03-F764-BF19-8AD5-FFF70B7717D0}"/>
                  </a:ext>
                </a:extLst>
              </p:cNvPr>
              <p:cNvSpPr txBox="1"/>
              <p:nvPr/>
            </p:nvSpPr>
            <p:spPr>
              <a:xfrm>
                <a:off x="7388970" y="4478832"/>
                <a:ext cx="734860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endPara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3F8932B6-FCB2-8911-54C1-8BE42BFDDF89}"/>
                  </a:ext>
                </a:extLst>
              </p:cNvPr>
              <p:cNvSpPr txBox="1"/>
              <p:nvPr/>
            </p:nvSpPr>
            <p:spPr>
              <a:xfrm>
                <a:off x="6387833" y="4324437"/>
                <a:ext cx="429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2E3A8AF8-20D8-6BCD-473F-8F98A4E08E6B}"/>
                  </a:ext>
                </a:extLst>
              </p:cNvPr>
              <p:cNvCxnSpPr>
                <a:cxnSpLocks/>
                <a:stCxn id="198" idx="6"/>
                <a:endCxn id="186" idx="1"/>
              </p:cNvCxnSpPr>
              <p:nvPr/>
            </p:nvCxnSpPr>
            <p:spPr>
              <a:xfrm>
                <a:off x="6233026" y="3171524"/>
                <a:ext cx="426608" cy="4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8FD500F8-1DDD-F68B-286C-372F37016D3B}"/>
                  </a:ext>
                </a:extLst>
              </p:cNvPr>
              <p:cNvCxnSpPr>
                <a:cxnSpLocks/>
                <a:endCxn id="198" idx="2"/>
              </p:cNvCxnSpPr>
              <p:nvPr/>
            </p:nvCxnSpPr>
            <p:spPr>
              <a:xfrm flipV="1">
                <a:off x="5515252" y="3171524"/>
                <a:ext cx="604738" cy="300546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1EBA55D0-9EF4-6F31-C233-33D32FDFF542}"/>
                  </a:ext>
                </a:extLst>
              </p:cNvPr>
              <p:cNvSpPr/>
              <p:nvPr/>
            </p:nvSpPr>
            <p:spPr>
              <a:xfrm>
                <a:off x="6119990" y="3113606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7E29081-1C7B-C7FB-0143-16C54FF744D4}"/>
                  </a:ext>
                </a:extLst>
              </p:cNvPr>
              <p:cNvSpPr txBox="1"/>
              <p:nvPr/>
            </p:nvSpPr>
            <p:spPr>
              <a:xfrm>
                <a:off x="5304664" y="3380197"/>
                <a:ext cx="42227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¬a</a:t>
                </a:r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E6B839C-21DA-404D-8172-E1174FF46298}"/>
                  </a:ext>
                </a:extLst>
              </p:cNvPr>
              <p:cNvCxnSpPr>
                <a:cxnSpLocks/>
                <a:endCxn id="201" idx="6"/>
              </p:cNvCxnSpPr>
              <p:nvPr/>
            </p:nvCxnSpPr>
            <p:spPr>
              <a:xfrm flipH="1" flipV="1">
                <a:off x="8085021" y="3171223"/>
                <a:ext cx="462172" cy="403737"/>
              </a:xfrm>
              <a:prstGeom prst="line">
                <a:avLst/>
              </a:prstGeom>
              <a:ln w="571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F71275D-E275-77DD-5ECF-FFEDC5968574}"/>
                  </a:ext>
                </a:extLst>
              </p:cNvPr>
              <p:cNvSpPr/>
              <p:nvPr/>
            </p:nvSpPr>
            <p:spPr>
              <a:xfrm>
                <a:off x="7971985" y="3113305"/>
                <a:ext cx="113036" cy="11583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2" name="Straight Arrow Connector 201">
                <a:extLst>
                  <a:ext uri="{FF2B5EF4-FFF2-40B4-BE49-F238E27FC236}">
                    <a16:creationId xmlns:a16="http://schemas.microsoft.com/office/drawing/2014/main" id="{AD67CB48-AC7D-1BCD-ADC4-839016F92009}"/>
                  </a:ext>
                </a:extLst>
              </p:cNvPr>
              <p:cNvCxnSpPr>
                <a:cxnSpLocks/>
                <a:stCxn id="201" idx="2"/>
                <a:endCxn id="186" idx="3"/>
              </p:cNvCxnSpPr>
              <p:nvPr/>
            </p:nvCxnSpPr>
            <p:spPr>
              <a:xfrm flipH="1">
                <a:off x="7111918" y="3171223"/>
                <a:ext cx="860067" cy="7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BE33D55F-BCEE-3840-CC58-E6001855F170}"/>
                  </a:ext>
                </a:extLst>
              </p:cNvPr>
              <p:cNvSpPr txBox="1"/>
              <p:nvPr/>
            </p:nvSpPr>
            <p:spPr>
              <a:xfrm>
                <a:off x="7800746" y="3380197"/>
                <a:ext cx="911343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6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6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8B25CF29-D5A6-DD31-5550-71F1668914A7}"/>
                  </a:ext>
                </a:extLst>
              </p:cNvPr>
              <p:cNvSpPr txBox="1"/>
              <p:nvPr/>
            </p:nvSpPr>
            <p:spPr>
              <a:xfrm>
                <a:off x="7124403" y="2893012"/>
                <a:ext cx="8919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 →a</a:t>
                </a: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8095934B-74C4-6594-324A-1D3BED500FE8}"/>
                  </a:ext>
                </a:extLst>
              </p:cNvPr>
              <p:cNvSpPr txBox="1"/>
              <p:nvPr/>
            </p:nvSpPr>
            <p:spPr>
              <a:xfrm>
                <a:off x="6156423" y="2877376"/>
                <a:ext cx="4500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</a:t>
                </a: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25248B5-5556-B49B-DBB1-921D03BA4A91}"/>
                  </a:ext>
                </a:extLst>
              </p:cNvPr>
              <p:cNvSpPr txBox="1"/>
              <p:nvPr/>
            </p:nvSpPr>
            <p:spPr>
              <a:xfrm>
                <a:off x="5407244" y="3012842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AA2D334D-C717-FF21-2CE7-22ABE4C3FD68}"/>
                  </a:ext>
                </a:extLst>
              </p:cNvPr>
              <p:cNvSpPr txBox="1"/>
              <p:nvPr/>
            </p:nvSpPr>
            <p:spPr>
              <a:xfrm>
                <a:off x="8052854" y="3091826"/>
                <a:ext cx="6555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</a:t>
                </a:r>
                <a:r>
                  <a:rPr lang="en-GB" sz="1400" b="1" baseline="-25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</a:t>
                </a:r>
              </a:p>
            </p:txBody>
          </p:sp>
        </p:grp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D94740E-93B6-1C8C-EF32-A5BD41FD9BA6}"/>
                </a:ext>
              </a:extLst>
            </p:cNvPr>
            <p:cNvSpPr txBox="1"/>
            <p:nvPr/>
          </p:nvSpPr>
          <p:spPr>
            <a:xfrm>
              <a:off x="858700" y="309044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010C07DA-FFB6-3EFE-A40C-9A7BE6E09550}"/>
                </a:ext>
              </a:extLst>
            </p:cNvPr>
            <p:cNvSpPr txBox="1"/>
            <p:nvPr/>
          </p:nvSpPr>
          <p:spPr>
            <a:xfrm>
              <a:off x="2232781" y="358914"/>
              <a:ext cx="3901359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Transition Graph Construction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12577BE-27BC-7BFD-E620-6721ECA4E87B}"/>
                </a:ext>
              </a:extLst>
            </p:cNvPr>
            <p:cNvSpPr txBox="1"/>
            <p:nvPr/>
          </p:nvSpPr>
          <p:spPr>
            <a:xfrm>
              <a:off x="3134195" y="309044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nd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F1F8370-0CC3-F8D3-621C-9FC182EA2E06}"/>
                </a:ext>
              </a:extLst>
            </p:cNvPr>
            <p:cNvSpPr txBox="1"/>
            <p:nvPr/>
          </p:nvSpPr>
          <p:spPr>
            <a:xfrm>
              <a:off x="5597208" y="3136166"/>
              <a:ext cx="2098532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3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rd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02ED35F-3780-567F-179D-923E79E0F9D7}"/>
                </a:ext>
              </a:extLst>
            </p:cNvPr>
            <p:cNvSpPr txBox="1"/>
            <p:nvPr/>
          </p:nvSpPr>
          <p:spPr>
            <a:xfrm>
              <a:off x="3028836" y="5791200"/>
              <a:ext cx="2240740" cy="338554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4</a:t>
              </a:r>
              <a:r>
                <a:rPr lang="en-GB" sz="1400" b="1" baseline="30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th</a:t>
              </a:r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Exploring</a:t>
              </a:r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b="1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940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021772-C1B6-9ED5-0233-2F863138476B}"/>
                  </a:ext>
                </a:extLst>
              </p14:cNvPr>
              <p14:cNvContentPartPr/>
              <p14:nvPr/>
            </p14:nvContentPartPr>
            <p14:xfrm>
              <a:off x="4122360" y="306336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021772-C1B6-9ED5-0233-2F8631384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3360" y="3054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A6A94D-34AB-F99B-8EAC-9168554BFBDE}"/>
                  </a:ext>
                </a:extLst>
              </p14:cNvPr>
              <p14:cNvContentPartPr/>
              <p14:nvPr/>
            </p14:nvContentPartPr>
            <p14:xfrm>
              <a:off x="4145400" y="174504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A6A94D-34AB-F99B-8EAC-9168554BFB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36400" y="17360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61F1423-709A-9305-87A0-26690D48548C}"/>
              </a:ext>
            </a:extLst>
          </p:cNvPr>
          <p:cNvGrpSpPr/>
          <p:nvPr/>
        </p:nvGrpSpPr>
        <p:grpSpPr>
          <a:xfrm>
            <a:off x="193826" y="2003971"/>
            <a:ext cx="5209855" cy="3257326"/>
            <a:chOff x="193826" y="2003971"/>
            <a:chExt cx="5209855" cy="325732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67D752-270A-B267-31E3-02EAB6899A30}"/>
                </a:ext>
              </a:extLst>
            </p:cNvPr>
            <p:cNvSpPr txBox="1"/>
            <p:nvPr/>
          </p:nvSpPr>
          <p:spPr>
            <a:xfrm>
              <a:off x="1350953" y="4891965"/>
              <a:ext cx="2895600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Height: 7 Size: 9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801164-D8FD-E466-AB72-6AE320E39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826" y="2003971"/>
              <a:ext cx="5209855" cy="288799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3F34D2-56B4-0D85-A0B0-5E528C6F0FB7}"/>
              </a:ext>
            </a:extLst>
          </p:cNvPr>
          <p:cNvGrpSpPr/>
          <p:nvPr/>
        </p:nvGrpSpPr>
        <p:grpSpPr>
          <a:xfrm>
            <a:off x="5719640" y="2016257"/>
            <a:ext cx="6145388" cy="2640595"/>
            <a:chOff x="5719640" y="2016257"/>
            <a:chExt cx="6145388" cy="26405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60E015-1976-5752-2BB4-E1DB999B6542}"/>
                </a:ext>
              </a:extLst>
            </p:cNvPr>
            <p:cNvSpPr txBox="1"/>
            <p:nvPr/>
          </p:nvSpPr>
          <p:spPr>
            <a:xfrm>
              <a:off x="7344534" y="4287520"/>
              <a:ext cx="2895600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Height: 6 Size: 12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F0AE81B-52CD-6643-7824-84C0E1BC1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9640" y="2016257"/>
              <a:ext cx="6145388" cy="2271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9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C671E-C7EC-AADE-9ABA-FB60A639A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1004DC6-3627-51BF-8F6D-888687D4E960}"/>
              </a:ext>
            </a:extLst>
          </p:cNvPr>
          <p:cNvGrpSpPr/>
          <p:nvPr/>
        </p:nvGrpSpPr>
        <p:grpSpPr>
          <a:xfrm>
            <a:off x="797007" y="186813"/>
            <a:ext cx="5030779" cy="1403582"/>
            <a:chOff x="1202587" y="2288590"/>
            <a:chExt cx="5030779" cy="13830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860872-CD15-99AD-6910-03D723A7085A}"/>
                </a:ext>
              </a:extLst>
            </p:cNvPr>
            <p:cNvSpPr txBox="1"/>
            <p:nvPr/>
          </p:nvSpPr>
          <p:spPr>
            <a:xfrm>
              <a:off x="1285034" y="2594420"/>
              <a:ext cx="1752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→ (b ∧ ¬c)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43E3E83-5B1C-0BD8-2208-2E6673BF76E0}"/>
                </a:ext>
              </a:extLst>
            </p:cNvPr>
            <p:cNvSpPr txBox="1"/>
            <p:nvPr/>
          </p:nvSpPr>
          <p:spPr>
            <a:xfrm>
              <a:off x="1202587" y="2963752"/>
              <a:ext cx="191770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 (b ∧ ¬c))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84FC437-A8B4-9A04-F3EF-7C03DD9AEAE9}"/>
                </a:ext>
              </a:extLst>
            </p:cNvPr>
            <p:cNvSpPr txBox="1"/>
            <p:nvPr/>
          </p:nvSpPr>
          <p:spPr>
            <a:xfrm>
              <a:off x="4012994" y="2288590"/>
              <a:ext cx="8485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899A37-8634-A60C-49FE-8B3F93C55E49}"/>
                </a:ext>
              </a:extLst>
            </p:cNvPr>
            <p:cNvSpPr txBox="1"/>
            <p:nvPr/>
          </p:nvSpPr>
          <p:spPr>
            <a:xfrm>
              <a:off x="3987594" y="2948363"/>
              <a:ext cx="8993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 ∧ ¬c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C5F53B4-0DF9-CCE1-32E0-7B8A2E3A1630}"/>
                </a:ext>
              </a:extLst>
            </p:cNvPr>
            <p:cNvSpPr txBox="1"/>
            <p:nvPr/>
          </p:nvSpPr>
          <p:spPr>
            <a:xfrm>
              <a:off x="3479594" y="2489248"/>
              <a:ext cx="1752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9938B36-6389-335E-DCAE-61C2C4D8DC0E}"/>
                </a:ext>
              </a:extLst>
            </p:cNvPr>
            <p:cNvSpPr txBox="1"/>
            <p:nvPr/>
          </p:nvSpPr>
          <p:spPr>
            <a:xfrm>
              <a:off x="3479594" y="3196217"/>
              <a:ext cx="1752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¬(b ∧ ¬c)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7BA05609-393D-DFAD-8E1D-4C57939708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8594" y="2913736"/>
              <a:ext cx="889000" cy="2504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AC9B069-D338-E801-BCF7-55AB5EE52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594" y="2550844"/>
              <a:ext cx="889000" cy="3628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DDD8FC8-07A0-6EA3-0C7B-843BC0A45C0D}"/>
                </a:ext>
              </a:extLst>
            </p:cNvPr>
            <p:cNvSpPr txBox="1"/>
            <p:nvPr/>
          </p:nvSpPr>
          <p:spPr>
            <a:xfrm>
              <a:off x="5384800" y="2602327"/>
              <a:ext cx="605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b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2745BD4-8CC9-4A6C-3E96-A661B602CDCB}"/>
                </a:ext>
              </a:extLst>
            </p:cNvPr>
            <p:cNvSpPr txBox="1"/>
            <p:nvPr/>
          </p:nvSpPr>
          <p:spPr>
            <a:xfrm>
              <a:off x="4861560" y="2808983"/>
              <a:ext cx="1371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 ¬b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413B4A-1951-E644-2D0C-4AB72DBF9F56}"/>
                </a:ext>
              </a:extLst>
            </p:cNvPr>
            <p:cNvSpPr txBox="1"/>
            <p:nvPr/>
          </p:nvSpPr>
          <p:spPr>
            <a:xfrm>
              <a:off x="5384800" y="3144710"/>
              <a:ext cx="84856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¬c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D057257-F6B5-B4A5-7FFE-BDC486BBD276}"/>
                </a:ext>
              </a:extLst>
            </p:cNvPr>
            <p:cNvSpPr txBox="1"/>
            <p:nvPr/>
          </p:nvSpPr>
          <p:spPr>
            <a:xfrm>
              <a:off x="4861560" y="3302306"/>
              <a:ext cx="13718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     ¬¬c</a:t>
              </a: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369AA76-D15D-877A-0DB2-AA68B0D03D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9329" y="2958169"/>
              <a:ext cx="589177" cy="2460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791714D-39AF-E7EA-422B-6B7C3985EDDD}"/>
                </a:ext>
              </a:extLst>
            </p:cNvPr>
            <p:cNvCxnSpPr>
              <a:cxnSpLocks/>
            </p:cNvCxnSpPr>
            <p:nvPr/>
          </p:nvCxnSpPr>
          <p:spPr>
            <a:xfrm>
              <a:off x="4833723" y="3203920"/>
              <a:ext cx="614783" cy="237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CE71DF-87D2-B886-D0E1-E8C311A73E1D}"/>
              </a:ext>
            </a:extLst>
          </p:cNvPr>
          <p:cNvGrpSpPr/>
          <p:nvPr/>
        </p:nvGrpSpPr>
        <p:grpSpPr>
          <a:xfrm>
            <a:off x="1641211" y="4883113"/>
            <a:ext cx="8598149" cy="1584437"/>
            <a:chOff x="1178322" y="454175"/>
            <a:chExt cx="8598149" cy="158443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FAAAB1-0168-B1D0-42B7-B1C62B44CAAA}"/>
                </a:ext>
              </a:extLst>
            </p:cNvPr>
            <p:cNvSpPr txBox="1"/>
            <p:nvPr/>
          </p:nvSpPr>
          <p:spPr>
            <a:xfrm>
              <a:off x="6811308" y="907138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CCCF723-10E7-A16C-76C0-F0724EDCDD3E}"/>
                </a:ext>
              </a:extLst>
            </p:cNvPr>
            <p:cNvSpPr txBox="1"/>
            <p:nvPr/>
          </p:nvSpPr>
          <p:spPr>
            <a:xfrm>
              <a:off x="5439709" y="907138"/>
              <a:ext cx="830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718E56-8E82-DE37-205D-7BE346BCBF05}"/>
                </a:ext>
              </a:extLst>
            </p:cNvPr>
            <p:cNvCxnSpPr>
              <a:stCxn id="34" idx="3"/>
              <a:endCxn id="33" idx="1"/>
            </p:cNvCxnSpPr>
            <p:nvPr/>
          </p:nvCxnSpPr>
          <p:spPr>
            <a:xfrm>
              <a:off x="6270535" y="1091804"/>
              <a:ext cx="5407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9E66007-C32C-F17F-30DB-1CB763B7864A}"/>
                </a:ext>
              </a:extLst>
            </p:cNvPr>
            <p:cNvSpPr txBox="1"/>
            <p:nvPr/>
          </p:nvSpPr>
          <p:spPr>
            <a:xfrm>
              <a:off x="7735540" y="905674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9A1444-5211-1E55-8E72-EAAF5B41A3EB}"/>
                </a:ext>
              </a:extLst>
            </p:cNvPr>
            <p:cNvSpPr txBox="1"/>
            <p:nvPr/>
          </p:nvSpPr>
          <p:spPr>
            <a:xfrm>
              <a:off x="8957200" y="644915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1D31BF-F507-3767-A1CB-DC45CB27200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187824" y="1090340"/>
              <a:ext cx="2056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B25952D-2C3E-0E5B-4FBC-4FED19893303}"/>
                </a:ext>
              </a:extLst>
            </p:cNvPr>
            <p:cNvCxnSpPr>
              <a:endCxn id="37" idx="1"/>
            </p:cNvCxnSpPr>
            <p:nvPr/>
          </p:nvCxnSpPr>
          <p:spPr>
            <a:xfrm flipV="1">
              <a:off x="8404872" y="829581"/>
              <a:ext cx="552328" cy="2607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4092454-B321-8A39-A53B-814533998367}"/>
                </a:ext>
              </a:extLst>
            </p:cNvPr>
            <p:cNvCxnSpPr>
              <a:cxnSpLocks/>
            </p:cNvCxnSpPr>
            <p:nvPr/>
          </p:nvCxnSpPr>
          <p:spPr>
            <a:xfrm>
              <a:off x="8404872" y="1090340"/>
              <a:ext cx="540773" cy="2932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82A9400-DD00-54A7-1267-B7C936E60CD4}"/>
                </a:ext>
              </a:extLst>
            </p:cNvPr>
            <p:cNvSpPr txBox="1"/>
            <p:nvPr/>
          </p:nvSpPr>
          <p:spPr>
            <a:xfrm>
              <a:off x="8945645" y="1198913"/>
              <a:ext cx="830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2E7C4CE-2FF4-8EFF-55DF-D946371AD676}"/>
                </a:ext>
              </a:extLst>
            </p:cNvPr>
            <p:cNvSpPr txBox="1"/>
            <p:nvPr/>
          </p:nvSpPr>
          <p:spPr>
            <a:xfrm>
              <a:off x="1614170" y="1192839"/>
              <a:ext cx="830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F20BBF-2E93-D9E1-BFCA-D8A9E4DFB3B9}"/>
                </a:ext>
              </a:extLst>
            </p:cNvPr>
            <p:cNvSpPr txBox="1"/>
            <p:nvPr/>
          </p:nvSpPr>
          <p:spPr>
            <a:xfrm>
              <a:off x="1803441" y="454175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168C6C4-FF19-B90B-D0E7-AF96E53574DC}"/>
                </a:ext>
              </a:extLst>
            </p:cNvPr>
            <p:cNvCxnSpPr>
              <a:stCxn id="42" idx="0"/>
              <a:endCxn id="43" idx="2"/>
            </p:cNvCxnSpPr>
            <p:nvPr/>
          </p:nvCxnSpPr>
          <p:spPr>
            <a:xfrm flipV="1">
              <a:off x="2029583" y="823507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778CD3F-1E69-E472-9225-042D0A8C4F28}"/>
                </a:ext>
              </a:extLst>
            </p:cNvPr>
            <p:cNvSpPr txBox="1"/>
            <p:nvPr/>
          </p:nvSpPr>
          <p:spPr>
            <a:xfrm>
              <a:off x="3046662" y="905674"/>
              <a:ext cx="4522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FBE0248-B173-EB5F-CD80-D96BD5F968CE}"/>
                </a:ext>
              </a:extLst>
            </p:cNvPr>
            <p:cNvSpPr txBox="1"/>
            <p:nvPr/>
          </p:nvSpPr>
          <p:spPr>
            <a:xfrm>
              <a:off x="4268321" y="644915"/>
              <a:ext cx="8308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63AFC1-8FA2-E840-CF42-B0F481D5BE37}"/>
                </a:ext>
              </a:extLst>
            </p:cNvPr>
            <p:cNvCxnSpPr>
              <a:stCxn id="45" idx="3"/>
            </p:cNvCxnSpPr>
            <p:nvPr/>
          </p:nvCxnSpPr>
          <p:spPr>
            <a:xfrm>
              <a:off x="3498946" y="1090340"/>
              <a:ext cx="20561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418F12A-5C7F-2F7C-FE7C-C1C369D2CD4E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3715994" y="829581"/>
              <a:ext cx="552327" cy="2607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7DFDDC9-F01C-F5C7-40B2-0CB4F7720F79}"/>
                </a:ext>
              </a:extLst>
            </p:cNvPr>
            <p:cNvCxnSpPr>
              <a:cxnSpLocks/>
            </p:cNvCxnSpPr>
            <p:nvPr/>
          </p:nvCxnSpPr>
          <p:spPr>
            <a:xfrm>
              <a:off x="3715994" y="1090340"/>
              <a:ext cx="540773" cy="2932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E07640-D037-F4F2-95C2-75DCFE6B8F07}"/>
                </a:ext>
              </a:extLst>
            </p:cNvPr>
            <p:cNvSpPr txBox="1"/>
            <p:nvPr/>
          </p:nvSpPr>
          <p:spPr>
            <a:xfrm>
              <a:off x="4256766" y="1198913"/>
              <a:ext cx="9773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4E0DE6-4FC0-BEA0-BCA7-42F8E294B89F}"/>
                </a:ext>
              </a:extLst>
            </p:cNvPr>
            <p:cNvSpPr txBox="1"/>
            <p:nvPr/>
          </p:nvSpPr>
          <p:spPr>
            <a:xfrm>
              <a:off x="6377952" y="806071"/>
              <a:ext cx="30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CE8119-ACBF-4CA5-3AD5-68DAD89BCD53}"/>
                </a:ext>
              </a:extLst>
            </p:cNvPr>
            <p:cNvSpPr txBox="1"/>
            <p:nvPr/>
          </p:nvSpPr>
          <p:spPr>
            <a:xfrm>
              <a:off x="1212275" y="869674"/>
              <a:ext cx="906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F54DE8-7880-EBBF-F973-A80E3D74E126}"/>
                </a:ext>
              </a:extLst>
            </p:cNvPr>
            <p:cNvSpPr txBox="1"/>
            <p:nvPr/>
          </p:nvSpPr>
          <p:spPr>
            <a:xfrm>
              <a:off x="1178322" y="1669280"/>
              <a:ext cx="156034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 rule</a:t>
              </a:r>
              <a:endParaRPr lang="en-GB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D0E5E8C-E5BC-6325-97A4-38E785126BDB}"/>
                </a:ext>
              </a:extLst>
            </p:cNvPr>
            <p:cNvSpPr txBox="1"/>
            <p:nvPr/>
          </p:nvSpPr>
          <p:spPr>
            <a:xfrm>
              <a:off x="3272804" y="1669025"/>
              <a:ext cx="156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 rule</a:t>
              </a:r>
              <a:endParaRPr lang="en-GB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2136ED-DEF8-75A6-F634-74B3B20CED9F}"/>
                </a:ext>
              </a:extLst>
            </p:cNvPr>
            <p:cNvSpPr txBox="1"/>
            <p:nvPr/>
          </p:nvSpPr>
          <p:spPr>
            <a:xfrm>
              <a:off x="5521357" y="1662697"/>
              <a:ext cx="156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 rule</a:t>
              </a:r>
              <a:endParaRPr lang="en-GB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E25E384-60D9-09DE-4C4D-A19E16C95586}"/>
                </a:ext>
              </a:extLst>
            </p:cNvPr>
            <p:cNvSpPr txBox="1"/>
            <p:nvPr/>
          </p:nvSpPr>
          <p:spPr>
            <a:xfrm>
              <a:off x="7769910" y="1667704"/>
              <a:ext cx="1560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 rule</a:t>
              </a:r>
              <a:endParaRPr lang="en-GB" dirty="0"/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D699624B-2DA0-BBFD-2226-CE8D9A77EE97}"/>
              </a:ext>
            </a:extLst>
          </p:cNvPr>
          <p:cNvSpPr txBox="1"/>
          <p:nvPr/>
        </p:nvSpPr>
        <p:spPr>
          <a:xfrm>
            <a:off x="3438140" y="4076360"/>
            <a:ext cx="274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ε</a:t>
            </a:r>
            <a:endParaRPr lang="en-GB" sz="1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4FB67E1-F8BF-50EC-01CD-E31F7374C01A}"/>
              </a:ext>
            </a:extLst>
          </p:cNvPr>
          <p:cNvGrpSpPr/>
          <p:nvPr/>
        </p:nvGrpSpPr>
        <p:grpSpPr>
          <a:xfrm>
            <a:off x="2492471" y="2443066"/>
            <a:ext cx="3562889" cy="1632889"/>
            <a:chOff x="2492471" y="2443066"/>
            <a:chExt cx="3562889" cy="163288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EC37DFE-67DA-BB04-75E4-3CB4490EF673}"/>
                </a:ext>
              </a:extLst>
            </p:cNvPr>
            <p:cNvSpPr txBox="1"/>
            <p:nvPr/>
          </p:nvSpPr>
          <p:spPr>
            <a:xfrm rot="3139994">
              <a:off x="3945338" y="2926180"/>
              <a:ext cx="8919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¬(a →a)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436694A-A206-E3C0-8157-323381B92BA7}"/>
                </a:ext>
              </a:extLst>
            </p:cNvPr>
            <p:cNvCxnSpPr>
              <a:cxnSpLocks/>
              <a:stCxn id="20" idx="6"/>
              <a:endCxn id="60" idx="1"/>
            </p:cNvCxnSpPr>
            <p:nvPr/>
          </p:nvCxnSpPr>
          <p:spPr>
            <a:xfrm flipV="1">
              <a:off x="4678160" y="2644377"/>
              <a:ext cx="441914" cy="184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4D835C4-0541-F484-2B26-26E234C1069C}"/>
                </a:ext>
              </a:extLst>
            </p:cNvPr>
            <p:cNvCxnSpPr>
              <a:cxnSpLocks/>
              <a:stCxn id="20" idx="4"/>
              <a:endCxn id="59" idx="0"/>
            </p:cNvCxnSpPr>
            <p:nvPr/>
          </p:nvCxnSpPr>
          <p:spPr>
            <a:xfrm>
              <a:off x="4621642" y="2886477"/>
              <a:ext cx="322565" cy="7021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F5CA790-0D01-DB4D-9A08-3EA34C237E7F}"/>
                </a:ext>
              </a:extLst>
            </p:cNvPr>
            <p:cNvCxnSpPr>
              <a:cxnSpLocks/>
              <a:stCxn id="65" idx="4"/>
              <a:endCxn id="62" idx="0"/>
            </p:cNvCxnSpPr>
            <p:nvPr/>
          </p:nvCxnSpPr>
          <p:spPr>
            <a:xfrm flipH="1">
              <a:off x="3262912" y="2914027"/>
              <a:ext cx="251109" cy="674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DFB5BEB-9A23-E012-BF17-753CEF1C2B81}"/>
                </a:ext>
              </a:extLst>
            </p:cNvPr>
            <p:cNvCxnSpPr>
              <a:cxnSpLocks/>
              <a:stCxn id="65" idx="2"/>
              <a:endCxn id="63" idx="3"/>
            </p:cNvCxnSpPr>
            <p:nvPr/>
          </p:nvCxnSpPr>
          <p:spPr>
            <a:xfrm flipH="1" flipV="1">
              <a:off x="2914748" y="2659282"/>
              <a:ext cx="542755" cy="1968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1F58BB-A775-9940-6702-297F46A1659E}"/>
                </a:ext>
              </a:extLst>
            </p:cNvPr>
            <p:cNvSpPr txBox="1"/>
            <p:nvPr/>
          </p:nvSpPr>
          <p:spPr>
            <a:xfrm rot="19679422">
              <a:off x="3423142" y="2465546"/>
              <a:ext cx="4145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5E3BCE3-E1DB-4406-E446-904BE1D3BDA0}"/>
                </a:ext>
              </a:extLst>
            </p:cNvPr>
            <p:cNvSpPr txBox="1"/>
            <p:nvPr/>
          </p:nvSpPr>
          <p:spPr>
            <a:xfrm rot="1653617">
              <a:off x="4299783" y="2444456"/>
              <a:ext cx="452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noProof="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noProof="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17771E6-FBD0-5E27-791D-EBD912FD8FC2}"/>
                </a:ext>
              </a:extLst>
            </p:cNvPr>
            <p:cNvCxnSpPr>
              <a:cxnSpLocks/>
              <a:stCxn id="123" idx="7"/>
              <a:endCxn id="57" idx="2"/>
            </p:cNvCxnSpPr>
            <p:nvPr/>
          </p:nvCxnSpPr>
          <p:spPr>
            <a:xfrm flipV="1">
              <a:off x="3646680" y="2828559"/>
              <a:ext cx="430356" cy="5357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6B06249-D098-8AD1-B261-C4A7E2B8C9B1}"/>
                </a:ext>
              </a:extLst>
            </p:cNvPr>
            <p:cNvCxnSpPr>
              <a:cxnSpLocks/>
              <a:stCxn id="138" idx="1"/>
              <a:endCxn id="57" idx="2"/>
            </p:cNvCxnSpPr>
            <p:nvPr/>
          </p:nvCxnSpPr>
          <p:spPr>
            <a:xfrm flipH="1" flipV="1">
              <a:off x="4077036" y="2828559"/>
              <a:ext cx="437970" cy="5456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7EF3B45-1CBC-05FC-01BF-950520FCFE5E}"/>
                </a:ext>
              </a:extLst>
            </p:cNvPr>
            <p:cNvSpPr txBox="1"/>
            <p:nvPr/>
          </p:nvSpPr>
          <p:spPr>
            <a:xfrm rot="18633257">
              <a:off x="3275561" y="3298114"/>
              <a:ext cx="2878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4CE78CD-E0CC-3528-2C1B-B6B3EDC930CD}"/>
                </a:ext>
              </a:extLst>
            </p:cNvPr>
            <p:cNvSpPr txBox="1"/>
            <p:nvPr/>
          </p:nvSpPr>
          <p:spPr>
            <a:xfrm rot="2992497">
              <a:off x="4567660" y="3280021"/>
              <a:ext cx="2839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4860BF1D-9CF6-3657-DD4A-7783AF62F14E}"/>
                </a:ext>
              </a:extLst>
            </p:cNvPr>
            <p:cNvCxnSpPr>
              <a:cxnSpLocks/>
              <a:stCxn id="204" idx="2"/>
            </p:cNvCxnSpPr>
            <p:nvPr/>
          </p:nvCxnSpPr>
          <p:spPr>
            <a:xfrm flipH="1" flipV="1">
              <a:off x="3493066" y="3681062"/>
              <a:ext cx="566317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366A872-BE10-E431-F308-E934535ECF3D}"/>
                </a:ext>
              </a:extLst>
            </p:cNvPr>
            <p:cNvSpPr txBox="1"/>
            <p:nvPr/>
          </p:nvSpPr>
          <p:spPr>
            <a:xfrm>
              <a:off x="3989818" y="3377265"/>
              <a:ext cx="655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383120AD-6643-443D-F25C-D31AA2940F1F}"/>
                </a:ext>
              </a:extLst>
            </p:cNvPr>
            <p:cNvCxnSpPr>
              <a:cxnSpLocks/>
              <a:stCxn id="192" idx="6"/>
            </p:cNvCxnSpPr>
            <p:nvPr/>
          </p:nvCxnSpPr>
          <p:spPr>
            <a:xfrm>
              <a:off x="3944283" y="3826096"/>
              <a:ext cx="642895" cy="82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7041058-99AF-9508-C95D-5292E49E62B0}"/>
                </a:ext>
              </a:extLst>
            </p:cNvPr>
            <p:cNvCxnSpPr>
              <a:cxnSpLocks/>
              <a:stCxn id="192" idx="4"/>
              <a:endCxn id="62" idx="2"/>
            </p:cNvCxnSpPr>
            <p:nvPr/>
          </p:nvCxnSpPr>
          <p:spPr>
            <a:xfrm rot="5400000">
              <a:off x="3553749" y="3593178"/>
              <a:ext cx="43180" cy="624853"/>
            </a:xfrm>
            <a:prstGeom prst="curvedConnector3">
              <a:avLst>
                <a:gd name="adj1" fmla="val 6294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DC9561B-C83E-8961-4F18-506E8720E533}"/>
                </a:ext>
              </a:extLst>
            </p:cNvPr>
            <p:cNvSpPr txBox="1"/>
            <p:nvPr/>
          </p:nvSpPr>
          <p:spPr>
            <a:xfrm>
              <a:off x="3427471" y="3734090"/>
              <a:ext cx="5226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E82AD8-0E02-8A44-3E83-E0683D6E3832}"/>
                </a:ext>
              </a:extLst>
            </p:cNvPr>
            <p:cNvCxnSpPr>
              <a:cxnSpLocks/>
            </p:cNvCxnSpPr>
            <p:nvPr/>
          </p:nvCxnSpPr>
          <p:spPr>
            <a:xfrm>
              <a:off x="4178883" y="2585725"/>
              <a:ext cx="423920" cy="239766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4777C7-E50F-4B38-055B-54AA28A77FE8}"/>
                </a:ext>
              </a:extLst>
            </p:cNvPr>
            <p:cNvSpPr/>
            <p:nvPr/>
          </p:nvSpPr>
          <p:spPr>
            <a:xfrm>
              <a:off x="4565124" y="277064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AE518A8-35A2-0447-7D1E-5F3C34DD2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571" y="2578276"/>
              <a:ext cx="463945" cy="27369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A618712F-E5A0-4B0F-220A-DB4109A21DCE}"/>
                </a:ext>
              </a:extLst>
            </p:cNvPr>
            <p:cNvSpPr/>
            <p:nvPr/>
          </p:nvSpPr>
          <p:spPr>
            <a:xfrm>
              <a:off x="3457503" y="2798191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93BE65B-DADA-8050-64B3-544B82FB67D1}"/>
                </a:ext>
              </a:extLst>
            </p:cNvPr>
            <p:cNvSpPr txBox="1"/>
            <p:nvPr/>
          </p:nvSpPr>
          <p:spPr>
            <a:xfrm>
              <a:off x="4758105" y="294092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6BE2EC1-BD26-4C39-4C79-954B1CEBF3E6}"/>
                </a:ext>
              </a:extLst>
            </p:cNvPr>
            <p:cNvSpPr txBox="1"/>
            <p:nvPr/>
          </p:nvSpPr>
          <p:spPr>
            <a:xfrm>
              <a:off x="4734679" y="2443066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5840E6D-C1D4-A003-8945-A7B3552DCEAD}"/>
                </a:ext>
              </a:extLst>
            </p:cNvPr>
            <p:cNvSpPr txBox="1"/>
            <p:nvPr/>
          </p:nvSpPr>
          <p:spPr>
            <a:xfrm>
              <a:off x="3169903" y="298425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E02BCDD-301E-38A7-5084-2916B2B46F35}"/>
                </a:ext>
              </a:extLst>
            </p:cNvPr>
            <p:cNvSpPr txBox="1"/>
            <p:nvPr/>
          </p:nvSpPr>
          <p:spPr>
            <a:xfrm>
              <a:off x="3134176" y="245869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D0CCDB1-DD8C-2735-CF48-A89FD09C1C40}"/>
                </a:ext>
              </a:extLst>
            </p:cNvPr>
            <p:cNvCxnSpPr>
              <a:cxnSpLocks/>
              <a:endCxn id="123" idx="3"/>
            </p:cNvCxnSpPr>
            <p:nvPr/>
          </p:nvCxnSpPr>
          <p:spPr>
            <a:xfrm flipV="1">
              <a:off x="3212188" y="3446219"/>
              <a:ext cx="354564" cy="41679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DE77B3E-EB8E-F1B2-D2F8-A29A728D49BD}"/>
                </a:ext>
              </a:extLst>
            </p:cNvPr>
            <p:cNvSpPr/>
            <p:nvPr/>
          </p:nvSpPr>
          <p:spPr>
            <a:xfrm>
              <a:off x="3550198" y="334734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8182EC3-316C-DFD4-FA24-D386F557FB13}"/>
                </a:ext>
              </a:extLst>
            </p:cNvPr>
            <p:cNvSpPr/>
            <p:nvPr/>
          </p:nvSpPr>
          <p:spPr>
            <a:xfrm>
              <a:off x="4498452" y="33572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49925AE-3A0E-E5AC-17F0-8628DAE82E25}"/>
                </a:ext>
              </a:extLst>
            </p:cNvPr>
            <p:cNvCxnSpPr>
              <a:cxnSpLocks/>
              <a:endCxn id="138" idx="5"/>
            </p:cNvCxnSpPr>
            <p:nvPr/>
          </p:nvCxnSpPr>
          <p:spPr>
            <a:xfrm flipH="1" flipV="1">
              <a:off x="4594934" y="3456150"/>
              <a:ext cx="336985" cy="39963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7067D6-87EE-D34E-3AC2-1E0833A34056}"/>
                </a:ext>
              </a:extLst>
            </p:cNvPr>
            <p:cNvSpPr txBox="1"/>
            <p:nvPr/>
          </p:nvSpPr>
          <p:spPr>
            <a:xfrm>
              <a:off x="3850894" y="2490005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8DD3148-108C-519E-835D-5B631DC4958C}"/>
                </a:ext>
              </a:extLst>
            </p:cNvPr>
            <p:cNvSpPr txBox="1"/>
            <p:nvPr/>
          </p:nvSpPr>
          <p:spPr>
            <a:xfrm>
              <a:off x="5120074" y="2475100"/>
              <a:ext cx="93528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B9F4AB-E5AD-63E1-D9C6-66C9E76DE048}"/>
                </a:ext>
              </a:extLst>
            </p:cNvPr>
            <p:cNvSpPr txBox="1"/>
            <p:nvPr/>
          </p:nvSpPr>
          <p:spPr>
            <a:xfrm>
              <a:off x="2492471" y="2490005"/>
              <a:ext cx="42227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8CD0BD1-21D0-016A-58C8-4C3E42DC6FA9}"/>
                </a:ext>
              </a:extLst>
            </p:cNvPr>
            <p:cNvSpPr txBox="1"/>
            <p:nvPr/>
          </p:nvSpPr>
          <p:spPr>
            <a:xfrm rot="18539705">
              <a:off x="3539274" y="2914904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694055E-B011-2874-F21A-3DCE00A303E8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>
              <a:off x="3381018" y="3826096"/>
              <a:ext cx="450229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2C0332C-571D-3E57-A095-9C5F8ADCD022}"/>
                </a:ext>
              </a:extLst>
            </p:cNvPr>
            <p:cNvSpPr/>
            <p:nvPr/>
          </p:nvSpPr>
          <p:spPr>
            <a:xfrm>
              <a:off x="3831247" y="376817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5D5A2C-7C44-B4E1-B343-BE2887FF224B}"/>
                </a:ext>
              </a:extLst>
            </p:cNvPr>
            <p:cNvSpPr txBox="1"/>
            <p:nvPr/>
          </p:nvSpPr>
          <p:spPr>
            <a:xfrm>
              <a:off x="3036770" y="3588640"/>
              <a:ext cx="45228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09779A0-A55F-6167-5EB5-47905435F8EA}"/>
                </a:ext>
              </a:extLst>
            </p:cNvPr>
            <p:cNvSpPr txBox="1"/>
            <p:nvPr/>
          </p:nvSpPr>
          <p:spPr>
            <a:xfrm>
              <a:off x="4128996" y="3768178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DAC09D3F-266A-5F5D-6FB5-B49B1F463F56}"/>
                </a:ext>
              </a:extLst>
            </p:cNvPr>
            <p:cNvCxnSpPr>
              <a:cxnSpLocks/>
              <a:endCxn id="204" idx="6"/>
            </p:cNvCxnSpPr>
            <p:nvPr/>
          </p:nvCxnSpPr>
          <p:spPr>
            <a:xfrm flipH="1" flipV="1">
              <a:off x="4172419" y="3684104"/>
              <a:ext cx="623086" cy="918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7256904A-1EBA-EB7C-2A35-07D2B39545D6}"/>
                </a:ext>
              </a:extLst>
            </p:cNvPr>
            <p:cNvSpPr/>
            <p:nvPr/>
          </p:nvSpPr>
          <p:spPr>
            <a:xfrm>
              <a:off x="4059383" y="362618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5B63473-D218-FEE3-3465-3C3BB1B3305A}"/>
                </a:ext>
              </a:extLst>
            </p:cNvPr>
            <p:cNvSpPr txBox="1"/>
            <p:nvPr/>
          </p:nvSpPr>
          <p:spPr>
            <a:xfrm>
              <a:off x="4576777" y="3588640"/>
              <a:ext cx="734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DA1727C6-51FD-3687-F8F7-98939009FE82}"/>
                </a:ext>
              </a:extLst>
            </p:cNvPr>
            <p:cNvSpPr txBox="1"/>
            <p:nvPr/>
          </p:nvSpPr>
          <p:spPr>
            <a:xfrm>
              <a:off x="3575640" y="3434245"/>
              <a:ext cx="429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22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EE922-7412-144A-36D9-863FB5FE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7AF496-B072-6233-BF98-69B10B36F27C}"/>
              </a:ext>
            </a:extLst>
          </p:cNvPr>
          <p:cNvSpPr txBox="1"/>
          <p:nvPr/>
        </p:nvSpPr>
        <p:spPr>
          <a:xfrm>
            <a:off x="9361058" y="3646304"/>
            <a:ext cx="830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a→b</a:t>
            </a:r>
            <a:endParaRPr lang="en-GB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9043D2-1759-A2D6-2BC6-A715D3A38E3C}"/>
              </a:ext>
            </a:extLst>
          </p:cNvPr>
          <p:cNvSpPr txBox="1"/>
          <p:nvPr/>
        </p:nvSpPr>
        <p:spPr>
          <a:xfrm>
            <a:off x="10252412" y="3677081"/>
            <a:ext cx="100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18F90-A598-A4C4-CD7C-E21CBA66FACC}"/>
              </a:ext>
            </a:extLst>
          </p:cNvPr>
          <p:cNvSpPr txBox="1"/>
          <p:nvPr/>
        </p:nvSpPr>
        <p:spPr>
          <a:xfrm>
            <a:off x="8629171" y="2907640"/>
            <a:ext cx="8308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C24695-6E92-C951-BCA1-A344E8612D49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H="1" flipV="1">
            <a:off x="9044584" y="3276972"/>
            <a:ext cx="731887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1B44233-63E9-5B1F-E5A2-EC94757EB794}"/>
              </a:ext>
            </a:extLst>
          </p:cNvPr>
          <p:cNvSpPr txBox="1"/>
          <p:nvPr/>
        </p:nvSpPr>
        <p:spPr>
          <a:xfrm>
            <a:off x="7391720" y="2938417"/>
            <a:ext cx="136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b, 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a→b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1C78B0-6E03-5F4B-196F-448D817F4CFF}"/>
              </a:ext>
            </a:extLst>
          </p:cNvPr>
          <p:cNvCxnSpPr>
            <a:cxnSpLocks/>
            <a:stCxn id="16" idx="0"/>
            <a:endCxn id="39" idx="2"/>
          </p:cNvCxnSpPr>
          <p:nvPr/>
        </p:nvCxnSpPr>
        <p:spPr>
          <a:xfrm flipV="1">
            <a:off x="9776471" y="3293016"/>
            <a:ext cx="835004" cy="353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0340AD5-5521-0F60-452A-64620DD3DA38}"/>
              </a:ext>
            </a:extLst>
          </p:cNvPr>
          <p:cNvSpPr txBox="1"/>
          <p:nvPr/>
        </p:nvSpPr>
        <p:spPr>
          <a:xfrm>
            <a:off x="10385333" y="2923684"/>
            <a:ext cx="4522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3BDCBD-A7FB-96A1-5FD5-CF039AF742F7}"/>
              </a:ext>
            </a:extLst>
          </p:cNvPr>
          <p:cNvSpPr txBox="1"/>
          <p:nvPr/>
        </p:nvSpPr>
        <p:spPr>
          <a:xfrm>
            <a:off x="10888003" y="2938417"/>
            <a:ext cx="734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{a, 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729B32-8E34-C459-5B58-04AC8CDA5799}"/>
              </a:ext>
            </a:extLst>
          </p:cNvPr>
          <p:cNvSpPr txBox="1"/>
          <p:nvPr/>
        </p:nvSpPr>
        <p:spPr>
          <a:xfrm>
            <a:off x="8240550" y="3400082"/>
            <a:ext cx="136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⊥, 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a→b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1D1D7F-F04A-412E-5C0B-F021D6E9D501}"/>
              </a:ext>
            </a:extLst>
          </p:cNvPr>
          <p:cNvSpPr txBox="1"/>
          <p:nvPr/>
        </p:nvSpPr>
        <p:spPr>
          <a:xfrm>
            <a:off x="10056936" y="3432365"/>
            <a:ext cx="1368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→I, 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ED68830-96C3-313E-3584-8D93F8829D4D}"/>
              </a:ext>
            </a:extLst>
          </p:cNvPr>
          <p:cNvGrpSpPr/>
          <p:nvPr/>
        </p:nvGrpSpPr>
        <p:grpSpPr>
          <a:xfrm>
            <a:off x="1247038" y="4164865"/>
            <a:ext cx="7756403" cy="1309556"/>
            <a:chOff x="1247038" y="4164865"/>
            <a:chExt cx="7756403" cy="1309556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367C034-2C6A-74F5-B573-CFBBADD31598}"/>
                </a:ext>
              </a:extLst>
            </p:cNvPr>
            <p:cNvCxnSpPr>
              <a:cxnSpLocks/>
              <a:stCxn id="56" idx="0"/>
              <a:endCxn id="14" idx="2"/>
            </p:cNvCxnSpPr>
            <p:nvPr/>
          </p:nvCxnSpPr>
          <p:spPr>
            <a:xfrm flipH="1" flipV="1">
              <a:off x="2533142" y="4534197"/>
              <a:ext cx="730149" cy="5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97FAF32-607D-8058-742C-D3E469F6128A}"/>
                </a:ext>
              </a:extLst>
            </p:cNvPr>
            <p:cNvGrpSpPr/>
            <p:nvPr/>
          </p:nvGrpSpPr>
          <p:grpSpPr>
            <a:xfrm>
              <a:off x="1247038" y="4164865"/>
              <a:ext cx="2572208" cy="369332"/>
              <a:chOff x="830407" y="3233009"/>
              <a:chExt cx="2572208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EB9C33-E4B7-BA6B-8D2C-62E05A835B09}"/>
                  </a:ext>
                </a:extLst>
              </p:cNvPr>
              <p:cNvSpPr txBox="1"/>
              <p:nvPr/>
            </p:nvSpPr>
            <p:spPr>
              <a:xfrm>
                <a:off x="830407" y="3233009"/>
                <a:ext cx="25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b},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a→b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}}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D188E1-61E6-3E27-0862-55299CAA95E6}"/>
                  </a:ext>
                </a:extLst>
              </p:cNvPr>
              <p:cNvSpPr txBox="1"/>
              <p:nvPr/>
            </p:nvSpPr>
            <p:spPr>
              <a:xfrm>
                <a:off x="1055364" y="3263785"/>
                <a:ext cx="45228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259725-71E8-E8B4-BF2A-DADE7EE9246C}"/>
                </a:ext>
              </a:extLst>
            </p:cNvPr>
            <p:cNvSpPr txBox="1"/>
            <p:nvPr/>
          </p:nvSpPr>
          <p:spPr>
            <a:xfrm>
              <a:off x="1698138" y="4720981"/>
              <a:ext cx="1368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2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BDD94C1-68B2-4256-FE55-DB2B772AE615}"/>
                </a:ext>
              </a:extLst>
            </p:cNvPr>
            <p:cNvGrpSpPr/>
            <p:nvPr/>
          </p:nvGrpSpPr>
          <p:grpSpPr>
            <a:xfrm>
              <a:off x="2334614" y="5105089"/>
              <a:ext cx="1857353" cy="369332"/>
              <a:chOff x="1076247" y="3266004"/>
              <a:chExt cx="1857353" cy="369332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9B08EF-AE76-CB3B-C288-97DD744AF8BF}"/>
                  </a:ext>
                </a:extLst>
              </p:cNvPr>
              <p:cNvSpPr txBox="1"/>
              <p:nvPr/>
            </p:nvSpPr>
            <p:spPr>
              <a:xfrm>
                <a:off x="1076247" y="3266004"/>
                <a:ext cx="1857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}, </a:t>
                </a:r>
                <a:r>
                  <a:rPr lang="pt-PT" dirty="0"/>
                  <a:t>∅}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9551DF1-4BAF-682D-1843-E7B25207387E}"/>
                  </a:ext>
                </a:extLst>
              </p:cNvPr>
              <p:cNvSpPr txBox="1"/>
              <p:nvPr/>
            </p:nvSpPr>
            <p:spPr>
              <a:xfrm>
                <a:off x="1307063" y="3296780"/>
                <a:ext cx="616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a→b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A5FCEC9-0280-72AB-47C1-86C8D5DBD89B}"/>
                </a:ext>
              </a:extLst>
            </p:cNvPr>
            <p:cNvCxnSpPr>
              <a:cxnSpLocks/>
              <a:stCxn id="67" idx="0"/>
              <a:endCxn id="63" idx="2"/>
            </p:cNvCxnSpPr>
            <p:nvPr/>
          </p:nvCxnSpPr>
          <p:spPr>
            <a:xfrm flipH="1" flipV="1">
              <a:off x="5768377" y="4534197"/>
              <a:ext cx="730149" cy="5708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27BB12B-3335-1742-091B-A413BE991712}"/>
                </a:ext>
              </a:extLst>
            </p:cNvPr>
            <p:cNvGrpSpPr/>
            <p:nvPr/>
          </p:nvGrpSpPr>
          <p:grpSpPr>
            <a:xfrm>
              <a:off x="4482273" y="4164865"/>
              <a:ext cx="2572208" cy="369332"/>
              <a:chOff x="830407" y="3233009"/>
              <a:chExt cx="2572208" cy="36933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B72F677-E971-F238-E8FC-A0FA3240AE0F}"/>
                  </a:ext>
                </a:extLst>
              </p:cNvPr>
              <p:cNvSpPr txBox="1"/>
              <p:nvPr/>
            </p:nvSpPr>
            <p:spPr>
              <a:xfrm>
                <a:off x="830407" y="3233009"/>
                <a:ext cx="25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b},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a→b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}}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43A2CF6-F9D7-BCB3-9EBE-546E2872D092}"/>
                  </a:ext>
                </a:extLst>
              </p:cNvPr>
              <p:cNvSpPr txBox="1"/>
              <p:nvPr/>
            </p:nvSpPr>
            <p:spPr>
              <a:xfrm>
                <a:off x="1055364" y="3263785"/>
                <a:ext cx="45228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⊥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087D6F-920B-2DE2-D914-BF228860AC98}"/>
                </a:ext>
              </a:extLst>
            </p:cNvPr>
            <p:cNvSpPr txBox="1"/>
            <p:nvPr/>
          </p:nvSpPr>
          <p:spPr>
            <a:xfrm>
              <a:off x="4933373" y="4720981"/>
              <a:ext cx="1368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2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DABF36E-A3B7-9B11-4480-07DB2550F961}"/>
                </a:ext>
              </a:extLst>
            </p:cNvPr>
            <p:cNvGrpSpPr/>
            <p:nvPr/>
          </p:nvGrpSpPr>
          <p:grpSpPr>
            <a:xfrm>
              <a:off x="5569849" y="5105089"/>
              <a:ext cx="1857353" cy="369332"/>
              <a:chOff x="1076247" y="3266004"/>
              <a:chExt cx="1857353" cy="369332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FF7B2B8-9BE0-ADD4-FA6A-95B02AEAC69B}"/>
                  </a:ext>
                </a:extLst>
              </p:cNvPr>
              <p:cNvSpPr txBox="1"/>
              <p:nvPr/>
            </p:nvSpPr>
            <p:spPr>
              <a:xfrm>
                <a:off x="1076247" y="3266004"/>
                <a:ext cx="1857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}, </a:t>
                </a:r>
                <a:r>
                  <a:rPr lang="pt-PT" dirty="0"/>
                  <a:t>∅}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B3A151-8A26-7310-E56A-36732FD7CF6F}"/>
                  </a:ext>
                </a:extLst>
              </p:cNvPr>
              <p:cNvSpPr txBox="1"/>
              <p:nvPr/>
            </p:nvSpPr>
            <p:spPr>
              <a:xfrm>
                <a:off x="1307063" y="3296780"/>
                <a:ext cx="616704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a→b</a:t>
                </a:r>
                <a:endPara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6D86486-8B7F-16E5-4BBF-0569BD907869}"/>
                </a:ext>
              </a:extLst>
            </p:cNvPr>
            <p:cNvGrpSpPr/>
            <p:nvPr/>
          </p:nvGrpSpPr>
          <p:grpSpPr>
            <a:xfrm>
              <a:off x="7032487" y="4174183"/>
              <a:ext cx="1970954" cy="369332"/>
              <a:chOff x="1076247" y="3266004"/>
              <a:chExt cx="1857353" cy="36933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5526B99-C971-8A75-67AD-CF41FC5E5382}"/>
                  </a:ext>
                </a:extLst>
              </p:cNvPr>
              <p:cNvSpPr txBox="1"/>
              <p:nvPr/>
            </p:nvSpPr>
            <p:spPr>
              <a:xfrm>
                <a:off x="1076247" y="3266004"/>
                <a:ext cx="1857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       , {</a:t>
                </a:r>
                <a:r>
                  <a:rPr lang="en-GB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</a:t>
                </a:r>
                <a:r>
                  <a:rPr lang="en-GB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}, </a:t>
                </a:r>
                <a:r>
                  <a:rPr lang="pt-PT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{a}}</a:t>
                </a:r>
                <a:endParaRPr lang="en-GB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9D3312D-8BF5-50E6-4272-7551DF5F084F}"/>
                  </a:ext>
                </a:extLst>
              </p:cNvPr>
              <p:cNvSpPr txBox="1"/>
              <p:nvPr/>
            </p:nvSpPr>
            <p:spPr>
              <a:xfrm>
                <a:off x="1307063" y="3296780"/>
                <a:ext cx="401127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b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F461182-520E-97A1-5073-565071BD79F4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V="1">
              <a:off x="6498526" y="4543515"/>
              <a:ext cx="1519438" cy="5615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090EBA9-F7AC-BD1C-5F50-6D8DAEE153AE}"/>
                </a:ext>
              </a:extLst>
            </p:cNvPr>
            <p:cNvSpPr txBox="1"/>
            <p:nvPr/>
          </p:nvSpPr>
          <p:spPr>
            <a:xfrm>
              <a:off x="6979188" y="4738828"/>
              <a:ext cx="13681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27E2CF3-BED5-6587-C5D3-2DA1958A9C15}"/>
              </a:ext>
            </a:extLst>
          </p:cNvPr>
          <p:cNvGrpSpPr/>
          <p:nvPr/>
        </p:nvGrpSpPr>
        <p:grpSpPr>
          <a:xfrm>
            <a:off x="1635837" y="245908"/>
            <a:ext cx="7963229" cy="909370"/>
            <a:chOff x="1645479" y="629359"/>
            <a:chExt cx="7963229" cy="90937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8F613E9-D8F9-8DC6-9D12-5D003492AA11}"/>
                </a:ext>
              </a:extLst>
            </p:cNvPr>
            <p:cNvSpPr txBox="1"/>
            <p:nvPr/>
          </p:nvSpPr>
          <p:spPr>
            <a:xfrm>
              <a:off x="8274483" y="1183524"/>
              <a:ext cx="906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1F32B2-A1AF-DF4B-0504-C07942587857}"/>
                </a:ext>
              </a:extLst>
            </p:cNvPr>
            <p:cNvSpPr txBox="1"/>
            <p:nvPr/>
          </p:nvSpPr>
          <p:spPr>
            <a:xfrm>
              <a:off x="7413372" y="927515"/>
              <a:ext cx="30149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79B046-270D-853C-1361-19E51E9BFDC3}"/>
                </a:ext>
              </a:extLst>
            </p:cNvPr>
            <p:cNvSpPr txBox="1"/>
            <p:nvPr/>
          </p:nvSpPr>
          <p:spPr>
            <a:xfrm>
              <a:off x="5963737" y="925314"/>
              <a:ext cx="67074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83FF12-BCA9-5417-4C34-E1B1739C536B}"/>
                </a:ext>
              </a:extLst>
            </p:cNvPr>
            <p:cNvCxnSpPr>
              <a:cxnSpLocks/>
              <a:stCxn id="59" idx="6"/>
              <a:endCxn id="4" idx="1"/>
            </p:cNvCxnSpPr>
            <p:nvPr/>
          </p:nvCxnSpPr>
          <p:spPr>
            <a:xfrm>
              <a:off x="7132602" y="1094591"/>
              <a:ext cx="280770" cy="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4601FD-1CBF-C412-98CB-7429C1F73123}"/>
                </a:ext>
              </a:extLst>
            </p:cNvPr>
            <p:cNvSpPr txBox="1"/>
            <p:nvPr/>
          </p:nvSpPr>
          <p:spPr>
            <a:xfrm>
              <a:off x="7861216" y="920115"/>
              <a:ext cx="30799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85E770E-803C-D84E-5760-65FBA3CBD938}"/>
                </a:ext>
              </a:extLst>
            </p:cNvPr>
            <p:cNvSpPr txBox="1"/>
            <p:nvPr/>
          </p:nvSpPr>
          <p:spPr>
            <a:xfrm>
              <a:off x="8957200" y="644915"/>
              <a:ext cx="3087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B9AB09-9FE6-F567-F04F-A335C8B07485}"/>
                </a:ext>
              </a:extLst>
            </p:cNvPr>
            <p:cNvCxnSpPr>
              <a:cxnSpLocks/>
              <a:stCxn id="73" idx="7"/>
              <a:endCxn id="13" idx="1"/>
            </p:cNvCxnSpPr>
            <p:nvPr/>
          </p:nvCxnSpPr>
          <p:spPr>
            <a:xfrm flipV="1">
              <a:off x="8586158" y="814192"/>
              <a:ext cx="371042" cy="232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D4951E0-4531-AFE0-66F9-3DE411540490}"/>
                </a:ext>
              </a:extLst>
            </p:cNvPr>
            <p:cNvCxnSpPr>
              <a:cxnSpLocks/>
              <a:stCxn id="73" idx="5"/>
              <a:endCxn id="21" idx="1"/>
            </p:cNvCxnSpPr>
            <p:nvPr/>
          </p:nvCxnSpPr>
          <p:spPr>
            <a:xfrm>
              <a:off x="8586158" y="1128828"/>
              <a:ext cx="371042" cy="23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8C0793-1791-6476-D4C0-B01001790E8A}"/>
                </a:ext>
              </a:extLst>
            </p:cNvPr>
            <p:cNvSpPr txBox="1"/>
            <p:nvPr/>
          </p:nvSpPr>
          <p:spPr>
            <a:xfrm>
              <a:off x="8957200" y="1198913"/>
              <a:ext cx="65150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707D257-A40F-8544-8351-C55A4F829FEF}"/>
                </a:ext>
              </a:extLst>
            </p:cNvPr>
            <p:cNvSpPr txBox="1"/>
            <p:nvPr/>
          </p:nvSpPr>
          <p:spPr>
            <a:xfrm>
              <a:off x="1645479" y="918597"/>
              <a:ext cx="59030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126421A-7DBC-CEB2-17AF-DF870D6ADFAC}"/>
                </a:ext>
              </a:extLst>
            </p:cNvPr>
            <p:cNvSpPr txBox="1"/>
            <p:nvPr/>
          </p:nvSpPr>
          <p:spPr>
            <a:xfrm>
              <a:off x="3241635" y="926374"/>
              <a:ext cx="33945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5D84DDA-BCD1-6410-8903-8AF3D94424B6}"/>
                </a:ext>
              </a:extLst>
            </p:cNvPr>
            <p:cNvCxnSpPr>
              <a:cxnSpLocks/>
              <a:stCxn id="60" idx="6"/>
              <a:endCxn id="23" idx="1"/>
            </p:cNvCxnSpPr>
            <p:nvPr/>
          </p:nvCxnSpPr>
          <p:spPr>
            <a:xfrm>
              <a:off x="2669385" y="1091701"/>
              <a:ext cx="572250" cy="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475032-5825-9F4B-3C5D-0475E03DF960}"/>
                </a:ext>
              </a:extLst>
            </p:cNvPr>
            <p:cNvSpPr txBox="1"/>
            <p:nvPr/>
          </p:nvSpPr>
          <p:spPr>
            <a:xfrm>
              <a:off x="3850799" y="920115"/>
              <a:ext cx="279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0FE707-C241-F8EA-29AB-5A5086C3A714}"/>
                </a:ext>
              </a:extLst>
            </p:cNvPr>
            <p:cNvSpPr txBox="1"/>
            <p:nvPr/>
          </p:nvSpPr>
          <p:spPr>
            <a:xfrm>
              <a:off x="4903103" y="629359"/>
              <a:ext cx="67541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B3B2158-D6A0-3C82-9823-E80A5851288B}"/>
                </a:ext>
              </a:extLst>
            </p:cNvPr>
            <p:cNvCxnSpPr>
              <a:cxnSpLocks/>
              <a:stCxn id="58" idx="7"/>
              <a:endCxn id="27" idx="1"/>
            </p:cNvCxnSpPr>
            <p:nvPr/>
          </p:nvCxnSpPr>
          <p:spPr>
            <a:xfrm flipV="1">
              <a:off x="4576261" y="798636"/>
              <a:ext cx="326842" cy="24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1611BFD-745C-38FE-9F95-D00F25B5921A}"/>
                </a:ext>
              </a:extLst>
            </p:cNvPr>
            <p:cNvCxnSpPr>
              <a:cxnSpLocks/>
              <a:stCxn id="58" idx="5"/>
              <a:endCxn id="31" idx="1"/>
            </p:cNvCxnSpPr>
            <p:nvPr/>
          </p:nvCxnSpPr>
          <p:spPr>
            <a:xfrm>
              <a:off x="4576261" y="1128828"/>
              <a:ext cx="305948" cy="22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781EE0-C45A-FE4C-552E-E06EF92FD0C8}"/>
                </a:ext>
              </a:extLst>
            </p:cNvPr>
            <p:cNvSpPr txBox="1"/>
            <p:nvPr/>
          </p:nvSpPr>
          <p:spPr>
            <a:xfrm>
              <a:off x="4882209" y="1189476"/>
              <a:ext cx="90274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2785F2-9723-2ED5-AFE2-5E797B651377}"/>
                </a:ext>
              </a:extLst>
            </p:cNvPr>
            <p:cNvSpPr txBox="1"/>
            <p:nvPr/>
          </p:nvSpPr>
          <p:spPr>
            <a:xfrm>
              <a:off x="7092909" y="820867"/>
              <a:ext cx="30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1F3C97-15EE-28B7-C0AD-023F4967F7F3}"/>
                </a:ext>
              </a:extLst>
            </p:cNvPr>
            <p:cNvSpPr txBox="1"/>
            <p:nvPr/>
          </p:nvSpPr>
          <p:spPr>
            <a:xfrm>
              <a:off x="2497807" y="773626"/>
              <a:ext cx="809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63BAEC-40F6-2041-20D5-DF524B1A4845}"/>
                </a:ext>
              </a:extLst>
            </p:cNvPr>
            <p:cNvSpPr txBox="1"/>
            <p:nvPr/>
          </p:nvSpPr>
          <p:spPr>
            <a:xfrm>
              <a:off x="2240989" y="1072212"/>
              <a:ext cx="33043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  <a:endParaRPr lang="en-GB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4F2CAB-10FE-9C4A-9DEB-4387CB24B87F}"/>
                </a:ext>
              </a:extLst>
            </p:cNvPr>
            <p:cNvSpPr txBox="1"/>
            <p:nvPr/>
          </p:nvSpPr>
          <p:spPr>
            <a:xfrm>
              <a:off x="4102439" y="1121109"/>
              <a:ext cx="43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43CEC8-D103-CE49-6F5A-0046BEE6495D}"/>
                </a:ext>
              </a:extLst>
            </p:cNvPr>
            <p:cNvSpPr txBox="1"/>
            <p:nvPr/>
          </p:nvSpPr>
          <p:spPr>
            <a:xfrm>
              <a:off x="6563850" y="1022971"/>
              <a:ext cx="58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6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600" baseline="-25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2B36AC-2CD1-2E92-31E3-9B34E0764878}"/>
                </a:ext>
              </a:extLst>
            </p:cNvPr>
            <p:cNvSpPr txBox="1"/>
            <p:nvPr/>
          </p:nvSpPr>
          <p:spPr>
            <a:xfrm>
              <a:off x="8118393" y="1011066"/>
              <a:ext cx="478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B4A471-92D4-BF77-673F-869493B9CE4A}"/>
                </a:ext>
              </a:extLst>
            </p:cNvPr>
            <p:cNvSpPr txBox="1"/>
            <p:nvPr/>
          </p:nvSpPr>
          <p:spPr>
            <a:xfrm>
              <a:off x="4542382" y="706254"/>
              <a:ext cx="24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BF73A8D-0FF7-A6E0-62A3-F0C306A26A48}"/>
                </a:ext>
              </a:extLst>
            </p:cNvPr>
            <p:cNvSpPr txBox="1"/>
            <p:nvPr/>
          </p:nvSpPr>
          <p:spPr>
            <a:xfrm>
              <a:off x="4530287" y="123095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5CB578-FB7A-4586-17F9-EECFB9DC7910}"/>
                </a:ext>
              </a:extLst>
            </p:cNvPr>
            <p:cNvSpPr txBox="1"/>
            <p:nvPr/>
          </p:nvSpPr>
          <p:spPr>
            <a:xfrm>
              <a:off x="8558865" y="687901"/>
              <a:ext cx="286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D743FB-EAAF-2110-F054-611DDFEE7855}"/>
                </a:ext>
              </a:extLst>
            </p:cNvPr>
            <p:cNvCxnSpPr>
              <a:cxnSpLocks/>
              <a:stCxn id="26" idx="3"/>
              <a:endCxn id="58" idx="2"/>
            </p:cNvCxnSpPr>
            <p:nvPr/>
          </p:nvCxnSpPr>
          <p:spPr>
            <a:xfrm flipV="1">
              <a:off x="4130414" y="1087874"/>
              <a:ext cx="349365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36B7CFF-15A6-70C5-E3CE-2AD26D24D095}"/>
                </a:ext>
              </a:extLst>
            </p:cNvPr>
            <p:cNvCxnSpPr>
              <a:cxnSpLocks/>
              <a:stCxn id="9" idx="3"/>
              <a:endCxn id="73" idx="2"/>
            </p:cNvCxnSpPr>
            <p:nvPr/>
          </p:nvCxnSpPr>
          <p:spPr>
            <a:xfrm flipV="1">
              <a:off x="8169213" y="1087874"/>
              <a:ext cx="320463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812BFC3-5E47-A6F4-910E-5661F427FECE}"/>
                </a:ext>
              </a:extLst>
            </p:cNvPr>
            <p:cNvSpPr/>
            <p:nvPr/>
          </p:nvSpPr>
          <p:spPr>
            <a:xfrm>
              <a:off x="4479779" y="102995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F687018-9EA4-CBFA-23F7-789380C4265A}"/>
                </a:ext>
              </a:extLst>
            </p:cNvPr>
            <p:cNvSpPr/>
            <p:nvPr/>
          </p:nvSpPr>
          <p:spPr>
            <a:xfrm>
              <a:off x="7019566" y="103667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9E150E1-B95D-3B36-856C-A94BC856AB34}"/>
                </a:ext>
              </a:extLst>
            </p:cNvPr>
            <p:cNvSpPr/>
            <p:nvPr/>
          </p:nvSpPr>
          <p:spPr>
            <a:xfrm>
              <a:off x="2556349" y="10337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216106E-C781-DE37-2EB4-CA16E5146EAD}"/>
                </a:ext>
              </a:extLst>
            </p:cNvPr>
            <p:cNvSpPr/>
            <p:nvPr/>
          </p:nvSpPr>
          <p:spPr>
            <a:xfrm>
              <a:off x="8489676" y="102995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87F91-DDF8-30A5-CC1F-2EC59A05EF37}"/>
                </a:ext>
              </a:extLst>
            </p:cNvPr>
            <p:cNvCxnSpPr>
              <a:cxnSpLocks/>
              <a:stCxn id="22" idx="3"/>
              <a:endCxn id="60" idx="2"/>
            </p:cNvCxnSpPr>
            <p:nvPr/>
          </p:nvCxnSpPr>
          <p:spPr>
            <a:xfrm>
              <a:off x="2235786" y="1087874"/>
              <a:ext cx="320563" cy="3827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25F0E5D-0EF4-1302-39B0-2FBF318B5A91}"/>
                </a:ext>
              </a:extLst>
            </p:cNvPr>
            <p:cNvCxnSpPr>
              <a:cxnSpLocks/>
              <a:stCxn id="5" idx="3"/>
              <a:endCxn id="59" idx="2"/>
            </p:cNvCxnSpPr>
            <p:nvPr/>
          </p:nvCxnSpPr>
          <p:spPr>
            <a:xfrm>
              <a:off x="6634480" y="1094591"/>
              <a:ext cx="385086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B41EDC2-5114-8B99-19BB-2ABA97A8764C}"/>
              </a:ext>
            </a:extLst>
          </p:cNvPr>
          <p:cNvGrpSpPr/>
          <p:nvPr/>
        </p:nvGrpSpPr>
        <p:grpSpPr>
          <a:xfrm>
            <a:off x="1644740" y="1516889"/>
            <a:ext cx="7963229" cy="909370"/>
            <a:chOff x="1645479" y="629359"/>
            <a:chExt cx="7963229" cy="909370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A5E1AEE1-7FDF-E797-AC33-EE29A36321EE}"/>
                </a:ext>
              </a:extLst>
            </p:cNvPr>
            <p:cNvSpPr txBox="1"/>
            <p:nvPr/>
          </p:nvSpPr>
          <p:spPr>
            <a:xfrm>
              <a:off x="8274483" y="1183524"/>
              <a:ext cx="9067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0733794-18B5-C1A5-67D6-B24907DD7B22}"/>
                </a:ext>
              </a:extLst>
            </p:cNvPr>
            <p:cNvSpPr txBox="1"/>
            <p:nvPr/>
          </p:nvSpPr>
          <p:spPr>
            <a:xfrm>
              <a:off x="7413372" y="927515"/>
              <a:ext cx="30149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0DE7795-76D6-2757-C7B9-1AF733550EE6}"/>
                </a:ext>
              </a:extLst>
            </p:cNvPr>
            <p:cNvSpPr txBox="1"/>
            <p:nvPr/>
          </p:nvSpPr>
          <p:spPr>
            <a:xfrm>
              <a:off x="5963737" y="925314"/>
              <a:ext cx="67074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A4152536-9D43-556C-77B7-CAF95895EB74}"/>
                </a:ext>
              </a:extLst>
            </p:cNvPr>
            <p:cNvCxnSpPr>
              <a:cxnSpLocks/>
              <a:stCxn id="191" idx="6"/>
              <a:endCxn id="163" idx="1"/>
            </p:cNvCxnSpPr>
            <p:nvPr/>
          </p:nvCxnSpPr>
          <p:spPr>
            <a:xfrm>
              <a:off x="7132602" y="1094591"/>
              <a:ext cx="280770" cy="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16BF2E7-69E0-72BF-8C41-AE350F150EF0}"/>
                </a:ext>
              </a:extLst>
            </p:cNvPr>
            <p:cNvSpPr txBox="1"/>
            <p:nvPr/>
          </p:nvSpPr>
          <p:spPr>
            <a:xfrm>
              <a:off x="7861216" y="920115"/>
              <a:ext cx="30799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44E1FE2-B05F-E422-E366-5D3811EB5431}"/>
                </a:ext>
              </a:extLst>
            </p:cNvPr>
            <p:cNvSpPr txBox="1"/>
            <p:nvPr/>
          </p:nvSpPr>
          <p:spPr>
            <a:xfrm>
              <a:off x="8957200" y="644915"/>
              <a:ext cx="30872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B9081A6-806C-CBC1-F851-2D2287A32676}"/>
                </a:ext>
              </a:extLst>
            </p:cNvPr>
            <p:cNvCxnSpPr>
              <a:cxnSpLocks/>
              <a:stCxn id="193" idx="7"/>
              <a:endCxn id="167" idx="1"/>
            </p:cNvCxnSpPr>
            <p:nvPr/>
          </p:nvCxnSpPr>
          <p:spPr>
            <a:xfrm flipV="1">
              <a:off x="8586158" y="814192"/>
              <a:ext cx="371042" cy="232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BCE97A3-C031-D638-370F-45FB31C1F214}"/>
                </a:ext>
              </a:extLst>
            </p:cNvPr>
            <p:cNvCxnSpPr>
              <a:cxnSpLocks/>
              <a:stCxn id="193" idx="5"/>
              <a:endCxn id="170" idx="1"/>
            </p:cNvCxnSpPr>
            <p:nvPr/>
          </p:nvCxnSpPr>
          <p:spPr>
            <a:xfrm>
              <a:off x="8586158" y="1128828"/>
              <a:ext cx="371042" cy="2393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7DD7B20-684A-3250-129C-3826D2518DFC}"/>
                </a:ext>
              </a:extLst>
            </p:cNvPr>
            <p:cNvSpPr txBox="1"/>
            <p:nvPr/>
          </p:nvSpPr>
          <p:spPr>
            <a:xfrm>
              <a:off x="8957200" y="1198913"/>
              <a:ext cx="65150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a→b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127AF6F-9808-4FC4-80E8-B5D07E84B63C}"/>
                </a:ext>
              </a:extLst>
            </p:cNvPr>
            <p:cNvSpPr txBox="1"/>
            <p:nvPr/>
          </p:nvSpPr>
          <p:spPr>
            <a:xfrm>
              <a:off x="1645479" y="922424"/>
              <a:ext cx="65650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87659F1-0941-31C6-F24A-61265104B0F8}"/>
                </a:ext>
              </a:extLst>
            </p:cNvPr>
            <p:cNvSpPr txBox="1"/>
            <p:nvPr/>
          </p:nvSpPr>
          <p:spPr>
            <a:xfrm>
              <a:off x="3241635" y="926374"/>
              <a:ext cx="339458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F536F191-5228-20EE-DC6D-60CAB5712B9C}"/>
                </a:ext>
              </a:extLst>
            </p:cNvPr>
            <p:cNvCxnSpPr>
              <a:cxnSpLocks/>
              <a:stCxn id="192" idx="6"/>
              <a:endCxn id="172" idx="1"/>
            </p:cNvCxnSpPr>
            <p:nvPr/>
          </p:nvCxnSpPr>
          <p:spPr>
            <a:xfrm>
              <a:off x="2669385" y="1091701"/>
              <a:ext cx="572250" cy="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03B77579-05A3-655B-FA52-BAEC058451F3}"/>
                </a:ext>
              </a:extLst>
            </p:cNvPr>
            <p:cNvSpPr txBox="1"/>
            <p:nvPr/>
          </p:nvSpPr>
          <p:spPr>
            <a:xfrm>
              <a:off x="3850799" y="920115"/>
              <a:ext cx="27961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E9E7C0D-5B08-ADDD-187B-D5CBF3FC5180}"/>
                </a:ext>
              </a:extLst>
            </p:cNvPr>
            <p:cNvSpPr txBox="1"/>
            <p:nvPr/>
          </p:nvSpPr>
          <p:spPr>
            <a:xfrm>
              <a:off x="4903103" y="629359"/>
              <a:ext cx="67541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9618034-BDC6-E0C9-9B36-533C4A2695A2}"/>
                </a:ext>
              </a:extLst>
            </p:cNvPr>
            <p:cNvCxnSpPr>
              <a:cxnSpLocks/>
              <a:stCxn id="190" idx="7"/>
              <a:endCxn id="175" idx="1"/>
            </p:cNvCxnSpPr>
            <p:nvPr/>
          </p:nvCxnSpPr>
          <p:spPr>
            <a:xfrm flipV="1">
              <a:off x="4576261" y="798636"/>
              <a:ext cx="326842" cy="2482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DF7B8ED4-98C6-BF9F-7430-0656AB5115EA}"/>
                </a:ext>
              </a:extLst>
            </p:cNvPr>
            <p:cNvCxnSpPr>
              <a:cxnSpLocks/>
              <a:stCxn id="190" idx="5"/>
              <a:endCxn id="178" idx="1"/>
            </p:cNvCxnSpPr>
            <p:nvPr/>
          </p:nvCxnSpPr>
          <p:spPr>
            <a:xfrm>
              <a:off x="4576261" y="1128828"/>
              <a:ext cx="305948" cy="2299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CC0F20F-A81B-5DC4-4120-F0FFF0B72322}"/>
                </a:ext>
              </a:extLst>
            </p:cNvPr>
            <p:cNvSpPr txBox="1"/>
            <p:nvPr/>
          </p:nvSpPr>
          <p:spPr>
            <a:xfrm>
              <a:off x="4882209" y="1189476"/>
              <a:ext cx="902749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6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AA9968C1-199A-D419-088F-262AA05A1207}"/>
                </a:ext>
              </a:extLst>
            </p:cNvPr>
            <p:cNvSpPr txBox="1"/>
            <p:nvPr/>
          </p:nvSpPr>
          <p:spPr>
            <a:xfrm>
              <a:off x="7092909" y="820867"/>
              <a:ext cx="3079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F9943365-F687-2ED0-64D7-E213BBA85E77}"/>
                </a:ext>
              </a:extLst>
            </p:cNvPr>
            <p:cNvSpPr txBox="1"/>
            <p:nvPr/>
          </p:nvSpPr>
          <p:spPr>
            <a:xfrm>
              <a:off x="2497807" y="773626"/>
              <a:ext cx="809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2548DC0A-2E8C-0620-8049-4059B648535F}"/>
                </a:ext>
              </a:extLst>
            </p:cNvPr>
            <p:cNvSpPr txBox="1"/>
            <p:nvPr/>
          </p:nvSpPr>
          <p:spPr>
            <a:xfrm>
              <a:off x="2240989" y="1072212"/>
              <a:ext cx="330438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</a:t>
              </a:r>
              <a:endParaRPr lang="en-GB" sz="1400" dirty="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FAFD03F-E048-FF86-C4BB-0A5B14E0A5A4}"/>
                </a:ext>
              </a:extLst>
            </p:cNvPr>
            <p:cNvSpPr txBox="1"/>
            <p:nvPr/>
          </p:nvSpPr>
          <p:spPr>
            <a:xfrm>
              <a:off x="4102439" y="1121109"/>
              <a:ext cx="431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B3272A9-9330-3D1C-4AB6-37CE796C8C7A}"/>
                </a:ext>
              </a:extLst>
            </p:cNvPr>
            <p:cNvSpPr txBox="1"/>
            <p:nvPr/>
          </p:nvSpPr>
          <p:spPr>
            <a:xfrm>
              <a:off x="6563850" y="1022971"/>
              <a:ext cx="5835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6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600" baseline="-25000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8FF881BA-1F8C-D6C2-227E-9D7EE20A9C75}"/>
                </a:ext>
              </a:extLst>
            </p:cNvPr>
            <p:cNvSpPr txBox="1"/>
            <p:nvPr/>
          </p:nvSpPr>
          <p:spPr>
            <a:xfrm>
              <a:off x="8118393" y="1011066"/>
              <a:ext cx="478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A4274B3-49F0-D2EC-E591-E704674111F5}"/>
                </a:ext>
              </a:extLst>
            </p:cNvPr>
            <p:cNvSpPr txBox="1"/>
            <p:nvPr/>
          </p:nvSpPr>
          <p:spPr>
            <a:xfrm>
              <a:off x="4542382" y="706254"/>
              <a:ext cx="2483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3C56BE68-60B2-0990-68C2-B489354093C5}"/>
                </a:ext>
              </a:extLst>
            </p:cNvPr>
            <p:cNvSpPr txBox="1"/>
            <p:nvPr/>
          </p:nvSpPr>
          <p:spPr>
            <a:xfrm>
              <a:off x="4530287" y="1230952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DDE6FA4E-17A6-52C3-9371-D90AE00A9992}"/>
                </a:ext>
              </a:extLst>
            </p:cNvPr>
            <p:cNvSpPr txBox="1"/>
            <p:nvPr/>
          </p:nvSpPr>
          <p:spPr>
            <a:xfrm>
              <a:off x="8558865" y="687901"/>
              <a:ext cx="286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319F363-96D8-03D1-B12A-B0890AEDAEE3}"/>
                </a:ext>
              </a:extLst>
            </p:cNvPr>
            <p:cNvCxnSpPr>
              <a:cxnSpLocks/>
              <a:stCxn id="174" idx="3"/>
              <a:endCxn id="190" idx="2"/>
            </p:cNvCxnSpPr>
            <p:nvPr/>
          </p:nvCxnSpPr>
          <p:spPr>
            <a:xfrm flipV="1">
              <a:off x="4130414" y="1087874"/>
              <a:ext cx="349365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F3774A-F9BD-A2A1-77A5-6E7E7470CEC6}"/>
                </a:ext>
              </a:extLst>
            </p:cNvPr>
            <p:cNvCxnSpPr>
              <a:cxnSpLocks/>
              <a:stCxn id="166" idx="3"/>
              <a:endCxn id="193" idx="2"/>
            </p:cNvCxnSpPr>
            <p:nvPr/>
          </p:nvCxnSpPr>
          <p:spPr>
            <a:xfrm flipV="1">
              <a:off x="8169213" y="1087874"/>
              <a:ext cx="320463" cy="1518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31FBBBAB-4AF8-1EB5-E3E0-E6BF8DB13C63}"/>
                </a:ext>
              </a:extLst>
            </p:cNvPr>
            <p:cNvSpPr/>
            <p:nvPr/>
          </p:nvSpPr>
          <p:spPr>
            <a:xfrm>
              <a:off x="4479779" y="102995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285EE9B-4089-B011-1369-707A45701C0B}"/>
                </a:ext>
              </a:extLst>
            </p:cNvPr>
            <p:cNvSpPr/>
            <p:nvPr/>
          </p:nvSpPr>
          <p:spPr>
            <a:xfrm>
              <a:off x="7019566" y="103667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BADE13B1-DC3A-52D0-98A3-D947C54907C5}"/>
                </a:ext>
              </a:extLst>
            </p:cNvPr>
            <p:cNvSpPr/>
            <p:nvPr/>
          </p:nvSpPr>
          <p:spPr>
            <a:xfrm>
              <a:off x="2556349" y="103378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88D72BB5-ED0B-937A-A97C-F04682FF1EEE}"/>
                </a:ext>
              </a:extLst>
            </p:cNvPr>
            <p:cNvSpPr/>
            <p:nvPr/>
          </p:nvSpPr>
          <p:spPr>
            <a:xfrm>
              <a:off x="8489676" y="1029956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C8E7152-D846-B87A-2072-4F829ADABBE2}"/>
                </a:ext>
              </a:extLst>
            </p:cNvPr>
            <p:cNvCxnSpPr>
              <a:cxnSpLocks/>
              <a:stCxn id="171" idx="3"/>
              <a:endCxn id="192" idx="2"/>
            </p:cNvCxnSpPr>
            <p:nvPr/>
          </p:nvCxnSpPr>
          <p:spPr>
            <a:xfrm>
              <a:off x="2301979" y="1091701"/>
              <a:ext cx="254370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AB862F6-627C-C7F0-8340-77102AA410E3}"/>
                </a:ext>
              </a:extLst>
            </p:cNvPr>
            <p:cNvCxnSpPr>
              <a:cxnSpLocks/>
              <a:stCxn id="164" idx="3"/>
              <a:endCxn id="191" idx="2"/>
            </p:cNvCxnSpPr>
            <p:nvPr/>
          </p:nvCxnSpPr>
          <p:spPr>
            <a:xfrm>
              <a:off x="6634480" y="1094591"/>
              <a:ext cx="385086" cy="0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69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56F8F-CA9B-BA23-657D-3F0BED530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05BD675-3929-C2D5-3213-C18DA9DDE21F}"/>
              </a:ext>
            </a:extLst>
          </p:cNvPr>
          <p:cNvGrpSpPr/>
          <p:nvPr/>
        </p:nvGrpSpPr>
        <p:grpSpPr>
          <a:xfrm>
            <a:off x="1605731" y="3252954"/>
            <a:ext cx="7516339" cy="3185308"/>
            <a:chOff x="1605731" y="3252954"/>
            <a:chExt cx="7516339" cy="3185308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FDC9A17-026E-D334-0190-320806365185}"/>
                </a:ext>
              </a:extLst>
            </p:cNvPr>
            <p:cNvSpPr txBox="1"/>
            <p:nvPr/>
          </p:nvSpPr>
          <p:spPr>
            <a:xfrm>
              <a:off x="5206035" y="5096747"/>
              <a:ext cx="1491806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4E8D620-A463-DCEA-B12D-D86FD0141D09}"/>
                </a:ext>
              </a:extLst>
            </p:cNvPr>
            <p:cNvSpPr txBox="1"/>
            <p:nvPr/>
          </p:nvSpPr>
          <p:spPr>
            <a:xfrm>
              <a:off x="2506977" y="5658440"/>
              <a:ext cx="114286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∅}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2F9F9CA4-E2A9-01A3-5D87-8B56D2503F93}"/>
                </a:ext>
              </a:extLst>
            </p:cNvPr>
            <p:cNvSpPr txBox="1"/>
            <p:nvPr/>
          </p:nvSpPr>
          <p:spPr>
            <a:xfrm>
              <a:off x="2624289" y="5064524"/>
              <a:ext cx="90823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9B2001C-487A-EF8A-8E43-7531B27C6709}"/>
                </a:ext>
              </a:extLst>
            </p:cNvPr>
            <p:cNvCxnSpPr>
              <a:cxnSpLocks/>
              <a:stCxn id="124" idx="0"/>
              <a:endCxn id="125" idx="2"/>
            </p:cNvCxnSpPr>
            <p:nvPr/>
          </p:nvCxnSpPr>
          <p:spPr>
            <a:xfrm flipH="1" flipV="1">
              <a:off x="3078409" y="5372301"/>
              <a:ext cx="1" cy="286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D815BEA-718E-BBEA-B5DC-D42B0CC194A9}"/>
                </a:ext>
              </a:extLst>
            </p:cNvPr>
            <p:cNvSpPr txBox="1"/>
            <p:nvPr/>
          </p:nvSpPr>
          <p:spPr>
            <a:xfrm>
              <a:off x="2528662" y="5404524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96CD1A4-6F21-4F78-AA77-8C3D40B4F216}"/>
                </a:ext>
              </a:extLst>
            </p:cNvPr>
            <p:cNvSpPr txBox="1"/>
            <p:nvPr/>
          </p:nvSpPr>
          <p:spPr>
            <a:xfrm>
              <a:off x="1980790" y="4274207"/>
              <a:ext cx="1637301" cy="307777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8A611A5-BA05-4A09-5294-DF8488CE24E6}"/>
                </a:ext>
              </a:extLst>
            </p:cNvPr>
            <p:cNvSpPr txBox="1"/>
            <p:nvPr/>
          </p:nvSpPr>
          <p:spPr>
            <a:xfrm>
              <a:off x="3743860" y="4274206"/>
              <a:ext cx="18000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751D1E8-5EDA-821F-9BC7-45BD7E2AC389}"/>
                </a:ext>
              </a:extLst>
            </p:cNvPr>
            <p:cNvSpPr txBox="1"/>
            <p:nvPr/>
          </p:nvSpPr>
          <p:spPr>
            <a:xfrm>
              <a:off x="1957930" y="3730459"/>
              <a:ext cx="16763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4EA6F4C-ABD5-C7A9-8315-4B2493346055}"/>
                </a:ext>
              </a:extLst>
            </p:cNvPr>
            <p:cNvCxnSpPr>
              <a:cxnSpLocks/>
              <a:stCxn id="128" idx="0"/>
              <a:endCxn id="130" idx="2"/>
            </p:cNvCxnSpPr>
            <p:nvPr/>
          </p:nvCxnSpPr>
          <p:spPr>
            <a:xfrm flipH="1" flipV="1">
              <a:off x="2796085" y="4038236"/>
              <a:ext cx="3356" cy="235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F73D63A-D0D5-6052-9C9A-5D58EDC59A93}"/>
                </a:ext>
              </a:extLst>
            </p:cNvPr>
            <p:cNvSpPr txBox="1"/>
            <p:nvPr/>
          </p:nvSpPr>
          <p:spPr>
            <a:xfrm>
              <a:off x="2236197" y="406516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8DF3CF17-37CD-704B-EC10-E42B84B06740}"/>
                </a:ext>
              </a:extLst>
            </p:cNvPr>
            <p:cNvSpPr txBox="1"/>
            <p:nvPr/>
          </p:nvSpPr>
          <p:spPr>
            <a:xfrm>
              <a:off x="6858691" y="4361754"/>
              <a:ext cx="15233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D4AD7D9-E539-18B8-2F5B-C9A8CED4C6EE}"/>
                </a:ext>
              </a:extLst>
            </p:cNvPr>
            <p:cNvCxnSpPr>
              <a:cxnSpLocks/>
              <a:stCxn id="122" idx="0"/>
            </p:cNvCxnSpPr>
            <p:nvPr/>
          </p:nvCxnSpPr>
          <p:spPr>
            <a:xfrm flipH="1" flipV="1">
              <a:off x="4914761" y="4879201"/>
              <a:ext cx="1037177" cy="21754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9F05E2EF-C82C-9D4D-E3E4-1E44614DF3FF}"/>
                </a:ext>
              </a:extLst>
            </p:cNvPr>
            <p:cNvCxnSpPr>
              <a:cxnSpLocks/>
              <a:endCxn id="129" idx="2"/>
            </p:cNvCxnSpPr>
            <p:nvPr/>
          </p:nvCxnSpPr>
          <p:spPr>
            <a:xfrm flipH="1" flipV="1">
              <a:off x="4643863" y="4581983"/>
              <a:ext cx="281086" cy="29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8B08287-1D40-67F5-318E-E132AAB06B52}"/>
                </a:ext>
              </a:extLst>
            </p:cNvPr>
            <p:cNvCxnSpPr>
              <a:cxnSpLocks/>
              <a:endCxn id="128" idx="2"/>
            </p:cNvCxnSpPr>
            <p:nvPr/>
          </p:nvCxnSpPr>
          <p:spPr>
            <a:xfrm flipH="1" flipV="1">
              <a:off x="2799441" y="4581984"/>
              <a:ext cx="2125508" cy="30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740561-325F-417D-305A-84F792194FCB}"/>
                </a:ext>
              </a:extLst>
            </p:cNvPr>
            <p:cNvSpPr txBox="1"/>
            <p:nvPr/>
          </p:nvSpPr>
          <p:spPr>
            <a:xfrm>
              <a:off x="4415572" y="4864863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0B6DF9D4-8060-FBF1-53F6-335597848904}"/>
                </a:ext>
              </a:extLst>
            </p:cNvPr>
            <p:cNvCxnSpPr>
              <a:cxnSpLocks/>
              <a:stCxn id="133" idx="0"/>
              <a:endCxn id="144" idx="2"/>
            </p:cNvCxnSpPr>
            <p:nvPr/>
          </p:nvCxnSpPr>
          <p:spPr>
            <a:xfrm flipV="1">
              <a:off x="7620380" y="4099487"/>
              <a:ext cx="0" cy="262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0C98CC9-DE20-F667-3B93-C84B8BE6D94D}"/>
                </a:ext>
              </a:extLst>
            </p:cNvPr>
            <p:cNvSpPr txBox="1"/>
            <p:nvPr/>
          </p:nvSpPr>
          <p:spPr>
            <a:xfrm>
              <a:off x="6667744" y="3791710"/>
              <a:ext cx="19052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¬a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31347A5-D199-8FFA-BE07-FBE0420D50C7}"/>
                </a:ext>
              </a:extLst>
            </p:cNvPr>
            <p:cNvSpPr txBox="1"/>
            <p:nvPr/>
          </p:nvSpPr>
          <p:spPr>
            <a:xfrm>
              <a:off x="7478176" y="3252954"/>
              <a:ext cx="400110" cy="577081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pPr algn="ctr"/>
              <a:r>
                <a:rPr lang="en-GB" sz="1400" b="1" dirty="0"/>
                <a:t>. . .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79346E4-ECCD-1ACE-6D0F-1CB2D50ACC62}"/>
                </a:ext>
              </a:extLst>
            </p:cNvPr>
            <p:cNvSpPr txBox="1"/>
            <p:nvPr/>
          </p:nvSpPr>
          <p:spPr>
            <a:xfrm>
              <a:off x="7360280" y="4144565"/>
              <a:ext cx="12005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68" name="Free-form: Shape 167">
              <a:extLst>
                <a:ext uri="{FF2B5EF4-FFF2-40B4-BE49-F238E27FC236}">
                  <a16:creationId xmlns:a16="http://schemas.microsoft.com/office/drawing/2014/main" id="{7FFC6BBA-8880-60BB-7407-857C8D2FF0F9}"/>
                </a:ext>
              </a:extLst>
            </p:cNvPr>
            <p:cNvSpPr/>
            <p:nvPr/>
          </p:nvSpPr>
          <p:spPr>
            <a:xfrm>
              <a:off x="6453814" y="3294319"/>
              <a:ext cx="2315587" cy="1626822"/>
            </a:xfrm>
            <a:custGeom>
              <a:avLst/>
              <a:gdLst>
                <a:gd name="connsiteX0" fmla="*/ 884895 w 2465261"/>
                <a:gd name="connsiteY0" fmla="*/ 26607 h 1837907"/>
                <a:gd name="connsiteX1" fmla="*/ 122895 w 2465261"/>
                <a:gd name="connsiteY1" fmla="*/ 148527 h 1837907"/>
                <a:gd name="connsiteX2" fmla="*/ 31455 w 2465261"/>
                <a:gd name="connsiteY2" fmla="*/ 1024827 h 1837907"/>
                <a:gd name="connsiteX3" fmla="*/ 435315 w 2465261"/>
                <a:gd name="connsiteY3" fmla="*/ 1695387 h 1837907"/>
                <a:gd name="connsiteX4" fmla="*/ 1639275 w 2465261"/>
                <a:gd name="connsiteY4" fmla="*/ 1824927 h 1837907"/>
                <a:gd name="connsiteX5" fmla="*/ 2401275 w 2465261"/>
                <a:gd name="connsiteY5" fmla="*/ 1489647 h 1837907"/>
                <a:gd name="connsiteX6" fmla="*/ 2378415 w 2465261"/>
                <a:gd name="connsiteY6" fmla="*/ 521907 h 1837907"/>
                <a:gd name="connsiteX7" fmla="*/ 2012655 w 2465261"/>
                <a:gd name="connsiteY7" fmla="*/ 49467 h 1837907"/>
                <a:gd name="connsiteX8" fmla="*/ 884895 w 2465261"/>
                <a:gd name="connsiteY8" fmla="*/ 26607 h 183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5261" h="1837907">
                  <a:moveTo>
                    <a:pt x="884895" y="26607"/>
                  </a:moveTo>
                  <a:cubicBezTo>
                    <a:pt x="569935" y="43117"/>
                    <a:pt x="265135" y="-17843"/>
                    <a:pt x="122895" y="148527"/>
                  </a:cubicBezTo>
                  <a:cubicBezTo>
                    <a:pt x="-19345" y="314897"/>
                    <a:pt x="-20615" y="767017"/>
                    <a:pt x="31455" y="1024827"/>
                  </a:cubicBezTo>
                  <a:cubicBezTo>
                    <a:pt x="83525" y="1282637"/>
                    <a:pt x="167345" y="1562037"/>
                    <a:pt x="435315" y="1695387"/>
                  </a:cubicBezTo>
                  <a:cubicBezTo>
                    <a:pt x="703285" y="1828737"/>
                    <a:pt x="1311615" y="1859217"/>
                    <a:pt x="1639275" y="1824927"/>
                  </a:cubicBezTo>
                  <a:cubicBezTo>
                    <a:pt x="1966935" y="1790637"/>
                    <a:pt x="2278085" y="1706817"/>
                    <a:pt x="2401275" y="1489647"/>
                  </a:cubicBezTo>
                  <a:cubicBezTo>
                    <a:pt x="2524465" y="1272477"/>
                    <a:pt x="2443185" y="761937"/>
                    <a:pt x="2378415" y="521907"/>
                  </a:cubicBezTo>
                  <a:cubicBezTo>
                    <a:pt x="2313645" y="281877"/>
                    <a:pt x="2261575" y="133287"/>
                    <a:pt x="2012655" y="49467"/>
                  </a:cubicBezTo>
                  <a:cubicBezTo>
                    <a:pt x="1763735" y="-34353"/>
                    <a:pt x="1199855" y="10097"/>
                    <a:pt x="884895" y="2660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Free-form: Shape 168">
              <a:extLst>
                <a:ext uri="{FF2B5EF4-FFF2-40B4-BE49-F238E27FC236}">
                  <a16:creationId xmlns:a16="http://schemas.microsoft.com/office/drawing/2014/main" id="{DB9EDFA0-5FE1-E865-DDC5-3C8DE7B9711D}"/>
                </a:ext>
              </a:extLst>
            </p:cNvPr>
            <p:cNvSpPr/>
            <p:nvPr/>
          </p:nvSpPr>
          <p:spPr>
            <a:xfrm>
              <a:off x="2111529" y="4923970"/>
              <a:ext cx="1764941" cy="1323329"/>
            </a:xfrm>
            <a:custGeom>
              <a:avLst/>
              <a:gdLst>
                <a:gd name="connsiteX0" fmla="*/ 352163 w 1764941"/>
                <a:gd name="connsiteY0" fmla="*/ 42103 h 1323329"/>
                <a:gd name="connsiteX1" fmla="*/ 32123 w 1764941"/>
                <a:gd name="connsiteY1" fmla="*/ 445963 h 1323329"/>
                <a:gd name="connsiteX2" fmla="*/ 93083 w 1764941"/>
                <a:gd name="connsiteY2" fmla="*/ 1169863 h 1323329"/>
                <a:gd name="connsiteX3" fmla="*/ 756023 w 1764941"/>
                <a:gd name="connsiteY3" fmla="*/ 1307023 h 1323329"/>
                <a:gd name="connsiteX4" fmla="*/ 1655183 w 1764941"/>
                <a:gd name="connsiteY4" fmla="*/ 1230823 h 1323329"/>
                <a:gd name="connsiteX5" fmla="*/ 1739003 w 1764941"/>
                <a:gd name="connsiteY5" fmla="*/ 506923 h 1323329"/>
                <a:gd name="connsiteX6" fmla="*/ 1556123 w 1764941"/>
                <a:gd name="connsiteY6" fmla="*/ 64963 h 1323329"/>
                <a:gd name="connsiteX7" fmla="*/ 352163 w 1764941"/>
                <a:gd name="connsiteY7" fmla="*/ 42103 h 1323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4941" h="1323329">
                  <a:moveTo>
                    <a:pt x="352163" y="42103"/>
                  </a:moveTo>
                  <a:cubicBezTo>
                    <a:pt x="98163" y="105603"/>
                    <a:pt x="75303" y="258003"/>
                    <a:pt x="32123" y="445963"/>
                  </a:cubicBezTo>
                  <a:cubicBezTo>
                    <a:pt x="-11057" y="633923"/>
                    <a:pt x="-27567" y="1026353"/>
                    <a:pt x="93083" y="1169863"/>
                  </a:cubicBezTo>
                  <a:cubicBezTo>
                    <a:pt x="213733" y="1313373"/>
                    <a:pt x="495673" y="1296863"/>
                    <a:pt x="756023" y="1307023"/>
                  </a:cubicBezTo>
                  <a:cubicBezTo>
                    <a:pt x="1016373" y="1317183"/>
                    <a:pt x="1491353" y="1364173"/>
                    <a:pt x="1655183" y="1230823"/>
                  </a:cubicBezTo>
                  <a:cubicBezTo>
                    <a:pt x="1819013" y="1097473"/>
                    <a:pt x="1755513" y="701233"/>
                    <a:pt x="1739003" y="506923"/>
                  </a:cubicBezTo>
                  <a:cubicBezTo>
                    <a:pt x="1722493" y="312613"/>
                    <a:pt x="1788533" y="142433"/>
                    <a:pt x="1556123" y="64963"/>
                  </a:cubicBezTo>
                  <a:cubicBezTo>
                    <a:pt x="1323713" y="-12507"/>
                    <a:pt x="606163" y="-21397"/>
                    <a:pt x="352163" y="42103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3A33F75-60DC-12D1-741A-E3E443A04D76}"/>
                </a:ext>
              </a:extLst>
            </p:cNvPr>
            <p:cNvSpPr txBox="1"/>
            <p:nvPr/>
          </p:nvSpPr>
          <p:spPr>
            <a:xfrm>
              <a:off x="3826117" y="5915042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A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C85BB86A-9B1E-9DB0-EFDA-4600C08663CA}"/>
                </a:ext>
              </a:extLst>
            </p:cNvPr>
            <p:cNvSpPr txBox="1"/>
            <p:nvPr/>
          </p:nvSpPr>
          <p:spPr>
            <a:xfrm>
              <a:off x="8684130" y="4449518"/>
              <a:ext cx="4379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C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1AA13D10-23C2-5AC3-3710-38DC9F8592FE}"/>
                </a:ext>
              </a:extLst>
            </p:cNvPr>
            <p:cNvSpPr txBox="1"/>
            <p:nvPr/>
          </p:nvSpPr>
          <p:spPr>
            <a:xfrm>
              <a:off x="6885520" y="5442996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B</a:t>
              </a:r>
            </a:p>
          </p:txBody>
        </p:sp>
        <p:sp>
          <p:nvSpPr>
            <p:cNvPr id="174" name="Free-form: Shape 173">
              <a:extLst>
                <a:ext uri="{FF2B5EF4-FFF2-40B4-BE49-F238E27FC236}">
                  <a16:creationId xmlns:a16="http://schemas.microsoft.com/office/drawing/2014/main" id="{BB43BC0F-A38B-CE01-399F-E92FA38AB857}"/>
                </a:ext>
              </a:extLst>
            </p:cNvPr>
            <p:cNvSpPr/>
            <p:nvPr/>
          </p:nvSpPr>
          <p:spPr>
            <a:xfrm>
              <a:off x="1605731" y="3365401"/>
              <a:ext cx="5441784" cy="2336215"/>
            </a:xfrm>
            <a:custGeom>
              <a:avLst/>
              <a:gdLst>
                <a:gd name="connsiteX0" fmla="*/ 278841 w 5441784"/>
                <a:gd name="connsiteY0" fmla="*/ 229072 h 2336215"/>
                <a:gd name="connsiteX1" fmla="*/ 294081 w 5441784"/>
                <a:gd name="connsiteY1" fmla="*/ 1364452 h 2336215"/>
                <a:gd name="connsiteX2" fmla="*/ 2427681 w 5441784"/>
                <a:gd name="connsiteY2" fmla="*/ 1509232 h 2336215"/>
                <a:gd name="connsiteX3" fmla="*/ 3570681 w 5441784"/>
                <a:gd name="connsiteY3" fmla="*/ 2271232 h 2336215"/>
                <a:gd name="connsiteX4" fmla="*/ 5239461 w 5441784"/>
                <a:gd name="connsiteY4" fmla="*/ 2202652 h 2336215"/>
                <a:gd name="connsiteX5" fmla="*/ 5132781 w 5441784"/>
                <a:gd name="connsiteY5" fmla="*/ 1455892 h 2336215"/>
                <a:gd name="connsiteX6" fmla="*/ 2717241 w 5441784"/>
                <a:gd name="connsiteY6" fmla="*/ 107152 h 2336215"/>
                <a:gd name="connsiteX7" fmla="*/ 278841 w 5441784"/>
                <a:gd name="connsiteY7" fmla="*/ 229072 h 233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41784" h="2336215">
                  <a:moveTo>
                    <a:pt x="278841" y="229072"/>
                  </a:moveTo>
                  <a:cubicBezTo>
                    <a:pt x="-125019" y="438622"/>
                    <a:pt x="-64059" y="1151092"/>
                    <a:pt x="294081" y="1364452"/>
                  </a:cubicBezTo>
                  <a:cubicBezTo>
                    <a:pt x="652221" y="1577812"/>
                    <a:pt x="1881581" y="1358102"/>
                    <a:pt x="2427681" y="1509232"/>
                  </a:cubicBezTo>
                  <a:cubicBezTo>
                    <a:pt x="2973781" y="1660362"/>
                    <a:pt x="3102051" y="2155662"/>
                    <a:pt x="3570681" y="2271232"/>
                  </a:cubicBezTo>
                  <a:cubicBezTo>
                    <a:pt x="4039311" y="2386802"/>
                    <a:pt x="4979111" y="2338542"/>
                    <a:pt x="5239461" y="2202652"/>
                  </a:cubicBezTo>
                  <a:cubicBezTo>
                    <a:pt x="5499811" y="2066762"/>
                    <a:pt x="5553151" y="1805142"/>
                    <a:pt x="5132781" y="1455892"/>
                  </a:cubicBezTo>
                  <a:cubicBezTo>
                    <a:pt x="4712411" y="1106642"/>
                    <a:pt x="3523691" y="312892"/>
                    <a:pt x="2717241" y="107152"/>
                  </a:cubicBezTo>
                  <a:cubicBezTo>
                    <a:pt x="1910791" y="-98588"/>
                    <a:pt x="682701" y="19522"/>
                    <a:pt x="278841" y="22907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75CAD5F-38BA-CADA-7DB5-92C6D74558B7}"/>
              </a:ext>
            </a:extLst>
          </p:cNvPr>
          <p:cNvGrpSpPr/>
          <p:nvPr/>
        </p:nvGrpSpPr>
        <p:grpSpPr>
          <a:xfrm>
            <a:off x="2161268" y="826469"/>
            <a:ext cx="6987196" cy="2164638"/>
            <a:chOff x="2161268" y="826469"/>
            <a:chExt cx="6987196" cy="2164638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915B0B-B8F7-1D54-F578-A71809D63BFA}"/>
                </a:ext>
              </a:extLst>
            </p:cNvPr>
            <p:cNvCxnSpPr>
              <a:cxnSpLocks/>
              <a:stCxn id="67" idx="3"/>
              <a:endCxn id="63" idx="2"/>
            </p:cNvCxnSpPr>
            <p:nvPr/>
          </p:nvCxnSpPr>
          <p:spPr>
            <a:xfrm flipV="1">
              <a:off x="3573780" y="2429414"/>
              <a:ext cx="2302096" cy="40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B188EA8-5955-E499-7050-5B024AF3BF77}"/>
                </a:ext>
              </a:extLst>
            </p:cNvPr>
            <p:cNvSpPr txBox="1"/>
            <p:nvPr/>
          </p:nvSpPr>
          <p:spPr>
            <a:xfrm>
              <a:off x="5129973" y="2121637"/>
              <a:ext cx="149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678D44-FD86-0259-D6E5-16E33B255DC9}"/>
                </a:ext>
              </a:extLst>
            </p:cNvPr>
            <p:cNvSpPr txBox="1"/>
            <p:nvPr/>
          </p:nvSpPr>
          <p:spPr>
            <a:xfrm>
              <a:off x="3667798" y="2421720"/>
              <a:ext cx="1368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05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FEE7BA8-1A46-45D0-D3BD-3685B671FE81}"/>
                </a:ext>
              </a:extLst>
            </p:cNvPr>
            <p:cNvSpPr txBox="1"/>
            <p:nvPr/>
          </p:nvSpPr>
          <p:spPr>
            <a:xfrm>
              <a:off x="2430915" y="2683330"/>
              <a:ext cx="114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∅}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E922703-3542-E0C7-2BFC-D92498EBE575}"/>
                </a:ext>
              </a:extLst>
            </p:cNvPr>
            <p:cNvSpPr txBox="1"/>
            <p:nvPr/>
          </p:nvSpPr>
          <p:spPr>
            <a:xfrm>
              <a:off x="2548227" y="2089414"/>
              <a:ext cx="90823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077AD48-72BF-E77E-E0CD-48E7A469C34D}"/>
                </a:ext>
              </a:extLst>
            </p:cNvPr>
            <p:cNvCxnSpPr>
              <a:cxnSpLocks/>
              <a:stCxn id="67" idx="0"/>
              <a:endCxn id="70" idx="2"/>
            </p:cNvCxnSpPr>
            <p:nvPr/>
          </p:nvCxnSpPr>
          <p:spPr>
            <a:xfrm flipH="1" flipV="1">
              <a:off x="3002347" y="2397191"/>
              <a:ext cx="1" cy="286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734240-1E36-2D85-7C87-F7B9C374A1B0}"/>
                </a:ext>
              </a:extLst>
            </p:cNvPr>
            <p:cNvSpPr txBox="1"/>
            <p:nvPr/>
          </p:nvSpPr>
          <p:spPr>
            <a:xfrm>
              <a:off x="2452600" y="2429414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76F08F2-B809-D069-46D3-EB929A776913}"/>
                </a:ext>
              </a:extLst>
            </p:cNvPr>
            <p:cNvSpPr txBox="1"/>
            <p:nvPr/>
          </p:nvSpPr>
          <p:spPr>
            <a:xfrm>
              <a:off x="2184128" y="1370217"/>
              <a:ext cx="1637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3C972B-EDA9-23E4-F571-4180BD690854}"/>
                </a:ext>
              </a:extLst>
            </p:cNvPr>
            <p:cNvSpPr txBox="1"/>
            <p:nvPr/>
          </p:nvSpPr>
          <p:spPr>
            <a:xfrm>
              <a:off x="3947198" y="1370216"/>
              <a:ext cx="18000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9534EC-C275-DB26-6B4B-EB060A3FF72B}"/>
                </a:ext>
              </a:extLst>
            </p:cNvPr>
            <p:cNvSpPr txBox="1"/>
            <p:nvPr/>
          </p:nvSpPr>
          <p:spPr>
            <a:xfrm>
              <a:off x="2161268" y="826469"/>
              <a:ext cx="16763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FF17E8B-1434-06C1-DD19-A8E65C2789A3}"/>
                </a:ext>
              </a:extLst>
            </p:cNvPr>
            <p:cNvCxnSpPr>
              <a:cxnSpLocks/>
              <a:stCxn id="74" idx="0"/>
              <a:endCxn id="78" idx="2"/>
            </p:cNvCxnSpPr>
            <p:nvPr/>
          </p:nvCxnSpPr>
          <p:spPr>
            <a:xfrm flipH="1" flipV="1">
              <a:off x="2999423" y="1134246"/>
              <a:ext cx="3356" cy="235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BB0DC8-3928-7DEF-050E-96977D8E4EAD}"/>
                </a:ext>
              </a:extLst>
            </p:cNvPr>
            <p:cNvSpPr txBox="1"/>
            <p:nvPr/>
          </p:nvSpPr>
          <p:spPr>
            <a:xfrm>
              <a:off x="2439535" y="116117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6083FA-C8B3-C8A9-FDAC-F38D9B791330}"/>
                </a:ext>
              </a:extLst>
            </p:cNvPr>
            <p:cNvSpPr txBox="1"/>
            <p:nvPr/>
          </p:nvSpPr>
          <p:spPr>
            <a:xfrm>
              <a:off x="6138292" y="1479011"/>
              <a:ext cx="19052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D7CCDA1-CFA2-8AAD-2137-43708B057C19}"/>
                </a:ext>
              </a:extLst>
            </p:cNvPr>
            <p:cNvSpPr txBox="1"/>
            <p:nvPr/>
          </p:nvSpPr>
          <p:spPr>
            <a:xfrm>
              <a:off x="7799724" y="1470546"/>
              <a:ext cx="13487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7518A96-D1FF-3D0B-FA42-7C5EAE8AE1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5118302" y="1981920"/>
              <a:ext cx="757574" cy="13971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219E512-C6EE-CB7C-414A-0D9435CBE27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5875876" y="2023941"/>
              <a:ext cx="745903" cy="976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F294568-42B9-B817-28E7-A9E5DF3B15DC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 flipV="1">
              <a:off x="4847201" y="1677993"/>
              <a:ext cx="281086" cy="29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CED4702-4BB3-236D-1682-3A75FFA0515E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H="1" flipV="1">
              <a:off x="3002779" y="1677994"/>
              <a:ext cx="2125508" cy="30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1A504C4-B875-E0C0-984F-D71FCF3151B1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 flipV="1">
              <a:off x="6595112" y="1786788"/>
              <a:ext cx="495816" cy="23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B3E6EBC-9391-AF77-5864-AEE301EA6DA8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6617970" y="1778323"/>
              <a:ext cx="1856124" cy="2514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B05D8CF-02C7-F083-0AE8-F5462285FB62}"/>
                </a:ext>
              </a:extLst>
            </p:cNvPr>
            <p:cNvSpPr txBox="1"/>
            <p:nvPr/>
          </p:nvSpPr>
          <p:spPr>
            <a:xfrm>
              <a:off x="4391717" y="194839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243B970-A8BD-7767-1D05-79915E5E008D}"/>
                </a:ext>
              </a:extLst>
            </p:cNvPr>
            <p:cNvSpPr txBox="1"/>
            <p:nvPr/>
          </p:nvSpPr>
          <p:spPr>
            <a:xfrm>
              <a:off x="6751564" y="2001919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1D4F628C-2BCB-F8F0-4EB7-D90A2E14D450}"/>
                </a:ext>
              </a:extLst>
            </p:cNvPr>
            <p:cNvCxnSpPr>
              <a:cxnSpLocks/>
              <a:stCxn id="84" idx="0"/>
              <a:endCxn id="115" idx="2"/>
            </p:cNvCxnSpPr>
            <p:nvPr/>
          </p:nvCxnSpPr>
          <p:spPr>
            <a:xfrm flipV="1">
              <a:off x="7090928" y="1207435"/>
              <a:ext cx="0" cy="271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83F449F-9CD3-E7AE-B2BF-58432D90A2B5}"/>
                </a:ext>
              </a:extLst>
            </p:cNvPr>
            <p:cNvSpPr txBox="1"/>
            <p:nvPr/>
          </p:nvSpPr>
          <p:spPr>
            <a:xfrm>
              <a:off x="6138292" y="899658"/>
              <a:ext cx="19052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¬a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569AF40-0D84-F29D-3F5D-8B68BF6AE02E}"/>
                </a:ext>
              </a:extLst>
            </p:cNvPr>
            <p:cNvSpPr txBox="1"/>
            <p:nvPr/>
          </p:nvSpPr>
          <p:spPr>
            <a:xfrm>
              <a:off x="6749589" y="1243862"/>
              <a:ext cx="1368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3022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C6C3B-8399-C77A-5040-6764AC36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213F58-1081-2C79-A599-6F866DDBCCFB}"/>
              </a:ext>
            </a:extLst>
          </p:cNvPr>
          <p:cNvCxnSpPr>
            <a:cxnSpLocks/>
            <a:stCxn id="67" idx="3"/>
            <a:endCxn id="63" idx="2"/>
          </p:cNvCxnSpPr>
          <p:nvPr/>
        </p:nvCxnSpPr>
        <p:spPr>
          <a:xfrm flipV="1">
            <a:off x="1874558" y="3389534"/>
            <a:ext cx="1570539" cy="407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C4FE60-CD6A-F9B3-EF88-8005326E061B}"/>
              </a:ext>
            </a:extLst>
          </p:cNvPr>
          <p:cNvSpPr txBox="1"/>
          <p:nvPr/>
        </p:nvSpPr>
        <p:spPr>
          <a:xfrm>
            <a:off x="3057333" y="3081757"/>
            <a:ext cx="775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D836C15-259C-D5E6-B869-98211A143A59}"/>
              </a:ext>
            </a:extLst>
          </p:cNvPr>
          <p:cNvSpPr txBox="1"/>
          <p:nvPr/>
        </p:nvSpPr>
        <p:spPr>
          <a:xfrm>
            <a:off x="2115475" y="3462631"/>
            <a:ext cx="4544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DA1F4F-4600-5E9E-12E8-A5E9641D8FB2}"/>
              </a:ext>
            </a:extLst>
          </p:cNvPr>
          <p:cNvSpPr txBox="1"/>
          <p:nvPr/>
        </p:nvSpPr>
        <p:spPr>
          <a:xfrm>
            <a:off x="358275" y="3643450"/>
            <a:ext cx="1516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89E490-E86D-88AA-6291-AB528A6E1333}"/>
              </a:ext>
            </a:extLst>
          </p:cNvPr>
          <p:cNvSpPr txBox="1"/>
          <p:nvPr/>
        </p:nvSpPr>
        <p:spPr>
          <a:xfrm>
            <a:off x="399765" y="3056899"/>
            <a:ext cx="14333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{a})⊢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B7818C-8546-50C9-306C-5E8DEF4FFC00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flipH="1" flipV="1">
            <a:off x="1116416" y="3364676"/>
            <a:ext cx="1" cy="278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EBE0B8A-9084-D137-84BE-FF8D8866E8AF}"/>
              </a:ext>
            </a:extLst>
          </p:cNvPr>
          <p:cNvSpPr txBox="1"/>
          <p:nvPr/>
        </p:nvSpPr>
        <p:spPr>
          <a:xfrm>
            <a:off x="637674" y="3426778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→I</a:t>
            </a:r>
            <a:endParaRPr lang="en-GB" sz="105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569E37-FB1F-C007-DCAA-13813D005008}"/>
              </a:ext>
            </a:extLst>
          </p:cNvPr>
          <p:cNvSpPr txBox="1"/>
          <p:nvPr/>
        </p:nvSpPr>
        <p:spPr>
          <a:xfrm>
            <a:off x="1874558" y="2330336"/>
            <a:ext cx="18000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CC85C2D-AB1C-5A42-B955-CE8D667528A4}"/>
              </a:ext>
            </a:extLst>
          </p:cNvPr>
          <p:cNvSpPr txBox="1"/>
          <p:nvPr/>
        </p:nvSpPr>
        <p:spPr>
          <a:xfrm>
            <a:off x="4065652" y="2439131"/>
            <a:ext cx="19052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5D4437A-0611-B5E8-FB42-05C978A9C158}"/>
              </a:ext>
            </a:extLst>
          </p:cNvPr>
          <p:cNvSpPr txBox="1"/>
          <p:nvPr/>
        </p:nvSpPr>
        <p:spPr>
          <a:xfrm>
            <a:off x="5727084" y="2430666"/>
            <a:ext cx="1348740" cy="307777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FF9D04B-8AE0-6B72-E6CF-8C077E9B3442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3045662" y="2942040"/>
            <a:ext cx="399435" cy="13971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E9C29C3-5C7B-2D62-66CE-DB7236993E31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3445097" y="2984061"/>
            <a:ext cx="1104042" cy="976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ED7236C-0530-A1F1-371D-84B6827A6772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2774561" y="2638113"/>
            <a:ext cx="281086" cy="297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E3A059-B330-38C6-74A0-9D621FADF7A0}"/>
              </a:ext>
            </a:extLst>
          </p:cNvPr>
          <p:cNvCxnSpPr>
            <a:cxnSpLocks/>
          </p:cNvCxnSpPr>
          <p:nvPr/>
        </p:nvCxnSpPr>
        <p:spPr>
          <a:xfrm flipH="1">
            <a:off x="1764938" y="2943025"/>
            <a:ext cx="1290709" cy="700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6DC90DF-ED3A-27DB-CAF0-49D66CA3D340}"/>
              </a:ext>
            </a:extLst>
          </p:cNvPr>
          <p:cNvCxnSpPr>
            <a:cxnSpLocks/>
            <a:endCxn id="84" idx="2"/>
          </p:cNvCxnSpPr>
          <p:nvPr/>
        </p:nvCxnSpPr>
        <p:spPr>
          <a:xfrm flipV="1">
            <a:off x="4522472" y="2746908"/>
            <a:ext cx="495816" cy="23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456409A-7221-BCB6-B7D3-8BA29AECB23D}"/>
              </a:ext>
            </a:extLst>
          </p:cNvPr>
          <p:cNvCxnSpPr>
            <a:cxnSpLocks/>
            <a:endCxn id="85" idx="2"/>
          </p:cNvCxnSpPr>
          <p:nvPr/>
        </p:nvCxnSpPr>
        <p:spPr>
          <a:xfrm flipV="1">
            <a:off x="4545330" y="2738443"/>
            <a:ext cx="1856124" cy="25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23BA264-8C95-9032-0EE4-EFE8E12C0386}"/>
              </a:ext>
            </a:extLst>
          </p:cNvPr>
          <p:cNvSpPr txBox="1"/>
          <p:nvPr/>
        </p:nvSpPr>
        <p:spPr>
          <a:xfrm>
            <a:off x="3155914" y="2757982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¬E</a:t>
            </a:r>
            <a:endParaRPr lang="en-GB" sz="105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462712B-D86D-5556-40DB-6AD3DA274B16}"/>
              </a:ext>
            </a:extLst>
          </p:cNvPr>
          <p:cNvSpPr txBox="1"/>
          <p:nvPr/>
        </p:nvSpPr>
        <p:spPr>
          <a:xfrm>
            <a:off x="3947141" y="3046615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¬E</a:t>
            </a:r>
            <a:endParaRPr lang="en-GB" sz="105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1C2AA42-0835-DFB4-3A0A-46B09F275D75}"/>
              </a:ext>
            </a:extLst>
          </p:cNvPr>
          <p:cNvCxnSpPr>
            <a:cxnSpLocks/>
            <a:stCxn id="84" idx="0"/>
            <a:endCxn id="115" idx="2"/>
          </p:cNvCxnSpPr>
          <p:nvPr/>
        </p:nvCxnSpPr>
        <p:spPr>
          <a:xfrm flipV="1">
            <a:off x="5018288" y="2154878"/>
            <a:ext cx="3576" cy="284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C5F9D61-2DA7-6D7C-997C-258599A9F0E6}"/>
              </a:ext>
            </a:extLst>
          </p:cNvPr>
          <p:cNvSpPr txBox="1"/>
          <p:nvPr/>
        </p:nvSpPr>
        <p:spPr>
          <a:xfrm>
            <a:off x="4316643" y="1847101"/>
            <a:ext cx="1410441" cy="307777"/>
          </a:xfrm>
          <a:prstGeom prst="rect">
            <a:avLst/>
          </a:prstGeom>
          <a:noFill/>
          <a:ln>
            <a:noFill/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EF106-C8BE-B9F5-D4F6-4C7BE308554D}"/>
              </a:ext>
            </a:extLst>
          </p:cNvPr>
          <p:cNvSpPr txBox="1"/>
          <p:nvPr/>
        </p:nvSpPr>
        <p:spPr>
          <a:xfrm>
            <a:off x="11178710" y="224020"/>
            <a:ext cx="400110" cy="57708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GB" sz="1400" b="1" dirty="0"/>
              <a:t>. . 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68C5C-B762-88E4-250F-57B9DB17FE3E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6588429" y="2738443"/>
            <a:ext cx="571869" cy="751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912830-9C82-0CB5-06A2-89F670391E2A}"/>
              </a:ext>
            </a:extLst>
          </p:cNvPr>
          <p:cNvSpPr txBox="1"/>
          <p:nvPr/>
        </p:nvSpPr>
        <p:spPr>
          <a:xfrm>
            <a:off x="7160298" y="3335673"/>
            <a:ext cx="128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37996C-BB3D-4579-916A-CBC9324E13BF}"/>
              </a:ext>
            </a:extLst>
          </p:cNvPr>
          <p:cNvCxnSpPr>
            <a:cxnSpLocks/>
          </p:cNvCxnSpPr>
          <p:nvPr/>
        </p:nvCxnSpPr>
        <p:spPr>
          <a:xfrm flipH="1" flipV="1">
            <a:off x="4615803" y="1761091"/>
            <a:ext cx="399435" cy="13971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09CC3AF-AAFC-7C8F-05E3-85A3E906EF39}"/>
              </a:ext>
            </a:extLst>
          </p:cNvPr>
          <p:cNvCxnSpPr>
            <a:cxnSpLocks/>
          </p:cNvCxnSpPr>
          <p:nvPr/>
        </p:nvCxnSpPr>
        <p:spPr>
          <a:xfrm flipV="1">
            <a:off x="5015238" y="1803112"/>
            <a:ext cx="1104042" cy="976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826870-2E67-7B01-E4F8-D1D2A32DA5BF}"/>
              </a:ext>
            </a:extLst>
          </p:cNvPr>
          <p:cNvCxnSpPr>
            <a:cxnSpLocks/>
            <a:endCxn id="58" idx="2"/>
          </p:cNvCxnSpPr>
          <p:nvPr/>
        </p:nvCxnSpPr>
        <p:spPr>
          <a:xfrm flipH="1" flipV="1">
            <a:off x="4344702" y="1416557"/>
            <a:ext cx="281086" cy="337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FB57A1-C883-E648-427C-661294B37ABB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3252905" y="1600962"/>
            <a:ext cx="1372883" cy="160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293E92-94A4-5C51-29DA-CF4B3813DE64}"/>
              </a:ext>
            </a:extLst>
          </p:cNvPr>
          <p:cNvCxnSpPr>
            <a:cxnSpLocks/>
          </p:cNvCxnSpPr>
          <p:nvPr/>
        </p:nvCxnSpPr>
        <p:spPr>
          <a:xfrm flipV="1">
            <a:off x="6092613" y="1565959"/>
            <a:ext cx="495816" cy="23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F841E3-DE22-A753-B386-93556A55AAEB}"/>
              </a:ext>
            </a:extLst>
          </p:cNvPr>
          <p:cNvCxnSpPr>
            <a:cxnSpLocks/>
          </p:cNvCxnSpPr>
          <p:nvPr/>
        </p:nvCxnSpPr>
        <p:spPr>
          <a:xfrm flipV="1">
            <a:off x="6115471" y="1557494"/>
            <a:ext cx="1856124" cy="25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5CA7A-CEF3-19AB-20B9-EEF2C2FA061C}"/>
              </a:ext>
            </a:extLst>
          </p:cNvPr>
          <p:cNvSpPr txBox="1"/>
          <p:nvPr/>
        </p:nvSpPr>
        <p:spPr>
          <a:xfrm>
            <a:off x="1597794" y="1447073"/>
            <a:ext cx="165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BA9D1B-B97B-1661-4729-28A98F7CD3A8}"/>
              </a:ext>
            </a:extLst>
          </p:cNvPr>
          <p:cNvSpPr txBox="1"/>
          <p:nvPr/>
        </p:nvSpPr>
        <p:spPr>
          <a:xfrm>
            <a:off x="1708699" y="860054"/>
            <a:ext cx="14333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{a,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165561E-2EF9-5256-20CF-79DAA442B983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V="1">
            <a:off x="2425350" y="1167831"/>
            <a:ext cx="0" cy="279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3D5F40-899C-B1D0-4BC8-B0A97A78C800}"/>
              </a:ext>
            </a:extLst>
          </p:cNvPr>
          <p:cNvSpPr txBox="1"/>
          <p:nvPr/>
        </p:nvSpPr>
        <p:spPr>
          <a:xfrm>
            <a:off x="1946608" y="1229933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→I</a:t>
            </a:r>
            <a:endParaRPr lang="en-GB" sz="105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BAF4D7-5E77-11A7-B9EB-16E04C2045BA}"/>
              </a:ext>
            </a:extLst>
          </p:cNvPr>
          <p:cNvSpPr txBox="1"/>
          <p:nvPr/>
        </p:nvSpPr>
        <p:spPr>
          <a:xfrm>
            <a:off x="3372818" y="1108780"/>
            <a:ext cx="1943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736868-2A9F-A1A3-5802-D9EE578CEBA9}"/>
              </a:ext>
            </a:extLst>
          </p:cNvPr>
          <p:cNvSpPr txBox="1"/>
          <p:nvPr/>
        </p:nvSpPr>
        <p:spPr>
          <a:xfrm>
            <a:off x="5735751" y="1262668"/>
            <a:ext cx="134873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13C467-8830-2308-A6C0-BCAB010EC1F7}"/>
              </a:ext>
            </a:extLst>
          </p:cNvPr>
          <p:cNvSpPr txBox="1"/>
          <p:nvPr/>
        </p:nvSpPr>
        <p:spPr>
          <a:xfrm>
            <a:off x="7247411" y="1249717"/>
            <a:ext cx="145964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1197C83-FC71-0B89-3460-90CA96AE1CA4}"/>
                  </a:ext>
                </a:extLst>
              </p14:cNvPr>
              <p14:cNvContentPartPr/>
              <p14:nvPr/>
            </p14:nvContentPartPr>
            <p14:xfrm>
              <a:off x="4479480" y="2308140"/>
              <a:ext cx="305640" cy="3286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1197C83-FC71-0B89-3460-90CA96AE1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840" y="2299500"/>
                <a:ext cx="323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E6D6604-2378-E12F-E4F5-21F3C6627699}"/>
                  </a:ext>
                </a:extLst>
              </p14:cNvPr>
              <p14:cNvContentPartPr/>
              <p14:nvPr/>
            </p14:nvContentPartPr>
            <p14:xfrm>
              <a:off x="1973880" y="2568060"/>
              <a:ext cx="2537640" cy="10825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E6D6604-2378-E12F-E4F5-21F3C66276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4880" y="2559060"/>
                <a:ext cx="2555280" cy="11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1D4BAF2B-E2CA-C8FE-A75C-6B6652B721A3}"/>
              </a:ext>
            </a:extLst>
          </p:cNvPr>
          <p:cNvGrpSpPr/>
          <p:nvPr/>
        </p:nvGrpSpPr>
        <p:grpSpPr>
          <a:xfrm>
            <a:off x="3609767" y="1241900"/>
            <a:ext cx="2616840" cy="764280"/>
            <a:chOff x="5513760" y="1356120"/>
            <a:chExt cx="2616840" cy="76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133F35-9B11-0885-CFE9-E1CF3564F411}"/>
                    </a:ext>
                  </a:extLst>
                </p14:cNvPr>
                <p14:cNvContentPartPr/>
                <p14:nvPr/>
              </p14:nvContentPartPr>
              <p14:xfrm>
                <a:off x="5513760" y="1592280"/>
                <a:ext cx="2213280" cy="192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133F35-9B11-0885-CFE9-E1CF3564F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4760" y="1583640"/>
                  <a:ext cx="223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A8FD6B-A23E-1820-5D8D-7AC21FFDFC6B}"/>
                    </a:ext>
                  </a:extLst>
                </p14:cNvPr>
                <p14:cNvContentPartPr/>
                <p14:nvPr/>
              </p14:nvContentPartPr>
              <p14:xfrm>
                <a:off x="7352640" y="1356120"/>
                <a:ext cx="371520" cy="276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A8FD6B-A23E-1820-5D8D-7AC21FFDFC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44000" y="1347120"/>
                  <a:ext cx="3891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C33BE2D-B391-ADBD-4E3C-0D238CB02BEE}"/>
                    </a:ext>
                  </a:extLst>
                </p14:cNvPr>
                <p14:cNvContentPartPr/>
                <p14:nvPr/>
              </p14:nvContentPartPr>
              <p14:xfrm>
                <a:off x="7269480" y="1645920"/>
                <a:ext cx="861120" cy="474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C33BE2D-B391-ADBD-4E3C-0D238CB02B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60840" y="1636920"/>
                  <a:ext cx="878760" cy="492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02CBB9A-6E1D-9313-0F17-0A6CCB587593}"/>
              </a:ext>
            </a:extLst>
          </p:cNvPr>
          <p:cNvCxnSpPr>
            <a:cxnSpLocks/>
          </p:cNvCxnSpPr>
          <p:nvPr/>
        </p:nvCxnSpPr>
        <p:spPr>
          <a:xfrm flipH="1" flipV="1">
            <a:off x="7755599" y="3177432"/>
            <a:ext cx="399435" cy="13971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6A31E44-04AD-6BFF-956C-A4674E50AD91}"/>
              </a:ext>
            </a:extLst>
          </p:cNvPr>
          <p:cNvCxnSpPr>
            <a:cxnSpLocks/>
          </p:cNvCxnSpPr>
          <p:nvPr/>
        </p:nvCxnSpPr>
        <p:spPr>
          <a:xfrm flipV="1">
            <a:off x="8155034" y="3219453"/>
            <a:ext cx="1104042" cy="9769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A8B30ED-DE59-BC82-8A81-8B094ECE7465}"/>
              </a:ext>
            </a:extLst>
          </p:cNvPr>
          <p:cNvCxnSpPr>
            <a:cxnSpLocks/>
            <a:endCxn id="116" idx="2"/>
          </p:cNvCxnSpPr>
          <p:nvPr/>
        </p:nvCxnSpPr>
        <p:spPr>
          <a:xfrm flipV="1">
            <a:off x="7765584" y="2521182"/>
            <a:ext cx="1647044" cy="65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32ED419-DEFA-A3DE-5533-011AFFB497A6}"/>
              </a:ext>
            </a:extLst>
          </p:cNvPr>
          <p:cNvCxnSpPr>
            <a:cxnSpLocks/>
            <a:endCxn id="106" idx="2"/>
          </p:cNvCxnSpPr>
          <p:nvPr/>
        </p:nvCxnSpPr>
        <p:spPr>
          <a:xfrm flipH="1" flipV="1">
            <a:off x="7533442" y="2631482"/>
            <a:ext cx="232142" cy="545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92A95BE-565A-E92A-CA26-CC0DD551A42D}"/>
              </a:ext>
            </a:extLst>
          </p:cNvPr>
          <p:cNvCxnSpPr>
            <a:cxnSpLocks/>
          </p:cNvCxnSpPr>
          <p:nvPr/>
        </p:nvCxnSpPr>
        <p:spPr>
          <a:xfrm flipV="1">
            <a:off x="9232409" y="2982300"/>
            <a:ext cx="495816" cy="235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2E51B94-9EE8-C2D9-2F2E-6671E4266DE6}"/>
              </a:ext>
            </a:extLst>
          </p:cNvPr>
          <p:cNvCxnSpPr>
            <a:cxnSpLocks/>
          </p:cNvCxnSpPr>
          <p:nvPr/>
        </p:nvCxnSpPr>
        <p:spPr>
          <a:xfrm flipV="1">
            <a:off x="9255267" y="2973835"/>
            <a:ext cx="1856124" cy="25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69D35E4-0805-2125-A26D-C57CA502FB3E}"/>
              </a:ext>
            </a:extLst>
          </p:cNvPr>
          <p:cNvSpPr txBox="1"/>
          <p:nvPr/>
        </p:nvSpPr>
        <p:spPr>
          <a:xfrm>
            <a:off x="6705886" y="2323705"/>
            <a:ext cx="1655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132E6B7-2108-C5B0-9D25-B284EA0673BB}"/>
              </a:ext>
            </a:extLst>
          </p:cNvPr>
          <p:cNvCxnSpPr>
            <a:cxnSpLocks/>
            <a:stCxn id="106" idx="0"/>
            <a:endCxn id="70" idx="3"/>
          </p:cNvCxnSpPr>
          <p:nvPr/>
        </p:nvCxnSpPr>
        <p:spPr>
          <a:xfrm flipH="1">
            <a:off x="1833067" y="2323705"/>
            <a:ext cx="5700375" cy="887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898C06-AB75-4FAC-CE99-31E8046B7AD6}"/>
              </a:ext>
            </a:extLst>
          </p:cNvPr>
          <p:cNvSpPr txBox="1"/>
          <p:nvPr/>
        </p:nvSpPr>
        <p:spPr>
          <a:xfrm>
            <a:off x="8440744" y="2213405"/>
            <a:ext cx="19437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l-GR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Σ ∪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})⊢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7378990-728A-DF61-DAD0-69CBF68506CF}"/>
              </a:ext>
            </a:extLst>
          </p:cNvPr>
          <p:cNvGrpSpPr/>
          <p:nvPr/>
        </p:nvGrpSpPr>
        <p:grpSpPr>
          <a:xfrm>
            <a:off x="7516800" y="1950840"/>
            <a:ext cx="57960" cy="252360"/>
            <a:chOff x="7516800" y="1950840"/>
            <a:chExt cx="5796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75A7F5D-BE2D-F786-8C82-8047BE85D9E6}"/>
                    </a:ext>
                  </a:extLst>
                </p14:cNvPr>
                <p14:cNvContentPartPr/>
                <p14:nvPr/>
              </p14:nvContentPartPr>
              <p14:xfrm>
                <a:off x="7516800" y="2188800"/>
                <a:ext cx="53640" cy="144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75A7F5D-BE2D-F786-8C82-8047BE85D9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07800" y="2180160"/>
                  <a:ext cx="712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F412B43-59DC-6DB0-49C4-F5BD55DE38C1}"/>
                    </a:ext>
                  </a:extLst>
                </p14:cNvPr>
                <p14:cNvContentPartPr/>
                <p14:nvPr/>
              </p14:nvContentPartPr>
              <p14:xfrm>
                <a:off x="7531560" y="2083320"/>
                <a:ext cx="11880" cy="25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F412B43-59DC-6DB0-49C4-F5BD55DE38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22560" y="2074320"/>
                  <a:ext cx="2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CFDC8EA-CD54-1B35-F759-B5A7FAAB70D2}"/>
                    </a:ext>
                  </a:extLst>
                </p14:cNvPr>
                <p14:cNvContentPartPr/>
                <p14:nvPr/>
              </p14:nvContentPartPr>
              <p14:xfrm>
                <a:off x="7558560" y="1950840"/>
                <a:ext cx="16200" cy="44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CFDC8EA-CD54-1B35-F759-B5A7FAAB70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49560" y="1941840"/>
                  <a:ext cx="3384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2126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3E1278-DDE0-9473-F54C-7BA89C6B337B}"/>
              </a:ext>
            </a:extLst>
          </p:cNvPr>
          <p:cNvGrpSpPr/>
          <p:nvPr/>
        </p:nvGrpSpPr>
        <p:grpSpPr>
          <a:xfrm>
            <a:off x="660128" y="155909"/>
            <a:ext cx="6987196" cy="2164638"/>
            <a:chOff x="2161268" y="826469"/>
            <a:chExt cx="6987196" cy="216463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C4B13EB-41A1-E454-15EA-AD75EFB03A1D}"/>
                </a:ext>
              </a:extLst>
            </p:cNvPr>
            <p:cNvCxnSpPr>
              <a:cxnSpLocks/>
              <a:stCxn id="8" idx="3"/>
              <a:endCxn id="6" idx="2"/>
            </p:cNvCxnSpPr>
            <p:nvPr/>
          </p:nvCxnSpPr>
          <p:spPr>
            <a:xfrm flipV="1">
              <a:off x="3573780" y="2429414"/>
              <a:ext cx="2302096" cy="40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B51C3F-55D8-408F-87AE-C185008956C9}"/>
                </a:ext>
              </a:extLst>
            </p:cNvPr>
            <p:cNvSpPr txBox="1"/>
            <p:nvPr/>
          </p:nvSpPr>
          <p:spPr>
            <a:xfrm>
              <a:off x="5129973" y="2121637"/>
              <a:ext cx="1491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7A47CE-547C-622D-6C96-96E04635E0F2}"/>
                </a:ext>
              </a:extLst>
            </p:cNvPr>
            <p:cNvSpPr txBox="1"/>
            <p:nvPr/>
          </p:nvSpPr>
          <p:spPr>
            <a:xfrm>
              <a:off x="3667798" y="2421720"/>
              <a:ext cx="1368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05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D52A28-5DB6-74E4-A33E-3D48985BE815}"/>
                </a:ext>
              </a:extLst>
            </p:cNvPr>
            <p:cNvSpPr txBox="1"/>
            <p:nvPr/>
          </p:nvSpPr>
          <p:spPr>
            <a:xfrm>
              <a:off x="2430915" y="2683330"/>
              <a:ext cx="1142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∅}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25EED0-41F3-2094-D515-2C4910FC0E71}"/>
                </a:ext>
              </a:extLst>
            </p:cNvPr>
            <p:cNvSpPr txBox="1"/>
            <p:nvPr/>
          </p:nvSpPr>
          <p:spPr>
            <a:xfrm>
              <a:off x="2548227" y="2089414"/>
              <a:ext cx="90823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249E249-549B-0FFA-6E43-C1307DF73EDB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3002347" y="2397191"/>
              <a:ext cx="1" cy="2861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2B29E3-6627-23F2-1FCF-8F28625FB30A}"/>
                </a:ext>
              </a:extLst>
            </p:cNvPr>
            <p:cNvSpPr txBox="1"/>
            <p:nvPr/>
          </p:nvSpPr>
          <p:spPr>
            <a:xfrm>
              <a:off x="2452600" y="2429414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7B220-46FD-E359-F1C3-6F6B9A10674E}"/>
                </a:ext>
              </a:extLst>
            </p:cNvPr>
            <p:cNvSpPr txBox="1"/>
            <p:nvPr/>
          </p:nvSpPr>
          <p:spPr>
            <a:xfrm>
              <a:off x="2184128" y="1370217"/>
              <a:ext cx="16373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8D2056-6E32-ED7A-8AC0-E48433F15592}"/>
                </a:ext>
              </a:extLst>
            </p:cNvPr>
            <p:cNvSpPr txBox="1"/>
            <p:nvPr/>
          </p:nvSpPr>
          <p:spPr>
            <a:xfrm>
              <a:off x="3947198" y="1370216"/>
              <a:ext cx="18000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6AB9A3-A016-9DBE-C956-E46D081979E5}"/>
                </a:ext>
              </a:extLst>
            </p:cNvPr>
            <p:cNvSpPr txBox="1"/>
            <p:nvPr/>
          </p:nvSpPr>
          <p:spPr>
            <a:xfrm>
              <a:off x="2161268" y="826469"/>
              <a:ext cx="16763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8C0590-2105-C5BF-2CDC-6A347951595D}"/>
                </a:ext>
              </a:extLst>
            </p:cNvPr>
            <p:cNvCxnSpPr>
              <a:cxnSpLocks/>
              <a:stCxn id="12" idx="0"/>
              <a:endCxn id="14" idx="2"/>
            </p:cNvCxnSpPr>
            <p:nvPr/>
          </p:nvCxnSpPr>
          <p:spPr>
            <a:xfrm flipH="1" flipV="1">
              <a:off x="2999423" y="1134246"/>
              <a:ext cx="3356" cy="2359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8EAD7D-95F7-2C65-352B-499F3591091D}"/>
                </a:ext>
              </a:extLst>
            </p:cNvPr>
            <p:cNvSpPr txBox="1"/>
            <p:nvPr/>
          </p:nvSpPr>
          <p:spPr>
            <a:xfrm>
              <a:off x="2439535" y="116117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→I, 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F93927-8272-4A89-CAE1-D48244A81846}"/>
                </a:ext>
              </a:extLst>
            </p:cNvPr>
            <p:cNvSpPr txBox="1"/>
            <p:nvPr/>
          </p:nvSpPr>
          <p:spPr>
            <a:xfrm>
              <a:off x="6138292" y="1479011"/>
              <a:ext cx="19052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592907-2818-9DB2-5355-37638E84CBB9}"/>
                </a:ext>
              </a:extLst>
            </p:cNvPr>
            <p:cNvSpPr txBox="1"/>
            <p:nvPr/>
          </p:nvSpPr>
          <p:spPr>
            <a:xfrm>
              <a:off x="7799724" y="1470546"/>
              <a:ext cx="13487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059158-14CD-AE3C-2A07-2DCD4AFE6D0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H="1" flipV="1">
              <a:off x="5118302" y="1981920"/>
              <a:ext cx="757574" cy="13971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30EB346-7D69-F48D-F331-4C8CCFC7FBC1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5875876" y="2023941"/>
              <a:ext cx="745903" cy="9769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BB7B44-1541-F0CE-722D-D94BB98487C8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4847201" y="1677993"/>
              <a:ext cx="281086" cy="2972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90E3F0-5224-B7C1-2140-3632517C49BE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 flipH="1" flipV="1">
              <a:off x="3002779" y="1677994"/>
              <a:ext cx="2125508" cy="3049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6A6DDC-7094-ED08-3191-3BE649879D5E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6595112" y="1786788"/>
              <a:ext cx="495816" cy="23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12C3D5-2EA4-B57C-641A-5F4D71ACC6B3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V="1">
              <a:off x="6617970" y="1778323"/>
              <a:ext cx="1856124" cy="2514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617C8F-917E-C051-8920-C28CDC3A16ED}"/>
                </a:ext>
              </a:extLst>
            </p:cNvPr>
            <p:cNvSpPr txBox="1"/>
            <p:nvPr/>
          </p:nvSpPr>
          <p:spPr>
            <a:xfrm>
              <a:off x="4391717" y="1948396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3A63C4-FC64-E015-9F30-33A26B8CA285}"/>
                </a:ext>
              </a:extLst>
            </p:cNvPr>
            <p:cNvSpPr txBox="1"/>
            <p:nvPr/>
          </p:nvSpPr>
          <p:spPr>
            <a:xfrm>
              <a:off x="6751564" y="2001919"/>
              <a:ext cx="54155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¬E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1062DD2-162D-9884-B777-41FCD75DAA12}"/>
                </a:ext>
              </a:extLst>
            </p:cNvPr>
            <p:cNvCxnSpPr>
              <a:cxnSpLocks/>
              <a:stCxn id="17" idx="0"/>
              <a:endCxn id="28" idx="2"/>
            </p:cNvCxnSpPr>
            <p:nvPr/>
          </p:nvCxnSpPr>
          <p:spPr>
            <a:xfrm flipV="1">
              <a:off x="7090928" y="1207435"/>
              <a:ext cx="0" cy="2715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EC0F279-7424-587F-28E7-7C3E1C7C830E}"/>
                </a:ext>
              </a:extLst>
            </p:cNvPr>
            <p:cNvSpPr txBox="1"/>
            <p:nvPr/>
          </p:nvSpPr>
          <p:spPr>
            <a:xfrm>
              <a:off x="6138292" y="899658"/>
              <a:ext cx="19052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{⊥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 ¬a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B87B3A-F948-52E6-B8C3-DEFD3FB5B1B8}"/>
                </a:ext>
              </a:extLst>
            </p:cNvPr>
            <p:cNvSpPr txBox="1"/>
            <p:nvPr/>
          </p:nvSpPr>
          <p:spPr>
            <a:xfrm>
              <a:off x="6749589" y="1243862"/>
              <a:ext cx="13681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⊥, </a:t>
              </a:r>
              <a:r>
                <a:rPr lang="en-GB" sz="105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</a:t>
              </a:r>
              <a:endPara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21EBE31-FFCD-13E2-D087-99B0334387CB}"/>
                  </a:ext>
                </a:extLst>
              </p14:cNvPr>
              <p14:cNvContentPartPr/>
              <p14:nvPr/>
            </p14:nvContentPartPr>
            <p14:xfrm>
              <a:off x="4775760" y="692100"/>
              <a:ext cx="436680" cy="329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21EBE31-FFCD-13E2-D087-99B0334387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66760" y="683460"/>
                <a:ext cx="4543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73BEC31-4977-BD43-F43C-BE0FC2A18A6E}"/>
                  </a:ext>
                </a:extLst>
              </p14:cNvPr>
              <p14:cNvContentPartPr/>
              <p14:nvPr/>
            </p14:nvContentPartPr>
            <p14:xfrm>
              <a:off x="2219040" y="486180"/>
              <a:ext cx="2558520" cy="382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73BEC31-4977-BD43-F43C-BE0FC2A18A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0400" y="477180"/>
                <a:ext cx="257616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5684577C-C484-F9E7-2906-8EB612678421}"/>
              </a:ext>
            </a:extLst>
          </p:cNvPr>
          <p:cNvGrpSpPr/>
          <p:nvPr/>
        </p:nvGrpSpPr>
        <p:grpSpPr>
          <a:xfrm>
            <a:off x="6909480" y="190620"/>
            <a:ext cx="1741320" cy="646920"/>
            <a:chOff x="8281080" y="1646040"/>
            <a:chExt cx="174132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390207-5726-10E3-EBAD-6DB3182B4F46}"/>
                    </a:ext>
                  </a:extLst>
                </p14:cNvPr>
                <p14:cNvContentPartPr/>
                <p14:nvPr/>
              </p14:nvContentPartPr>
              <p14:xfrm>
                <a:off x="8321040" y="2042040"/>
                <a:ext cx="360" cy="250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390207-5726-10E3-EBAD-6DB3182B4F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2040" y="2033040"/>
                  <a:ext cx="18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07D2D4-B154-278C-6682-8BB1EBCFD95E}"/>
                    </a:ext>
                  </a:extLst>
                </p14:cNvPr>
                <p14:cNvContentPartPr/>
                <p14:nvPr/>
              </p14:nvContentPartPr>
              <p14:xfrm>
                <a:off x="8290800" y="1986600"/>
                <a:ext cx="111240" cy="80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07D2D4-B154-278C-6682-8BB1EBCFD9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82160" y="1977960"/>
                  <a:ext cx="128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4C7A1BA-EA16-9831-2FEC-F465106D98F5}"/>
                    </a:ext>
                  </a:extLst>
                </p14:cNvPr>
                <p14:cNvContentPartPr/>
                <p14:nvPr/>
              </p14:nvContentPartPr>
              <p14:xfrm>
                <a:off x="8281080" y="1646040"/>
                <a:ext cx="1740960" cy="360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4C7A1BA-EA16-9831-2FEC-F465106D98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72080" y="1637040"/>
                  <a:ext cx="17586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D797483-69B3-9BC4-921F-01976D6B8A43}"/>
                    </a:ext>
                  </a:extLst>
                </p14:cNvPr>
                <p14:cNvContentPartPr/>
                <p14:nvPr/>
              </p14:nvContentPartPr>
              <p14:xfrm>
                <a:off x="8420400" y="1805880"/>
                <a:ext cx="113040" cy="124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D797483-69B3-9BC4-921F-01976D6B8A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11400" y="1796880"/>
                  <a:ext cx="130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D0625BB-AEFF-2D3D-2B43-6E314C87913B}"/>
                    </a:ext>
                  </a:extLst>
                </p14:cNvPr>
                <p14:cNvContentPartPr/>
                <p14:nvPr/>
              </p14:nvContentPartPr>
              <p14:xfrm>
                <a:off x="8610480" y="1943040"/>
                <a:ext cx="8280" cy="60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D0625BB-AEFF-2D3D-2B43-6E314C8791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1480" y="1934040"/>
                  <a:ext cx="25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E860F5D-F1EF-761A-A861-76E8E0DF5222}"/>
                    </a:ext>
                  </a:extLst>
                </p14:cNvPr>
                <p14:cNvContentPartPr/>
                <p14:nvPr/>
              </p14:nvContentPartPr>
              <p14:xfrm>
                <a:off x="8659080" y="1737480"/>
                <a:ext cx="74160" cy="273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E860F5D-F1EF-761A-A861-76E8E0DF522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50080" y="1728480"/>
                  <a:ext cx="918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7F4BD54-AEEF-DC4C-85BF-A6FCE25E099F}"/>
                    </a:ext>
                  </a:extLst>
                </p14:cNvPr>
                <p14:cNvContentPartPr/>
                <p14:nvPr/>
              </p14:nvContentPartPr>
              <p14:xfrm>
                <a:off x="8755200" y="1900200"/>
                <a:ext cx="85320" cy="88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7F4BD54-AEEF-DC4C-85BF-A6FCE25E099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46200" y="1891200"/>
                  <a:ext cx="1029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7EC711-2536-240F-64FD-3547822DF249}"/>
                    </a:ext>
                  </a:extLst>
                </p14:cNvPr>
                <p14:cNvContentPartPr/>
                <p14:nvPr/>
              </p14:nvContentPartPr>
              <p14:xfrm>
                <a:off x="8936640" y="1805880"/>
                <a:ext cx="32040" cy="20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7EC711-2536-240F-64FD-3547822DF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28000" y="1796880"/>
                  <a:ext cx="49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BCF275-D13D-34AD-0D10-46881F451BC4}"/>
                    </a:ext>
                  </a:extLst>
                </p14:cNvPr>
                <p14:cNvContentPartPr/>
                <p14:nvPr/>
              </p14:nvContentPartPr>
              <p14:xfrm>
                <a:off x="9005040" y="1859160"/>
                <a:ext cx="76320" cy="131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BCF275-D13D-34AD-0D10-46881F451B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96400" y="1850160"/>
                  <a:ext cx="93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17CC32-6953-256C-AC3B-DCC634C15FFC}"/>
                    </a:ext>
                  </a:extLst>
                </p14:cNvPr>
                <p14:cNvContentPartPr/>
                <p14:nvPr/>
              </p14:nvContentPartPr>
              <p14:xfrm>
                <a:off x="9144000" y="1912440"/>
                <a:ext cx="36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17CC32-6953-256C-AC3B-DCC634C15F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35000" y="1903440"/>
                  <a:ext cx="54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04FD9AF-7568-AABC-F51A-0205E80C7AB7}"/>
                    </a:ext>
                  </a:extLst>
                </p14:cNvPr>
                <p14:cNvContentPartPr/>
                <p14:nvPr/>
              </p14:nvContentPartPr>
              <p14:xfrm>
                <a:off x="9174600" y="1805880"/>
                <a:ext cx="69840" cy="142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04FD9AF-7568-AABC-F51A-0205E80C7A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5600" y="1796880"/>
                  <a:ext cx="87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836DAD-6DB4-1E7E-0ABD-1904992E59E8}"/>
                    </a:ext>
                  </a:extLst>
                </p14:cNvPr>
                <p14:cNvContentPartPr/>
                <p14:nvPr/>
              </p14:nvContentPartPr>
              <p14:xfrm>
                <a:off x="9256680" y="1821000"/>
                <a:ext cx="139320" cy="12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836DAD-6DB4-1E7E-0ABD-1904992E59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47680" y="1812000"/>
                  <a:ext cx="156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C794D5-1A56-E9C5-ED37-096533157E8A}"/>
                    </a:ext>
                  </a:extLst>
                </p14:cNvPr>
                <p14:cNvContentPartPr/>
                <p14:nvPr/>
              </p14:nvContentPartPr>
              <p14:xfrm>
                <a:off x="9487080" y="1912440"/>
                <a:ext cx="15480" cy="98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C794D5-1A56-E9C5-ED37-096533157E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78080" y="1903440"/>
                  <a:ext cx="331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3C16905-F8AB-1A82-6220-5D1461D8289C}"/>
                    </a:ext>
                  </a:extLst>
                </p14:cNvPr>
                <p14:cNvContentPartPr/>
                <p14:nvPr/>
              </p14:nvContentPartPr>
              <p14:xfrm>
                <a:off x="9570600" y="1798320"/>
                <a:ext cx="119520" cy="86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3C16905-F8AB-1A82-6220-5D1461D828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61600" y="1789320"/>
                  <a:ext cx="1371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AAA87B-1D8D-5B1E-AF90-8FF27849C9A1}"/>
                    </a:ext>
                  </a:extLst>
                </p14:cNvPr>
                <p14:cNvContentPartPr/>
                <p14:nvPr/>
              </p14:nvContentPartPr>
              <p14:xfrm>
                <a:off x="9730800" y="1729560"/>
                <a:ext cx="69840" cy="232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AAA87B-1D8D-5B1E-AF90-8FF27849C9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21800" y="1720560"/>
                  <a:ext cx="87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B7FE66-FA0F-548B-99FE-E3B49214A19F}"/>
                    </a:ext>
                  </a:extLst>
                </p14:cNvPr>
                <p14:cNvContentPartPr/>
                <p14:nvPr/>
              </p14:nvContentPartPr>
              <p14:xfrm>
                <a:off x="9882720" y="1691760"/>
                <a:ext cx="139680" cy="262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B7FE66-FA0F-548B-99FE-E3B49214A1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73720" y="1682760"/>
                  <a:ext cx="15732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ADEF698-6DF5-3009-D860-82CC49DB6B48}"/>
              </a:ext>
            </a:extLst>
          </p:cNvPr>
          <p:cNvGrpSpPr/>
          <p:nvPr/>
        </p:nvGrpSpPr>
        <p:grpSpPr>
          <a:xfrm>
            <a:off x="2667001" y="2665319"/>
            <a:ext cx="6377909" cy="2890537"/>
            <a:chOff x="2645491" y="2665319"/>
            <a:chExt cx="6399418" cy="289053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50BE30C-CB8D-0FBF-07B4-C3B1003B9529}"/>
                </a:ext>
              </a:extLst>
            </p:cNvPr>
            <p:cNvSpPr txBox="1"/>
            <p:nvPr/>
          </p:nvSpPr>
          <p:spPr>
            <a:xfrm>
              <a:off x="3591439" y="4927052"/>
              <a:ext cx="114286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0DC833A-7972-1603-25FB-D74FC513EC14}"/>
                </a:ext>
              </a:extLst>
            </p:cNvPr>
            <p:cNvCxnSpPr>
              <a:cxnSpLocks/>
              <a:stCxn id="55" idx="1"/>
              <a:endCxn id="63" idx="2"/>
            </p:cNvCxnSpPr>
            <p:nvPr/>
          </p:nvCxnSpPr>
          <p:spPr>
            <a:xfrm flipH="1" flipV="1">
              <a:off x="3294813" y="4627819"/>
              <a:ext cx="378306" cy="12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2AF33AB-20A2-57E8-154C-D1F604F37EEC}"/>
                </a:ext>
              </a:extLst>
            </p:cNvPr>
            <p:cNvCxnSpPr>
              <a:cxnSpLocks/>
              <a:stCxn id="52" idx="0"/>
              <a:endCxn id="55" idx="6"/>
            </p:cNvCxnSpPr>
            <p:nvPr/>
          </p:nvCxnSpPr>
          <p:spPr>
            <a:xfrm flipH="1" flipV="1">
              <a:off x="3769601" y="4794248"/>
              <a:ext cx="393271" cy="13280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D03EFB-D793-D51C-57D7-67FF6F115666}"/>
                </a:ext>
              </a:extLst>
            </p:cNvPr>
            <p:cNvSpPr/>
            <p:nvPr/>
          </p:nvSpPr>
          <p:spPr>
            <a:xfrm>
              <a:off x="3656565" y="4736330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0E9C1D-F017-551A-150C-ED57145AFFA9}"/>
                </a:ext>
              </a:extLst>
            </p:cNvPr>
            <p:cNvSpPr txBox="1"/>
            <p:nvPr/>
          </p:nvSpPr>
          <p:spPr>
            <a:xfrm>
              <a:off x="2933060" y="4320042"/>
              <a:ext cx="72350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DE957B-C906-777E-DBF5-E39D4A99E6F5}"/>
                </a:ext>
              </a:extLst>
            </p:cNvPr>
            <p:cNvSpPr txBox="1"/>
            <p:nvPr/>
          </p:nvSpPr>
          <p:spPr>
            <a:xfrm>
              <a:off x="3781606" y="4563382"/>
              <a:ext cx="477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D1516C-87D3-AE3B-3B62-D9D7BB5E7215}"/>
                </a:ext>
              </a:extLst>
            </p:cNvPr>
            <p:cNvSpPr txBox="1"/>
            <p:nvPr/>
          </p:nvSpPr>
          <p:spPr>
            <a:xfrm>
              <a:off x="7008563" y="4586799"/>
              <a:ext cx="13309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⊥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EC89B7A-31E3-651D-6AA2-99A829A5F5A3}"/>
                </a:ext>
              </a:extLst>
            </p:cNvPr>
            <p:cNvCxnSpPr>
              <a:cxnSpLocks/>
              <a:stCxn id="88" idx="0"/>
              <a:endCxn id="99" idx="5"/>
            </p:cNvCxnSpPr>
            <p:nvPr/>
          </p:nvCxnSpPr>
          <p:spPr>
            <a:xfrm flipH="1" flipV="1">
              <a:off x="6659137" y="4515745"/>
              <a:ext cx="1014905" cy="71054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ADE7E3E-7BD4-2D30-E08F-F72EE3C61EDC}"/>
                </a:ext>
              </a:extLst>
            </p:cNvPr>
            <p:cNvSpPr/>
            <p:nvPr/>
          </p:nvSpPr>
          <p:spPr>
            <a:xfrm>
              <a:off x="6562655" y="4416873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6C72492-F94B-5AAA-A32C-E82DB054CE47}"/>
                </a:ext>
              </a:extLst>
            </p:cNvPr>
            <p:cNvCxnSpPr>
              <a:cxnSpLocks/>
              <a:stCxn id="99" idx="0"/>
              <a:endCxn id="116" idx="2"/>
            </p:cNvCxnSpPr>
            <p:nvPr/>
          </p:nvCxnSpPr>
          <p:spPr>
            <a:xfrm flipV="1">
              <a:off x="6619173" y="3916116"/>
              <a:ext cx="10549" cy="5007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CA34CD3-F15C-2EE3-4AE4-DE1847880362}"/>
                </a:ext>
              </a:extLst>
            </p:cNvPr>
            <p:cNvSpPr txBox="1"/>
            <p:nvPr/>
          </p:nvSpPr>
          <p:spPr>
            <a:xfrm>
              <a:off x="5702085" y="3608339"/>
              <a:ext cx="185527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1AF724F-754A-1334-1350-CDF7EAA3BC50}"/>
                </a:ext>
              </a:extLst>
            </p:cNvPr>
            <p:cNvSpPr txBox="1"/>
            <p:nvPr/>
          </p:nvSpPr>
          <p:spPr>
            <a:xfrm>
              <a:off x="4527168" y="3981487"/>
              <a:ext cx="18552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1FE4C36A-D8E4-CB49-5F51-8EA096A35A67}"/>
                </a:ext>
              </a:extLst>
            </p:cNvPr>
            <p:cNvCxnSpPr>
              <a:cxnSpLocks/>
              <a:stCxn id="188" idx="1"/>
              <a:endCxn id="189" idx="2"/>
            </p:cNvCxnSpPr>
            <p:nvPr/>
          </p:nvCxnSpPr>
          <p:spPr>
            <a:xfrm flipH="1" flipV="1">
              <a:off x="5929788" y="3312797"/>
              <a:ext cx="305756" cy="12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E83765B-4AD6-5B6C-A88C-8E14476E53F9}"/>
                </a:ext>
              </a:extLst>
            </p:cNvPr>
            <p:cNvCxnSpPr>
              <a:cxnSpLocks/>
              <a:stCxn id="116" idx="0"/>
              <a:endCxn id="188" idx="6"/>
            </p:cNvCxnSpPr>
            <p:nvPr/>
          </p:nvCxnSpPr>
          <p:spPr>
            <a:xfrm flipH="1" flipV="1">
              <a:off x="6332026" y="3479226"/>
              <a:ext cx="297696" cy="129113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8DFBE96-5D43-81E4-74F1-4A2D01ED4A55}"/>
                </a:ext>
              </a:extLst>
            </p:cNvPr>
            <p:cNvSpPr/>
            <p:nvPr/>
          </p:nvSpPr>
          <p:spPr>
            <a:xfrm>
              <a:off x="6218990" y="3421308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5F494CA-EFDB-9A97-116C-64F74F8556CF}"/>
                </a:ext>
              </a:extLst>
            </p:cNvPr>
            <p:cNvSpPr txBox="1"/>
            <p:nvPr/>
          </p:nvSpPr>
          <p:spPr>
            <a:xfrm>
              <a:off x="5183885" y="3005020"/>
              <a:ext cx="149180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),</a:t>
              </a:r>
              <a:r>
                <a:rPr lang="pt-PT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pt-PT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478268DA-0772-2EE4-AA89-91F8130F253C}"/>
                </a:ext>
              </a:extLst>
            </p:cNvPr>
            <p:cNvSpPr txBox="1"/>
            <p:nvPr/>
          </p:nvSpPr>
          <p:spPr>
            <a:xfrm>
              <a:off x="6278410" y="3265030"/>
              <a:ext cx="508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→</a:t>
              </a:r>
              <a:r>
                <a:rPr lang="en-GB" sz="14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</a:t>
              </a:r>
              <a:endParaRPr lang="en-GB" sz="1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4CAE3D50-0151-3E7D-90DA-7B9D7D71374B}"/>
                </a:ext>
              </a:extLst>
            </p:cNvPr>
            <p:cNvSpPr txBox="1"/>
            <p:nvPr/>
          </p:nvSpPr>
          <p:spPr>
            <a:xfrm>
              <a:off x="6689099" y="4200967"/>
              <a:ext cx="5415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r>
                <a:rPr lang="en-GB" sz="1400" i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  <a:endParaRPr lang="en-GB" sz="1400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3356F30-5D7A-D0BF-9D22-4D93F7F263FB}"/>
                </a:ext>
              </a:extLst>
            </p:cNvPr>
            <p:cNvCxnSpPr>
              <a:cxnSpLocks/>
              <a:stCxn id="99" idx="2"/>
              <a:endCxn id="107" idx="2"/>
            </p:cNvCxnSpPr>
            <p:nvPr/>
          </p:nvCxnSpPr>
          <p:spPr>
            <a:xfrm flipH="1" flipV="1">
              <a:off x="5454805" y="4289264"/>
              <a:ext cx="1107850" cy="1855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7" name="Free-form: Shape 276">
              <a:extLst>
                <a:ext uri="{FF2B5EF4-FFF2-40B4-BE49-F238E27FC236}">
                  <a16:creationId xmlns:a16="http://schemas.microsoft.com/office/drawing/2014/main" id="{0C5FB49D-7FA2-58A9-A0D0-BBB8DE2E7908}"/>
                </a:ext>
              </a:extLst>
            </p:cNvPr>
            <p:cNvSpPr/>
            <p:nvPr/>
          </p:nvSpPr>
          <p:spPr>
            <a:xfrm>
              <a:off x="2645491" y="4122429"/>
              <a:ext cx="2482578" cy="1433427"/>
            </a:xfrm>
            <a:custGeom>
              <a:avLst/>
              <a:gdLst>
                <a:gd name="connsiteX0" fmla="*/ 364240 w 2657669"/>
                <a:gd name="connsiteY0" fmla="*/ 54088 h 1403704"/>
                <a:gd name="connsiteX1" fmla="*/ 39120 w 2657669"/>
                <a:gd name="connsiteY1" fmla="*/ 318248 h 1403704"/>
                <a:gd name="connsiteX2" fmla="*/ 1227840 w 2657669"/>
                <a:gd name="connsiteY2" fmla="*/ 1303768 h 1403704"/>
                <a:gd name="connsiteX3" fmla="*/ 2477520 w 2657669"/>
                <a:gd name="connsiteY3" fmla="*/ 1303768 h 1403704"/>
                <a:gd name="connsiteX4" fmla="*/ 2508000 w 2657669"/>
                <a:gd name="connsiteY4" fmla="*/ 714488 h 1403704"/>
                <a:gd name="connsiteX5" fmla="*/ 1136400 w 2657669"/>
                <a:gd name="connsiteY5" fmla="*/ 64248 h 1403704"/>
                <a:gd name="connsiteX6" fmla="*/ 364240 w 2657669"/>
                <a:gd name="connsiteY6" fmla="*/ 54088 h 14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7669" h="1403704">
                  <a:moveTo>
                    <a:pt x="364240" y="54088"/>
                  </a:moveTo>
                  <a:cubicBezTo>
                    <a:pt x="181360" y="96421"/>
                    <a:pt x="-104813" y="109968"/>
                    <a:pt x="39120" y="318248"/>
                  </a:cubicBezTo>
                  <a:cubicBezTo>
                    <a:pt x="183053" y="526528"/>
                    <a:pt x="821440" y="1139515"/>
                    <a:pt x="1227840" y="1303768"/>
                  </a:cubicBezTo>
                  <a:cubicBezTo>
                    <a:pt x="1634240" y="1468021"/>
                    <a:pt x="2264160" y="1401981"/>
                    <a:pt x="2477520" y="1303768"/>
                  </a:cubicBezTo>
                  <a:cubicBezTo>
                    <a:pt x="2690880" y="1205555"/>
                    <a:pt x="2731520" y="921075"/>
                    <a:pt x="2508000" y="714488"/>
                  </a:cubicBezTo>
                  <a:cubicBezTo>
                    <a:pt x="2284480" y="507901"/>
                    <a:pt x="1492000" y="176008"/>
                    <a:pt x="1136400" y="64248"/>
                  </a:cubicBezTo>
                  <a:cubicBezTo>
                    <a:pt x="780800" y="-47512"/>
                    <a:pt x="547120" y="11755"/>
                    <a:pt x="364240" y="54088"/>
                  </a:cubicBezTo>
                  <a:close/>
                </a:path>
              </a:pathLst>
            </a:cu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Free-form: Shape 277">
              <a:extLst>
                <a:ext uri="{FF2B5EF4-FFF2-40B4-BE49-F238E27FC236}">
                  <a16:creationId xmlns:a16="http://schemas.microsoft.com/office/drawing/2014/main" id="{A7142288-5AD3-AAC2-3031-80EC5A72C2F3}"/>
                </a:ext>
              </a:extLst>
            </p:cNvPr>
            <p:cNvSpPr/>
            <p:nvPr/>
          </p:nvSpPr>
          <p:spPr>
            <a:xfrm>
              <a:off x="4244144" y="2665319"/>
              <a:ext cx="4504633" cy="2445919"/>
            </a:xfrm>
            <a:custGeom>
              <a:avLst/>
              <a:gdLst>
                <a:gd name="connsiteX0" fmla="*/ 846016 w 4504633"/>
                <a:gd name="connsiteY0" fmla="*/ 209961 h 2445919"/>
                <a:gd name="connsiteX1" fmla="*/ 2736 w 4504633"/>
                <a:gd name="connsiteY1" fmla="*/ 1378361 h 2445919"/>
                <a:gd name="connsiteX2" fmla="*/ 1089856 w 4504633"/>
                <a:gd name="connsiteY2" fmla="*/ 1967641 h 2445919"/>
                <a:gd name="connsiteX3" fmla="*/ 3081216 w 4504633"/>
                <a:gd name="connsiteY3" fmla="*/ 2394361 h 2445919"/>
                <a:gd name="connsiteX4" fmla="*/ 4320736 w 4504633"/>
                <a:gd name="connsiteY4" fmla="*/ 2363881 h 2445919"/>
                <a:gd name="connsiteX5" fmla="*/ 4422336 w 4504633"/>
                <a:gd name="connsiteY5" fmla="*/ 1723801 h 2445919"/>
                <a:gd name="connsiteX6" fmla="*/ 3579056 w 4504633"/>
                <a:gd name="connsiteY6" fmla="*/ 1053241 h 2445919"/>
                <a:gd name="connsiteX7" fmla="*/ 2796736 w 4504633"/>
                <a:gd name="connsiteY7" fmla="*/ 77881 h 2445919"/>
                <a:gd name="connsiteX8" fmla="*/ 846016 w 4504633"/>
                <a:gd name="connsiteY8" fmla="*/ 209961 h 24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4633" h="2445919">
                  <a:moveTo>
                    <a:pt x="846016" y="209961"/>
                  </a:moveTo>
                  <a:cubicBezTo>
                    <a:pt x="380349" y="426708"/>
                    <a:pt x="-37904" y="1085414"/>
                    <a:pt x="2736" y="1378361"/>
                  </a:cubicBezTo>
                  <a:cubicBezTo>
                    <a:pt x="43376" y="1671308"/>
                    <a:pt x="576776" y="1798308"/>
                    <a:pt x="1089856" y="1967641"/>
                  </a:cubicBezTo>
                  <a:cubicBezTo>
                    <a:pt x="1602936" y="2136974"/>
                    <a:pt x="2542736" y="2328321"/>
                    <a:pt x="3081216" y="2394361"/>
                  </a:cubicBezTo>
                  <a:cubicBezTo>
                    <a:pt x="3619696" y="2460401"/>
                    <a:pt x="4097216" y="2475641"/>
                    <a:pt x="4320736" y="2363881"/>
                  </a:cubicBezTo>
                  <a:cubicBezTo>
                    <a:pt x="4544256" y="2252121"/>
                    <a:pt x="4545949" y="1942241"/>
                    <a:pt x="4422336" y="1723801"/>
                  </a:cubicBezTo>
                  <a:cubicBezTo>
                    <a:pt x="4298723" y="1505361"/>
                    <a:pt x="3849989" y="1327561"/>
                    <a:pt x="3579056" y="1053241"/>
                  </a:cubicBezTo>
                  <a:cubicBezTo>
                    <a:pt x="3308123" y="778921"/>
                    <a:pt x="3248856" y="220121"/>
                    <a:pt x="2796736" y="77881"/>
                  </a:cubicBezTo>
                  <a:cubicBezTo>
                    <a:pt x="2344616" y="-64359"/>
                    <a:pt x="1311683" y="-6786"/>
                    <a:pt x="846016" y="209961"/>
                  </a:cubicBezTo>
                  <a:close/>
                </a:path>
              </a:pathLst>
            </a:cu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12668008-E3E0-F9C2-473D-597D64DFA60C}"/>
                </a:ext>
              </a:extLst>
            </p:cNvPr>
            <p:cNvSpPr txBox="1"/>
            <p:nvPr/>
          </p:nvSpPr>
          <p:spPr>
            <a:xfrm>
              <a:off x="5148885" y="5135031"/>
              <a:ext cx="413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3496454A-DF06-1549-627F-BEEA16B8DAD3}"/>
                </a:ext>
              </a:extLst>
            </p:cNvPr>
            <p:cNvSpPr txBox="1"/>
            <p:nvPr/>
          </p:nvSpPr>
          <p:spPr>
            <a:xfrm>
              <a:off x="8631908" y="4911183"/>
              <a:ext cx="4130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35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AC3AE9-201D-54F7-54A3-0D9D5AC27721}"/>
              </a:ext>
            </a:extLst>
          </p:cNvPr>
          <p:cNvSpPr txBox="1"/>
          <p:nvPr/>
        </p:nvSpPr>
        <p:spPr>
          <a:xfrm>
            <a:off x="1745151" y="3121223"/>
            <a:ext cx="114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00AAB4-F4D1-9085-F30A-82E5E854EF66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flipH="1" flipV="1">
            <a:off x="1448525" y="2821990"/>
            <a:ext cx="37830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9E3767-7056-F1E5-92DC-5004E09B520A}"/>
              </a:ext>
            </a:extLst>
          </p:cNvPr>
          <p:cNvCxnSpPr>
            <a:cxnSpLocks/>
            <a:stCxn id="4" idx="0"/>
            <a:endCxn id="7" idx="6"/>
          </p:cNvCxnSpPr>
          <p:nvPr/>
        </p:nvCxnSpPr>
        <p:spPr>
          <a:xfrm flipH="1" flipV="1">
            <a:off x="1923313" y="2988419"/>
            <a:ext cx="393271" cy="13280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89EB5FD-A51F-6209-A47F-45C1DF653643}"/>
              </a:ext>
            </a:extLst>
          </p:cNvPr>
          <p:cNvSpPr/>
          <p:nvPr/>
        </p:nvSpPr>
        <p:spPr>
          <a:xfrm>
            <a:off x="1810277" y="293050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FD8E7-21E3-7B29-EEEF-0B7079D90843}"/>
              </a:ext>
            </a:extLst>
          </p:cNvPr>
          <p:cNvSpPr txBox="1"/>
          <p:nvPr/>
        </p:nvSpPr>
        <p:spPr>
          <a:xfrm>
            <a:off x="1086772" y="2514213"/>
            <a:ext cx="723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1F8B1-0097-DE87-1BFB-ED5427D6DF3B}"/>
              </a:ext>
            </a:extLst>
          </p:cNvPr>
          <p:cNvSpPr txBox="1"/>
          <p:nvPr/>
        </p:nvSpPr>
        <p:spPr>
          <a:xfrm>
            <a:off x="1981038" y="2848993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2F4DCD-6297-128A-53FD-907C18C20E9D}"/>
              </a:ext>
            </a:extLst>
          </p:cNvPr>
          <p:cNvCxnSpPr>
            <a:cxnSpLocks/>
            <a:stCxn id="4" idx="0"/>
            <a:endCxn id="11" idx="3"/>
          </p:cNvCxnSpPr>
          <p:nvPr/>
        </p:nvCxnSpPr>
        <p:spPr>
          <a:xfrm flipV="1">
            <a:off x="2316584" y="3025047"/>
            <a:ext cx="474409" cy="9617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C898C49-7374-6641-AE78-3556EF5662BC}"/>
              </a:ext>
            </a:extLst>
          </p:cNvPr>
          <p:cNvSpPr/>
          <p:nvPr/>
        </p:nvSpPr>
        <p:spPr>
          <a:xfrm>
            <a:off x="2774439" y="292617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FA359D-6EBE-1CE7-F7DE-0B0922ABC7A5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887475" y="2819398"/>
            <a:ext cx="756160" cy="16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C03D76-7387-A229-E9D6-AA0D47C14CED}"/>
              </a:ext>
            </a:extLst>
          </p:cNvPr>
          <p:cNvSpPr txBox="1"/>
          <p:nvPr/>
        </p:nvSpPr>
        <p:spPr>
          <a:xfrm>
            <a:off x="2978156" y="2511621"/>
            <a:ext cx="133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52956-3C1F-289A-91E6-E32A891E777F}"/>
              </a:ext>
            </a:extLst>
          </p:cNvPr>
          <p:cNvSpPr txBox="1"/>
          <p:nvPr/>
        </p:nvSpPr>
        <p:spPr>
          <a:xfrm>
            <a:off x="2354621" y="2830679"/>
            <a:ext cx="386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45664C3-E8C1-5761-108E-16134D54AD9D}"/>
              </a:ext>
            </a:extLst>
          </p:cNvPr>
          <p:cNvSpPr txBox="1"/>
          <p:nvPr/>
        </p:nvSpPr>
        <p:spPr>
          <a:xfrm>
            <a:off x="5338932" y="3121223"/>
            <a:ext cx="114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6BEEC9-0826-0E6C-FA4B-FE9939C61F35}"/>
              </a:ext>
            </a:extLst>
          </p:cNvPr>
          <p:cNvCxnSpPr>
            <a:cxnSpLocks/>
            <a:stCxn id="51" idx="1"/>
            <a:endCxn id="52" idx="2"/>
          </p:cNvCxnSpPr>
          <p:nvPr/>
        </p:nvCxnSpPr>
        <p:spPr>
          <a:xfrm flipH="1" flipV="1">
            <a:off x="5042306" y="2821990"/>
            <a:ext cx="37830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53DE9D4-1970-B630-5E94-4D20A57E1CF8}"/>
              </a:ext>
            </a:extLst>
          </p:cNvPr>
          <p:cNvCxnSpPr>
            <a:cxnSpLocks/>
            <a:stCxn id="48" idx="0"/>
            <a:endCxn id="51" idx="6"/>
          </p:cNvCxnSpPr>
          <p:nvPr/>
        </p:nvCxnSpPr>
        <p:spPr>
          <a:xfrm flipH="1" flipV="1">
            <a:off x="5517094" y="2988419"/>
            <a:ext cx="393271" cy="13280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FC7C754-38EF-4FC7-D564-537651D6449C}"/>
              </a:ext>
            </a:extLst>
          </p:cNvPr>
          <p:cNvSpPr/>
          <p:nvPr/>
        </p:nvSpPr>
        <p:spPr>
          <a:xfrm>
            <a:off x="5404058" y="293050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A626F9-1D6D-D9A9-72EA-7539C212BDE8}"/>
              </a:ext>
            </a:extLst>
          </p:cNvPr>
          <p:cNvSpPr txBox="1"/>
          <p:nvPr/>
        </p:nvSpPr>
        <p:spPr>
          <a:xfrm>
            <a:off x="4680553" y="2514213"/>
            <a:ext cx="723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CACE86-7B75-BFD0-2DF2-F82B6B2FC747}"/>
              </a:ext>
            </a:extLst>
          </p:cNvPr>
          <p:cNvSpPr txBox="1"/>
          <p:nvPr/>
        </p:nvSpPr>
        <p:spPr>
          <a:xfrm>
            <a:off x="5574819" y="2848993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53E8D40-C9CB-9223-A9E2-23384C937815}"/>
              </a:ext>
            </a:extLst>
          </p:cNvPr>
          <p:cNvCxnSpPr>
            <a:cxnSpLocks/>
            <a:stCxn id="48" idx="0"/>
            <a:endCxn id="55" idx="3"/>
          </p:cNvCxnSpPr>
          <p:nvPr/>
        </p:nvCxnSpPr>
        <p:spPr>
          <a:xfrm flipV="1">
            <a:off x="5910365" y="3025047"/>
            <a:ext cx="474409" cy="9617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AD0D7AE-1C65-8B7E-5FE7-F3612BA21946}"/>
              </a:ext>
            </a:extLst>
          </p:cNvPr>
          <p:cNvSpPr/>
          <p:nvPr/>
        </p:nvSpPr>
        <p:spPr>
          <a:xfrm>
            <a:off x="6368220" y="292617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B987D88-2DA3-36DB-6D7A-46E4B7ED2998}"/>
              </a:ext>
            </a:extLst>
          </p:cNvPr>
          <p:cNvCxnSpPr>
            <a:cxnSpLocks/>
            <a:stCxn id="55" idx="6"/>
            <a:endCxn id="57" idx="2"/>
          </p:cNvCxnSpPr>
          <p:nvPr/>
        </p:nvCxnSpPr>
        <p:spPr>
          <a:xfrm flipV="1">
            <a:off x="6481256" y="2819398"/>
            <a:ext cx="756160" cy="16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054ECB4-F5EE-3729-1AB1-F2D02A1188B7}"/>
              </a:ext>
            </a:extLst>
          </p:cNvPr>
          <p:cNvSpPr txBox="1"/>
          <p:nvPr/>
        </p:nvSpPr>
        <p:spPr>
          <a:xfrm>
            <a:off x="6571937" y="2511621"/>
            <a:ext cx="133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E4C1CA-42C6-BB83-630F-DE9E1BAF2664}"/>
              </a:ext>
            </a:extLst>
          </p:cNvPr>
          <p:cNvSpPr txBox="1"/>
          <p:nvPr/>
        </p:nvSpPr>
        <p:spPr>
          <a:xfrm>
            <a:off x="5948402" y="2830679"/>
            <a:ext cx="386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A00AD60-AEBA-9120-79F0-AAEC1AC487D4}"/>
              </a:ext>
            </a:extLst>
          </p:cNvPr>
          <p:cNvCxnSpPr>
            <a:cxnSpLocks/>
            <a:stCxn id="57" idx="0"/>
            <a:endCxn id="60" idx="5"/>
          </p:cNvCxnSpPr>
          <p:nvPr/>
        </p:nvCxnSpPr>
        <p:spPr>
          <a:xfrm flipH="1" flipV="1">
            <a:off x="6222511" y="2440567"/>
            <a:ext cx="1014905" cy="7105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0B12106-D692-B36D-8CA9-75498FE4ED77}"/>
              </a:ext>
            </a:extLst>
          </p:cNvPr>
          <p:cNvSpPr/>
          <p:nvPr/>
        </p:nvSpPr>
        <p:spPr>
          <a:xfrm>
            <a:off x="6126029" y="234169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715B514-08E5-288D-7C9C-38013E78533E}"/>
              </a:ext>
            </a:extLst>
          </p:cNvPr>
          <p:cNvCxnSpPr>
            <a:cxnSpLocks/>
            <a:stCxn id="60" idx="2"/>
            <a:endCxn id="69" idx="2"/>
          </p:cNvCxnSpPr>
          <p:nvPr/>
        </p:nvCxnSpPr>
        <p:spPr>
          <a:xfrm flipH="1" flipV="1">
            <a:off x="5018179" y="2214086"/>
            <a:ext cx="1107850" cy="185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EF43FA-E829-A426-7710-3F2798FD2C81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 flipV="1">
            <a:off x="6182547" y="1840938"/>
            <a:ext cx="10549" cy="50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0021DC0-07C7-8C54-90D1-7959E4439E13}"/>
              </a:ext>
            </a:extLst>
          </p:cNvPr>
          <p:cNvSpPr txBox="1"/>
          <p:nvPr/>
        </p:nvSpPr>
        <p:spPr>
          <a:xfrm>
            <a:off x="5265459" y="1533161"/>
            <a:ext cx="18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3AC25A8-C3FE-A61B-CA91-9E7A574DF48E}"/>
              </a:ext>
            </a:extLst>
          </p:cNvPr>
          <p:cNvCxnSpPr>
            <a:cxnSpLocks/>
            <a:stCxn id="57" idx="0"/>
            <a:endCxn id="65" idx="3"/>
          </p:cNvCxnSpPr>
          <p:nvPr/>
        </p:nvCxnSpPr>
        <p:spPr>
          <a:xfrm flipV="1">
            <a:off x="7237416" y="2423603"/>
            <a:ext cx="941293" cy="8801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3E3CB17-9949-3B03-5BB4-B3629F60EF58}"/>
              </a:ext>
            </a:extLst>
          </p:cNvPr>
          <p:cNvSpPr/>
          <p:nvPr/>
        </p:nvSpPr>
        <p:spPr>
          <a:xfrm>
            <a:off x="8162155" y="232473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8F7733-80F2-C4B5-959E-EF7C4567A446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8218673" y="1878318"/>
            <a:ext cx="0" cy="44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9792654-52FF-F16D-01C4-EF099F70037E}"/>
              </a:ext>
            </a:extLst>
          </p:cNvPr>
          <p:cNvSpPr txBox="1"/>
          <p:nvPr/>
        </p:nvSpPr>
        <p:spPr>
          <a:xfrm>
            <a:off x="7588385" y="1570541"/>
            <a:ext cx="12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A6192B-2960-C469-59F6-F4E1F1FDF505}"/>
              </a:ext>
            </a:extLst>
          </p:cNvPr>
          <p:cNvCxnSpPr>
            <a:cxnSpLocks/>
            <a:stCxn id="65" idx="5"/>
            <a:endCxn id="70" idx="2"/>
          </p:cNvCxnSpPr>
          <p:nvPr/>
        </p:nvCxnSpPr>
        <p:spPr>
          <a:xfrm flipV="1">
            <a:off x="8258637" y="2212600"/>
            <a:ext cx="1260576" cy="211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D34FC71-EA72-33AB-D5F9-1F34A6C9180E}"/>
              </a:ext>
            </a:extLst>
          </p:cNvPr>
          <p:cNvSpPr txBox="1"/>
          <p:nvPr/>
        </p:nvSpPr>
        <p:spPr>
          <a:xfrm>
            <a:off x="4090542" y="1906309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8F3FC36-C134-E1C5-3F9A-7B63410698CC}"/>
              </a:ext>
            </a:extLst>
          </p:cNvPr>
          <p:cNvSpPr txBox="1"/>
          <p:nvPr/>
        </p:nvSpPr>
        <p:spPr>
          <a:xfrm>
            <a:off x="8591576" y="1904823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D701F7C-40FF-4469-264D-8CA4006CCD8F}"/>
              </a:ext>
            </a:extLst>
          </p:cNvPr>
          <p:cNvSpPr txBox="1"/>
          <p:nvPr/>
        </p:nvSpPr>
        <p:spPr>
          <a:xfrm>
            <a:off x="6256020" y="2209609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453E836-1E4E-3EA2-F3D9-106ADB595D64}"/>
              </a:ext>
            </a:extLst>
          </p:cNvPr>
          <p:cNvSpPr txBox="1"/>
          <p:nvPr/>
        </p:nvSpPr>
        <p:spPr>
          <a:xfrm>
            <a:off x="7406335" y="2233657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64CDE65-D337-40DF-2933-EFDE2ECB2A5A}"/>
              </a:ext>
            </a:extLst>
          </p:cNvPr>
          <p:cNvSpPr txBox="1"/>
          <p:nvPr/>
        </p:nvSpPr>
        <p:spPr>
          <a:xfrm>
            <a:off x="1571624" y="5794139"/>
            <a:ext cx="114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C771064-5378-4E90-81F6-9BD25CF148D6}"/>
              </a:ext>
            </a:extLst>
          </p:cNvPr>
          <p:cNvCxnSpPr>
            <a:cxnSpLocks/>
            <a:stCxn id="139" idx="1"/>
            <a:endCxn id="140" idx="2"/>
          </p:cNvCxnSpPr>
          <p:nvPr/>
        </p:nvCxnSpPr>
        <p:spPr>
          <a:xfrm flipH="1" flipV="1">
            <a:off x="1274998" y="5494906"/>
            <a:ext cx="37830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40301F19-B2FC-05C3-EA3B-3CF706B70948}"/>
              </a:ext>
            </a:extLst>
          </p:cNvPr>
          <p:cNvCxnSpPr>
            <a:cxnSpLocks/>
            <a:stCxn id="136" idx="0"/>
            <a:endCxn id="139" idx="6"/>
          </p:cNvCxnSpPr>
          <p:nvPr/>
        </p:nvCxnSpPr>
        <p:spPr>
          <a:xfrm flipH="1" flipV="1">
            <a:off x="1749786" y="5661335"/>
            <a:ext cx="393271" cy="13280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A50E20F3-09FC-C3DA-30AA-53B1CBDA1422}"/>
              </a:ext>
            </a:extLst>
          </p:cNvPr>
          <p:cNvSpPr/>
          <p:nvPr/>
        </p:nvSpPr>
        <p:spPr>
          <a:xfrm>
            <a:off x="1636750" y="5603417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99BFB5-EB57-15FB-CFEA-E3EF08BD4693}"/>
              </a:ext>
            </a:extLst>
          </p:cNvPr>
          <p:cNvSpPr txBox="1"/>
          <p:nvPr/>
        </p:nvSpPr>
        <p:spPr>
          <a:xfrm>
            <a:off x="913245" y="5187129"/>
            <a:ext cx="723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A9776A4-EC67-B102-D371-C6FDEF7E0549}"/>
              </a:ext>
            </a:extLst>
          </p:cNvPr>
          <p:cNvSpPr txBox="1"/>
          <p:nvPr/>
        </p:nvSpPr>
        <p:spPr>
          <a:xfrm>
            <a:off x="1807511" y="5521909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E025460-EBA4-6B9F-0533-3176427702F9}"/>
              </a:ext>
            </a:extLst>
          </p:cNvPr>
          <p:cNvCxnSpPr>
            <a:cxnSpLocks/>
            <a:stCxn id="136" idx="0"/>
            <a:endCxn id="143" idx="3"/>
          </p:cNvCxnSpPr>
          <p:nvPr/>
        </p:nvCxnSpPr>
        <p:spPr>
          <a:xfrm flipV="1">
            <a:off x="2143057" y="5697963"/>
            <a:ext cx="474409" cy="9617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4A0864FF-77CD-5F34-C6D1-4458DB06D82D}"/>
              </a:ext>
            </a:extLst>
          </p:cNvPr>
          <p:cNvSpPr/>
          <p:nvPr/>
        </p:nvSpPr>
        <p:spPr>
          <a:xfrm>
            <a:off x="2600912" y="559909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120EE05-7045-059B-2358-084FFA18B546}"/>
              </a:ext>
            </a:extLst>
          </p:cNvPr>
          <p:cNvCxnSpPr>
            <a:cxnSpLocks/>
            <a:stCxn id="143" idx="6"/>
            <a:endCxn id="145" idx="2"/>
          </p:cNvCxnSpPr>
          <p:nvPr/>
        </p:nvCxnSpPr>
        <p:spPr>
          <a:xfrm flipV="1">
            <a:off x="2713948" y="5492314"/>
            <a:ext cx="756160" cy="16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732C2C5-DCA1-6CE0-F09A-C6E8427E0930}"/>
              </a:ext>
            </a:extLst>
          </p:cNvPr>
          <p:cNvSpPr txBox="1"/>
          <p:nvPr/>
        </p:nvSpPr>
        <p:spPr>
          <a:xfrm>
            <a:off x="2804629" y="5184537"/>
            <a:ext cx="133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9175D8F-61EF-F6FE-C20B-DD300FA7A941}"/>
              </a:ext>
            </a:extLst>
          </p:cNvPr>
          <p:cNvSpPr txBox="1"/>
          <p:nvPr/>
        </p:nvSpPr>
        <p:spPr>
          <a:xfrm>
            <a:off x="2181094" y="5503595"/>
            <a:ext cx="386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DB622E1-173C-3F6C-D9A3-821A699FF645}"/>
              </a:ext>
            </a:extLst>
          </p:cNvPr>
          <p:cNvCxnSpPr>
            <a:cxnSpLocks/>
            <a:stCxn id="145" idx="0"/>
            <a:endCxn id="148" idx="5"/>
          </p:cNvCxnSpPr>
          <p:nvPr/>
        </p:nvCxnSpPr>
        <p:spPr>
          <a:xfrm flipH="1" flipV="1">
            <a:off x="2455203" y="5113483"/>
            <a:ext cx="1014905" cy="7105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3B935257-3BC9-44D2-0925-C91BFC0853B4}"/>
              </a:ext>
            </a:extLst>
          </p:cNvPr>
          <p:cNvSpPr/>
          <p:nvPr/>
        </p:nvSpPr>
        <p:spPr>
          <a:xfrm>
            <a:off x="2358721" y="501461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285384B-6AF7-823D-56B7-B15C72ECF066}"/>
              </a:ext>
            </a:extLst>
          </p:cNvPr>
          <p:cNvCxnSpPr>
            <a:cxnSpLocks/>
            <a:stCxn id="148" idx="2"/>
            <a:endCxn id="157" idx="2"/>
          </p:cNvCxnSpPr>
          <p:nvPr/>
        </p:nvCxnSpPr>
        <p:spPr>
          <a:xfrm flipH="1" flipV="1">
            <a:off x="1250871" y="4887002"/>
            <a:ext cx="1107850" cy="185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78C16AE-15FD-19F1-99E7-D8D2D07DA5B2}"/>
              </a:ext>
            </a:extLst>
          </p:cNvPr>
          <p:cNvCxnSpPr>
            <a:cxnSpLocks/>
            <a:stCxn id="148" idx="0"/>
            <a:endCxn id="151" idx="2"/>
          </p:cNvCxnSpPr>
          <p:nvPr/>
        </p:nvCxnSpPr>
        <p:spPr>
          <a:xfrm flipV="1">
            <a:off x="2415239" y="4513854"/>
            <a:ext cx="10549" cy="50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BF05478-CE62-1E8F-3522-69D5DEDB03C5}"/>
              </a:ext>
            </a:extLst>
          </p:cNvPr>
          <p:cNvSpPr txBox="1"/>
          <p:nvPr/>
        </p:nvSpPr>
        <p:spPr>
          <a:xfrm>
            <a:off x="1498151" y="4206077"/>
            <a:ext cx="18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60A910C-C800-1439-AF67-1551726F0A7F}"/>
              </a:ext>
            </a:extLst>
          </p:cNvPr>
          <p:cNvCxnSpPr>
            <a:cxnSpLocks/>
            <a:stCxn id="145" idx="0"/>
            <a:endCxn id="153" idx="3"/>
          </p:cNvCxnSpPr>
          <p:nvPr/>
        </p:nvCxnSpPr>
        <p:spPr>
          <a:xfrm flipV="1">
            <a:off x="3470108" y="5096519"/>
            <a:ext cx="941293" cy="8801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E7AD4D90-9AAA-7508-A193-5A66252898D1}"/>
              </a:ext>
            </a:extLst>
          </p:cNvPr>
          <p:cNvSpPr/>
          <p:nvPr/>
        </p:nvSpPr>
        <p:spPr>
          <a:xfrm>
            <a:off x="4394847" y="4997647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373AEB6-F5C8-179C-CBE7-1BA6FAFA5686}"/>
              </a:ext>
            </a:extLst>
          </p:cNvPr>
          <p:cNvCxnSpPr>
            <a:cxnSpLocks/>
            <a:stCxn id="153" idx="0"/>
            <a:endCxn id="155" idx="2"/>
          </p:cNvCxnSpPr>
          <p:nvPr/>
        </p:nvCxnSpPr>
        <p:spPr>
          <a:xfrm flipV="1">
            <a:off x="4451365" y="4551234"/>
            <a:ext cx="0" cy="44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9C50AF7F-B9A4-763A-6696-25C5C4043DAD}"/>
              </a:ext>
            </a:extLst>
          </p:cNvPr>
          <p:cNvSpPr txBox="1"/>
          <p:nvPr/>
        </p:nvSpPr>
        <p:spPr>
          <a:xfrm>
            <a:off x="3821077" y="4243457"/>
            <a:ext cx="12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8CD77278-48D6-3478-0515-01134C0F5DEB}"/>
              </a:ext>
            </a:extLst>
          </p:cNvPr>
          <p:cNvCxnSpPr>
            <a:cxnSpLocks/>
            <a:stCxn id="153" idx="5"/>
            <a:endCxn id="158" idx="2"/>
          </p:cNvCxnSpPr>
          <p:nvPr/>
        </p:nvCxnSpPr>
        <p:spPr>
          <a:xfrm flipV="1">
            <a:off x="4491329" y="4885516"/>
            <a:ext cx="1260576" cy="211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71034F0-59FB-32CB-FAC6-2DBDC3EC4355}"/>
              </a:ext>
            </a:extLst>
          </p:cNvPr>
          <p:cNvSpPr txBox="1"/>
          <p:nvPr/>
        </p:nvSpPr>
        <p:spPr>
          <a:xfrm>
            <a:off x="323234" y="4579225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BC1ED9C-EA32-E170-D1AD-D0A9A453AEE6}"/>
              </a:ext>
            </a:extLst>
          </p:cNvPr>
          <p:cNvSpPr txBox="1"/>
          <p:nvPr/>
        </p:nvSpPr>
        <p:spPr>
          <a:xfrm>
            <a:off x="4824268" y="4577739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246E3E6-CD76-48A4-C4D6-732C1676CD86}"/>
              </a:ext>
            </a:extLst>
          </p:cNvPr>
          <p:cNvCxnSpPr>
            <a:cxnSpLocks/>
            <a:stCxn id="161" idx="1"/>
            <a:endCxn id="162" idx="2"/>
          </p:cNvCxnSpPr>
          <p:nvPr/>
        </p:nvCxnSpPr>
        <p:spPr>
          <a:xfrm flipH="1" flipV="1">
            <a:off x="1725854" y="3910535"/>
            <a:ext cx="30575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1E41AFF-AEBB-F76B-56F9-565E1D946C70}"/>
              </a:ext>
            </a:extLst>
          </p:cNvPr>
          <p:cNvCxnSpPr>
            <a:cxnSpLocks/>
            <a:stCxn id="151" idx="0"/>
            <a:endCxn id="161" idx="6"/>
          </p:cNvCxnSpPr>
          <p:nvPr/>
        </p:nvCxnSpPr>
        <p:spPr>
          <a:xfrm flipH="1" flipV="1">
            <a:off x="2128092" y="4076964"/>
            <a:ext cx="297696" cy="12911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F2DDBADC-245A-35ED-3448-06B0F73F5237}"/>
              </a:ext>
            </a:extLst>
          </p:cNvPr>
          <p:cNvSpPr/>
          <p:nvPr/>
        </p:nvSpPr>
        <p:spPr>
          <a:xfrm>
            <a:off x="2015056" y="4019046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C4B279A-A6CB-A655-AEC3-A7FCEF780BD4}"/>
              </a:ext>
            </a:extLst>
          </p:cNvPr>
          <p:cNvSpPr txBox="1"/>
          <p:nvPr/>
        </p:nvSpPr>
        <p:spPr>
          <a:xfrm>
            <a:off x="979951" y="3602758"/>
            <a:ext cx="149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),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B04C6A8-A369-CCE8-4B8D-216A8F224533}"/>
              </a:ext>
            </a:extLst>
          </p:cNvPr>
          <p:cNvSpPr txBox="1"/>
          <p:nvPr/>
        </p:nvSpPr>
        <p:spPr>
          <a:xfrm>
            <a:off x="2143056" y="3931348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20BF976-F686-BFE3-70D3-0A5297A6BD4A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2784855" y="4503736"/>
            <a:ext cx="267209" cy="2843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2585F3EE-EFE1-7CCA-4233-521C20484F25}"/>
              </a:ext>
            </a:extLst>
          </p:cNvPr>
          <p:cNvSpPr/>
          <p:nvPr/>
        </p:nvSpPr>
        <p:spPr>
          <a:xfrm>
            <a:off x="3035510" y="4771166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EC49FB0-4EBE-B65A-81BF-8D820FA4B522}"/>
              </a:ext>
            </a:extLst>
          </p:cNvPr>
          <p:cNvCxnSpPr>
            <a:cxnSpLocks/>
            <a:stCxn id="165" idx="5"/>
            <a:endCxn id="145" idx="0"/>
          </p:cNvCxnSpPr>
          <p:nvPr/>
        </p:nvCxnSpPr>
        <p:spPr>
          <a:xfrm>
            <a:off x="3131992" y="4870038"/>
            <a:ext cx="338116" cy="31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230A0D0-4781-7978-4BAC-6ED7D2A20AB8}"/>
              </a:ext>
            </a:extLst>
          </p:cNvPr>
          <p:cNvSpPr txBox="1"/>
          <p:nvPr/>
        </p:nvSpPr>
        <p:spPr>
          <a:xfrm>
            <a:off x="2886817" y="4494400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51729B4-C33F-9612-6CB1-15A83C2D24F9}"/>
              </a:ext>
            </a:extLst>
          </p:cNvPr>
          <p:cNvSpPr txBox="1"/>
          <p:nvPr/>
        </p:nvSpPr>
        <p:spPr>
          <a:xfrm>
            <a:off x="2488712" y="4882525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C3A852F-072F-D460-672E-1491A5B98186}"/>
              </a:ext>
            </a:extLst>
          </p:cNvPr>
          <p:cNvSpPr txBox="1"/>
          <p:nvPr/>
        </p:nvSpPr>
        <p:spPr>
          <a:xfrm>
            <a:off x="3639027" y="4906573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874F553-6C82-51D7-946C-27F6D721A527}"/>
              </a:ext>
            </a:extLst>
          </p:cNvPr>
          <p:cNvSpPr txBox="1"/>
          <p:nvPr/>
        </p:nvSpPr>
        <p:spPr>
          <a:xfrm>
            <a:off x="7982106" y="5578003"/>
            <a:ext cx="1142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E0FA22E-EF94-3855-B6F9-A5364AE36E87}"/>
              </a:ext>
            </a:extLst>
          </p:cNvPr>
          <p:cNvCxnSpPr>
            <a:cxnSpLocks/>
            <a:stCxn id="183" idx="1"/>
            <a:endCxn id="184" idx="2"/>
          </p:cNvCxnSpPr>
          <p:nvPr/>
        </p:nvCxnSpPr>
        <p:spPr>
          <a:xfrm flipH="1" flipV="1">
            <a:off x="7685480" y="5278770"/>
            <a:ext cx="37830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3B923B7-7679-96EB-5A1A-112834E7641F}"/>
              </a:ext>
            </a:extLst>
          </p:cNvPr>
          <p:cNvCxnSpPr>
            <a:cxnSpLocks/>
            <a:stCxn id="180" idx="0"/>
            <a:endCxn id="183" idx="6"/>
          </p:cNvCxnSpPr>
          <p:nvPr/>
        </p:nvCxnSpPr>
        <p:spPr>
          <a:xfrm flipH="1" flipV="1">
            <a:off x="8160268" y="5445199"/>
            <a:ext cx="393271" cy="13280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4BFE9EC1-B069-5478-F4A8-9379C4C0EE76}"/>
              </a:ext>
            </a:extLst>
          </p:cNvPr>
          <p:cNvSpPr/>
          <p:nvPr/>
        </p:nvSpPr>
        <p:spPr>
          <a:xfrm>
            <a:off x="8047232" y="538728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859EF2A-C2AF-397A-E658-B889961765A3}"/>
              </a:ext>
            </a:extLst>
          </p:cNvPr>
          <p:cNvSpPr txBox="1"/>
          <p:nvPr/>
        </p:nvSpPr>
        <p:spPr>
          <a:xfrm>
            <a:off x="7323727" y="4970993"/>
            <a:ext cx="72350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4C227A2-264C-2CD6-0706-EE798D527BE9}"/>
              </a:ext>
            </a:extLst>
          </p:cNvPr>
          <p:cNvSpPr txBox="1"/>
          <p:nvPr/>
        </p:nvSpPr>
        <p:spPr>
          <a:xfrm>
            <a:off x="8217993" y="5305773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6A31952-A1EC-01F1-DBDA-54B819313E48}"/>
              </a:ext>
            </a:extLst>
          </p:cNvPr>
          <p:cNvCxnSpPr>
            <a:cxnSpLocks/>
            <a:stCxn id="180" idx="0"/>
            <a:endCxn id="187" idx="3"/>
          </p:cNvCxnSpPr>
          <p:nvPr/>
        </p:nvCxnSpPr>
        <p:spPr>
          <a:xfrm flipV="1">
            <a:off x="8553539" y="5481827"/>
            <a:ext cx="474409" cy="96176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Oval 186">
            <a:extLst>
              <a:ext uri="{FF2B5EF4-FFF2-40B4-BE49-F238E27FC236}">
                <a16:creationId xmlns:a16="http://schemas.microsoft.com/office/drawing/2014/main" id="{3467CF2A-600C-AE2E-A395-EBF6422D07C7}"/>
              </a:ext>
            </a:extLst>
          </p:cNvPr>
          <p:cNvSpPr/>
          <p:nvPr/>
        </p:nvSpPr>
        <p:spPr>
          <a:xfrm>
            <a:off x="9011394" y="538295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1E71D08-CA27-BBE2-4BEF-5F755E7B3CB5}"/>
              </a:ext>
            </a:extLst>
          </p:cNvPr>
          <p:cNvCxnSpPr>
            <a:cxnSpLocks/>
            <a:stCxn id="187" idx="6"/>
            <a:endCxn id="189" idx="2"/>
          </p:cNvCxnSpPr>
          <p:nvPr/>
        </p:nvCxnSpPr>
        <p:spPr>
          <a:xfrm flipV="1">
            <a:off x="9124430" y="5276178"/>
            <a:ext cx="756160" cy="1646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4573700-5CF0-E0B7-E272-F896BEF19D68}"/>
              </a:ext>
            </a:extLst>
          </p:cNvPr>
          <p:cNvSpPr txBox="1"/>
          <p:nvPr/>
        </p:nvSpPr>
        <p:spPr>
          <a:xfrm>
            <a:off x="9215111" y="4968401"/>
            <a:ext cx="133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0F9C065-F116-C2FE-7EB4-2C1C808363C5}"/>
              </a:ext>
            </a:extLst>
          </p:cNvPr>
          <p:cNvSpPr txBox="1"/>
          <p:nvPr/>
        </p:nvSpPr>
        <p:spPr>
          <a:xfrm>
            <a:off x="8591576" y="5287459"/>
            <a:ext cx="386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23B2939-B67E-F5E2-26AC-33B6649B96BF}"/>
              </a:ext>
            </a:extLst>
          </p:cNvPr>
          <p:cNvCxnSpPr>
            <a:cxnSpLocks/>
            <a:stCxn id="189" idx="0"/>
            <a:endCxn id="192" idx="5"/>
          </p:cNvCxnSpPr>
          <p:nvPr/>
        </p:nvCxnSpPr>
        <p:spPr>
          <a:xfrm flipH="1" flipV="1">
            <a:off x="8865685" y="4897347"/>
            <a:ext cx="1014905" cy="7105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Oval 191">
            <a:extLst>
              <a:ext uri="{FF2B5EF4-FFF2-40B4-BE49-F238E27FC236}">
                <a16:creationId xmlns:a16="http://schemas.microsoft.com/office/drawing/2014/main" id="{D30E3460-0AA6-7381-C4E0-4B6962255255}"/>
              </a:ext>
            </a:extLst>
          </p:cNvPr>
          <p:cNvSpPr/>
          <p:nvPr/>
        </p:nvSpPr>
        <p:spPr>
          <a:xfrm>
            <a:off x="8769203" y="4798475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08BB3B2-D5CB-0734-DF81-AA50476576BE}"/>
              </a:ext>
            </a:extLst>
          </p:cNvPr>
          <p:cNvCxnSpPr>
            <a:cxnSpLocks/>
            <a:stCxn id="192" idx="2"/>
            <a:endCxn id="201" idx="2"/>
          </p:cNvCxnSpPr>
          <p:nvPr/>
        </p:nvCxnSpPr>
        <p:spPr>
          <a:xfrm flipH="1" flipV="1">
            <a:off x="7661353" y="4670866"/>
            <a:ext cx="1107850" cy="185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ACAFE5D-06FB-C1CD-FCB2-780A07DE6817}"/>
              </a:ext>
            </a:extLst>
          </p:cNvPr>
          <p:cNvCxnSpPr>
            <a:cxnSpLocks/>
            <a:stCxn id="192" idx="0"/>
            <a:endCxn id="195" idx="2"/>
          </p:cNvCxnSpPr>
          <p:nvPr/>
        </p:nvCxnSpPr>
        <p:spPr>
          <a:xfrm flipV="1">
            <a:off x="8825721" y="4297718"/>
            <a:ext cx="10549" cy="500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0B357F76-C2A5-EEB5-619E-587E52A85E4A}"/>
              </a:ext>
            </a:extLst>
          </p:cNvPr>
          <p:cNvSpPr txBox="1"/>
          <p:nvPr/>
        </p:nvSpPr>
        <p:spPr>
          <a:xfrm>
            <a:off x="7908633" y="3989941"/>
            <a:ext cx="185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C0A94678-1289-9CCB-DEF1-C0F42B106868}"/>
              </a:ext>
            </a:extLst>
          </p:cNvPr>
          <p:cNvCxnSpPr>
            <a:cxnSpLocks/>
            <a:stCxn id="189" idx="0"/>
            <a:endCxn id="197" idx="3"/>
          </p:cNvCxnSpPr>
          <p:nvPr/>
        </p:nvCxnSpPr>
        <p:spPr>
          <a:xfrm flipV="1">
            <a:off x="9880590" y="4880383"/>
            <a:ext cx="941293" cy="8801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42C74CE5-4A33-2270-1B18-C38265A43F26}"/>
              </a:ext>
            </a:extLst>
          </p:cNvPr>
          <p:cNvSpPr/>
          <p:nvPr/>
        </p:nvSpPr>
        <p:spPr>
          <a:xfrm>
            <a:off x="10805329" y="478151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BFA0BD6-16DC-27EA-2D41-961EC26CEC05}"/>
              </a:ext>
            </a:extLst>
          </p:cNvPr>
          <p:cNvCxnSpPr>
            <a:cxnSpLocks/>
            <a:stCxn id="197" idx="0"/>
            <a:endCxn id="199" idx="2"/>
          </p:cNvCxnSpPr>
          <p:nvPr/>
        </p:nvCxnSpPr>
        <p:spPr>
          <a:xfrm flipV="1">
            <a:off x="10861847" y="4335098"/>
            <a:ext cx="0" cy="446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7F2F6D5-1E31-8B0F-154A-FCF0686B2018}"/>
              </a:ext>
            </a:extLst>
          </p:cNvPr>
          <p:cNvSpPr txBox="1"/>
          <p:nvPr/>
        </p:nvSpPr>
        <p:spPr>
          <a:xfrm>
            <a:off x="10231559" y="4027321"/>
            <a:ext cx="12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2390076-6B17-0630-6A89-86B03F879C67}"/>
              </a:ext>
            </a:extLst>
          </p:cNvPr>
          <p:cNvCxnSpPr>
            <a:cxnSpLocks/>
            <a:stCxn id="197" idx="5"/>
            <a:endCxn id="202" idx="2"/>
          </p:cNvCxnSpPr>
          <p:nvPr/>
        </p:nvCxnSpPr>
        <p:spPr>
          <a:xfrm flipV="1">
            <a:off x="10901811" y="4669380"/>
            <a:ext cx="1260576" cy="211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6231525F-A919-5117-14FB-25A6DEA0D1C1}"/>
              </a:ext>
            </a:extLst>
          </p:cNvPr>
          <p:cNvSpPr txBox="1"/>
          <p:nvPr/>
        </p:nvSpPr>
        <p:spPr>
          <a:xfrm>
            <a:off x="6733716" y="4363089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D40EFFC-6C8B-E4DC-3085-0F7534BFF635}"/>
              </a:ext>
            </a:extLst>
          </p:cNvPr>
          <p:cNvSpPr txBox="1"/>
          <p:nvPr/>
        </p:nvSpPr>
        <p:spPr>
          <a:xfrm>
            <a:off x="11234750" y="4361603"/>
            <a:ext cx="1855273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D902AA4-51E2-BFE8-AB8F-4B252DCA9779}"/>
              </a:ext>
            </a:extLst>
          </p:cNvPr>
          <p:cNvCxnSpPr>
            <a:cxnSpLocks/>
            <a:stCxn id="205" idx="1"/>
            <a:endCxn id="206" idx="2"/>
          </p:cNvCxnSpPr>
          <p:nvPr/>
        </p:nvCxnSpPr>
        <p:spPr>
          <a:xfrm flipH="1" flipV="1">
            <a:off x="8136336" y="3694399"/>
            <a:ext cx="305756" cy="12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3DE138A-5895-C693-1D3A-D4E2D74008C5}"/>
              </a:ext>
            </a:extLst>
          </p:cNvPr>
          <p:cNvCxnSpPr>
            <a:cxnSpLocks/>
            <a:stCxn id="195" idx="0"/>
            <a:endCxn id="205" idx="6"/>
          </p:cNvCxnSpPr>
          <p:nvPr/>
        </p:nvCxnSpPr>
        <p:spPr>
          <a:xfrm flipH="1" flipV="1">
            <a:off x="8538574" y="3860828"/>
            <a:ext cx="297696" cy="12911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Oval 204">
            <a:extLst>
              <a:ext uri="{FF2B5EF4-FFF2-40B4-BE49-F238E27FC236}">
                <a16:creationId xmlns:a16="http://schemas.microsoft.com/office/drawing/2014/main" id="{5E5517C2-B8C6-8772-868A-8C46A5A45CCA}"/>
              </a:ext>
            </a:extLst>
          </p:cNvPr>
          <p:cNvSpPr/>
          <p:nvPr/>
        </p:nvSpPr>
        <p:spPr>
          <a:xfrm>
            <a:off x="8425538" y="3802910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C12815CA-F44F-00DC-7D47-B2710C6F2174}"/>
              </a:ext>
            </a:extLst>
          </p:cNvPr>
          <p:cNvSpPr txBox="1"/>
          <p:nvPr/>
        </p:nvSpPr>
        <p:spPr>
          <a:xfrm>
            <a:off x="7390433" y="3386622"/>
            <a:ext cx="149180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),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endParaRPr lang="en-GB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70C5CFF-15A6-2D88-91FA-34A2157DFEDF}"/>
              </a:ext>
            </a:extLst>
          </p:cNvPr>
          <p:cNvSpPr txBox="1"/>
          <p:nvPr/>
        </p:nvSpPr>
        <p:spPr>
          <a:xfrm>
            <a:off x="8553538" y="3715212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A054562-9E7C-1EBA-A546-74C359144A8B}"/>
              </a:ext>
            </a:extLst>
          </p:cNvPr>
          <p:cNvCxnSpPr>
            <a:cxnSpLocks/>
            <a:endCxn id="209" idx="1"/>
          </p:cNvCxnSpPr>
          <p:nvPr/>
        </p:nvCxnSpPr>
        <p:spPr>
          <a:xfrm>
            <a:off x="9195337" y="4287600"/>
            <a:ext cx="267209" cy="28439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D2E56770-B430-BC91-08F3-4B3C9898DC06}"/>
              </a:ext>
            </a:extLst>
          </p:cNvPr>
          <p:cNvSpPr/>
          <p:nvPr/>
        </p:nvSpPr>
        <p:spPr>
          <a:xfrm>
            <a:off x="9445992" y="4555030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80CF2832-4FA3-3CCA-93FF-186FAE27CCB1}"/>
              </a:ext>
            </a:extLst>
          </p:cNvPr>
          <p:cNvCxnSpPr>
            <a:cxnSpLocks/>
            <a:stCxn id="209" idx="5"/>
            <a:endCxn id="189" idx="0"/>
          </p:cNvCxnSpPr>
          <p:nvPr/>
        </p:nvCxnSpPr>
        <p:spPr>
          <a:xfrm>
            <a:off x="9542474" y="4653902"/>
            <a:ext cx="338116" cy="3144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7AD29D70-B102-B8E8-3E2C-65107675A4E9}"/>
              </a:ext>
            </a:extLst>
          </p:cNvPr>
          <p:cNvCxnSpPr>
            <a:cxnSpLocks/>
            <a:stCxn id="213" idx="6"/>
            <a:endCxn id="214" idx="2"/>
          </p:cNvCxnSpPr>
          <p:nvPr/>
        </p:nvCxnSpPr>
        <p:spPr>
          <a:xfrm flipV="1">
            <a:off x="11365345" y="3667777"/>
            <a:ext cx="575102" cy="179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E5FE479B-5FD7-2D1B-0722-9FF9D1E58168}"/>
              </a:ext>
            </a:extLst>
          </p:cNvPr>
          <p:cNvCxnSpPr>
            <a:cxnSpLocks/>
            <a:stCxn id="199" idx="0"/>
            <a:endCxn id="213" idx="6"/>
          </p:cNvCxnSpPr>
          <p:nvPr/>
        </p:nvCxnSpPr>
        <p:spPr>
          <a:xfrm flipV="1">
            <a:off x="10861847" y="3847549"/>
            <a:ext cx="503498" cy="179772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8CCAD381-408D-BD7C-69DE-9ED9F368F12D}"/>
              </a:ext>
            </a:extLst>
          </p:cNvPr>
          <p:cNvSpPr/>
          <p:nvPr/>
        </p:nvSpPr>
        <p:spPr>
          <a:xfrm>
            <a:off x="11252309" y="3789631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54A884C-E369-D0F7-E6A9-F59EB3273EFA}"/>
              </a:ext>
            </a:extLst>
          </p:cNvPr>
          <p:cNvSpPr txBox="1"/>
          <p:nvPr/>
        </p:nvSpPr>
        <p:spPr>
          <a:xfrm>
            <a:off x="10957741" y="3360000"/>
            <a:ext cx="196541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{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¬(</a:t>
            </a:r>
            <a:r>
              <a:rPr lang="en-GB" sz="1400" i="1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a→a</a:t>
            </a:r>
            <a:r>
              <a: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), ¬</a:t>
            </a:r>
            <a:r>
              <a:rPr lang="pt-PT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</a:t>
            </a:r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} ⊢</a:t>
            </a:r>
            <a:r>
              <a:rPr lang="en-GB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⊥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D7F6739-1017-FBBD-386C-548AB80E4695}"/>
              </a:ext>
            </a:extLst>
          </p:cNvPr>
          <p:cNvSpPr txBox="1"/>
          <p:nvPr/>
        </p:nvSpPr>
        <p:spPr>
          <a:xfrm>
            <a:off x="10747472" y="3740727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E96D0B6-DE6F-D69A-F7F9-013178A28324}"/>
              </a:ext>
            </a:extLst>
          </p:cNvPr>
          <p:cNvSpPr txBox="1"/>
          <p:nvPr/>
        </p:nvSpPr>
        <p:spPr>
          <a:xfrm>
            <a:off x="9297299" y="4278264"/>
            <a:ext cx="3932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⊥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2FEE419-E798-8199-9F1B-15305F05486D}"/>
              </a:ext>
            </a:extLst>
          </p:cNvPr>
          <p:cNvSpPr txBox="1"/>
          <p:nvPr/>
        </p:nvSpPr>
        <p:spPr>
          <a:xfrm>
            <a:off x="8899194" y="4666389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B3536A9-6A1A-6D5A-0109-B815B8E76373}"/>
              </a:ext>
            </a:extLst>
          </p:cNvPr>
          <p:cNvSpPr txBox="1"/>
          <p:nvPr/>
        </p:nvSpPr>
        <p:spPr>
          <a:xfrm>
            <a:off x="10049509" y="4690437"/>
            <a:ext cx="5415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¬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3BCE6A0-2885-A63A-ED9E-E5998A6263D5}"/>
              </a:ext>
            </a:extLst>
          </p:cNvPr>
          <p:cNvCxnSpPr>
            <a:cxnSpLocks/>
            <a:stCxn id="199" idx="0"/>
            <a:endCxn id="220" idx="6"/>
          </p:cNvCxnSpPr>
          <p:nvPr/>
        </p:nvCxnSpPr>
        <p:spPr>
          <a:xfrm flipH="1" flipV="1">
            <a:off x="10060812" y="3829848"/>
            <a:ext cx="801035" cy="197473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3E4064DB-2652-6AFE-915B-6D973B333676}"/>
              </a:ext>
            </a:extLst>
          </p:cNvPr>
          <p:cNvSpPr/>
          <p:nvPr/>
        </p:nvSpPr>
        <p:spPr>
          <a:xfrm>
            <a:off x="9947776" y="3771930"/>
            <a:ext cx="113036" cy="1158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5274B53-E0A5-8174-7DD7-945F760C1868}"/>
              </a:ext>
            </a:extLst>
          </p:cNvPr>
          <p:cNvCxnSpPr>
            <a:cxnSpLocks/>
            <a:stCxn id="220" idx="2"/>
          </p:cNvCxnSpPr>
          <p:nvPr/>
        </p:nvCxnSpPr>
        <p:spPr>
          <a:xfrm flipH="1">
            <a:off x="9334041" y="3829848"/>
            <a:ext cx="613735" cy="15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DF591339-D596-A49D-B365-6919C5027E8C}"/>
              </a:ext>
            </a:extLst>
          </p:cNvPr>
          <p:cNvCxnSpPr>
            <a:stCxn id="220" idx="3"/>
            <a:endCxn id="199" idx="1"/>
          </p:cNvCxnSpPr>
          <p:nvPr/>
        </p:nvCxnSpPr>
        <p:spPr>
          <a:xfrm rot="16200000" flipH="1">
            <a:off x="9942740" y="3892391"/>
            <a:ext cx="310408" cy="26722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51CF05C5-F12C-4788-8195-646287215D6B}"/>
              </a:ext>
            </a:extLst>
          </p:cNvPr>
          <p:cNvSpPr txBox="1"/>
          <p:nvPr/>
        </p:nvSpPr>
        <p:spPr>
          <a:xfrm>
            <a:off x="10213650" y="3653454"/>
            <a:ext cx="4207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→</a:t>
            </a:r>
            <a:r>
              <a:rPr lang="en-GB" sz="1050" i="1" baseline="-25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</a:t>
            </a:r>
            <a:endParaRPr lang="en-GB" sz="1050" baseline="-25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5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8D6F5-3903-E483-7EB3-CA7CD557C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67FEE25-8DB2-1F2F-1600-749B88F7DB53}"/>
              </a:ext>
            </a:extLst>
          </p:cNvPr>
          <p:cNvGrpSpPr/>
          <p:nvPr/>
        </p:nvGrpSpPr>
        <p:grpSpPr>
          <a:xfrm>
            <a:off x="1236385" y="849205"/>
            <a:ext cx="8136215" cy="1627633"/>
            <a:chOff x="1236385" y="849205"/>
            <a:chExt cx="8136215" cy="162763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CB450D-84B7-EE6E-42D4-830DDE48ABED}"/>
                </a:ext>
              </a:extLst>
            </p:cNvPr>
            <p:cNvGrpSpPr/>
            <p:nvPr/>
          </p:nvGrpSpPr>
          <p:grpSpPr>
            <a:xfrm>
              <a:off x="1236385" y="849205"/>
              <a:ext cx="8136215" cy="1627633"/>
              <a:chOff x="1297345" y="1870285"/>
              <a:chExt cx="8136215" cy="162763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7B259DE-050D-3591-53A3-9D7181B1D06F}"/>
                  </a:ext>
                </a:extLst>
              </p:cNvPr>
              <p:cNvGrpSpPr/>
              <p:nvPr/>
            </p:nvGrpSpPr>
            <p:grpSpPr>
              <a:xfrm>
                <a:off x="1471193" y="2465651"/>
                <a:ext cx="2133068" cy="1032267"/>
                <a:chOff x="1646455" y="2973194"/>
                <a:chExt cx="2590265" cy="1140212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278E120A-2AEE-1A7B-358E-31AC086CE9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6455" y="2973194"/>
                  <a:ext cx="2590265" cy="1140212"/>
                </a:xfrm>
                <a:prstGeom prst="rect">
                  <a:avLst/>
                </a:prstGeom>
              </p:spPr>
            </p:pic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53515A0C-19E2-27A7-5309-FE5E59D1D3A6}"/>
                    </a:ext>
                  </a:extLst>
                </p:cNvPr>
                <p:cNvSpPr/>
                <p:nvPr/>
              </p:nvSpPr>
              <p:spPr>
                <a:xfrm>
                  <a:off x="2293620" y="3032760"/>
                  <a:ext cx="441960" cy="42672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D33553F-1172-A4AF-D28B-41E9E3CD532F}"/>
                  </a:ext>
                </a:extLst>
              </p:cNvPr>
              <p:cNvGrpSpPr/>
              <p:nvPr/>
            </p:nvGrpSpPr>
            <p:grpSpPr>
              <a:xfrm>
                <a:off x="4990517" y="2181951"/>
                <a:ext cx="4443043" cy="1247029"/>
                <a:chOff x="4548195" y="1892391"/>
                <a:chExt cx="5111595" cy="1366288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8386F41-90FE-5319-450C-15602A23AB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48195" y="1892391"/>
                  <a:ext cx="5111595" cy="1366288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49E3A4A-AB6A-B6FE-765F-A01FCFF636F1}"/>
                    </a:ext>
                  </a:extLst>
                </p:cNvPr>
                <p:cNvSpPr/>
                <p:nvPr/>
              </p:nvSpPr>
              <p:spPr>
                <a:xfrm>
                  <a:off x="7863840" y="2095500"/>
                  <a:ext cx="1325880" cy="5257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E393A66D-4564-D4FC-4D66-98CE4C777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96389" y="2382354"/>
                  <a:ext cx="1416661" cy="386362"/>
                </a:xfrm>
                <a:prstGeom prst="rect">
                  <a:avLst/>
                </a:prstGeom>
              </p:spPr>
            </p:pic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95C9742-C409-CB2A-0C5F-343994064DD2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2368081" y="2712739"/>
                <a:ext cx="27373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AF6C1A7-02C9-7CF0-96F9-3C185B70B95C}"/>
                  </a:ext>
                </a:extLst>
              </p:cNvPr>
              <p:cNvSpPr txBox="1"/>
              <p:nvPr/>
            </p:nvSpPr>
            <p:spPr>
              <a:xfrm>
                <a:off x="3045057" y="2317196"/>
                <a:ext cx="1883577" cy="307777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State: {⊥</a:t>
                </a:r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,</a:t>
                </a:r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{</a:t>
                </a:r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¬(</a:t>
                </a:r>
                <a:r>
                  <a:rPr lang="en-GB" sz="1400" i="1" dirty="0" err="1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a→a</a:t>
                </a:r>
                <a:r>
                  <a:rPr lang="en-GB" sz="1400" i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)</a:t>
                </a:r>
                <a:r>
                  <a:rPr lang="en-GB" sz="14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}}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EC52B2-EB27-45FD-1E40-A99C023E1CE4}"/>
                  </a:ext>
                </a:extLst>
              </p:cNvPr>
              <p:cNvSpPr txBox="1"/>
              <p:nvPr/>
            </p:nvSpPr>
            <p:spPr>
              <a:xfrm>
                <a:off x="1297345" y="2086041"/>
                <a:ext cx="1883577" cy="307777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Incomplete proof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0E23F6-7819-1A58-30E6-138918F2583B}"/>
                  </a:ext>
                </a:extLst>
              </p:cNvPr>
              <p:cNvSpPr txBox="1"/>
              <p:nvPr/>
            </p:nvSpPr>
            <p:spPr>
              <a:xfrm>
                <a:off x="6089799" y="1870285"/>
                <a:ext cx="1883577" cy="307777"/>
              </a:xfrm>
              <a:prstGeom prst="rect">
                <a:avLst/>
              </a:pr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Possible solution</a:t>
                </a:r>
              </a:p>
            </p:txBody>
          </p:sp>
        </p:grp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92E81FE-128C-3689-DC74-9EFACCE82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8045" y="1798339"/>
              <a:ext cx="648795" cy="358544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5C910369-3701-0A04-FDB8-AE210777E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49537" y="1306477"/>
              <a:ext cx="880702" cy="362001"/>
            </a:xfrm>
            <a:prstGeom prst="rect">
              <a:avLst/>
            </a:prstGeom>
          </p:spPr>
        </p:pic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1EEBB27-3F6F-CFEF-FD9E-A65A19F6DA50}"/>
              </a:ext>
            </a:extLst>
          </p:cNvPr>
          <p:cNvGrpSpPr/>
          <p:nvPr/>
        </p:nvGrpSpPr>
        <p:grpSpPr>
          <a:xfrm>
            <a:off x="2755725" y="2650292"/>
            <a:ext cx="7917255" cy="1757224"/>
            <a:chOff x="2755725" y="2650292"/>
            <a:chExt cx="7917255" cy="17572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6CA60C-5564-192D-86D4-15064B757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986661" y="3497124"/>
              <a:ext cx="2125666" cy="66184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9BA239-A920-7F1A-7219-BECA293C828B}"/>
                </a:ext>
              </a:extLst>
            </p:cNvPr>
            <p:cNvSpPr txBox="1"/>
            <p:nvPr/>
          </p:nvSpPr>
          <p:spPr>
            <a:xfrm>
              <a:off x="5456814" y="3629820"/>
              <a:ext cx="117643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∨ b</a:t>
              </a:r>
              <a:r>
                <a:rPr lang="pt-PT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1F26249-9DC7-A278-4BA0-87267F324D78}"/>
                </a:ext>
              </a:extLst>
            </p:cNvPr>
            <p:cNvCxnSpPr>
              <a:cxnSpLocks/>
              <a:stCxn id="38" idx="6"/>
              <a:endCxn id="9" idx="1"/>
            </p:cNvCxnSpPr>
            <p:nvPr/>
          </p:nvCxnSpPr>
          <p:spPr>
            <a:xfrm flipV="1">
              <a:off x="7091497" y="3364444"/>
              <a:ext cx="650262" cy="4346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78374-7AE8-5755-8532-4EE9E591A176}"/>
                </a:ext>
              </a:extLst>
            </p:cNvPr>
            <p:cNvSpPr txBox="1"/>
            <p:nvPr/>
          </p:nvSpPr>
          <p:spPr>
            <a:xfrm>
              <a:off x="7741759" y="3195167"/>
              <a:ext cx="1582641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∨ b</a:t>
              </a:r>
              <a:r>
                <a:rPr lang="pt-PT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∨ b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527A0676-238C-6910-6075-0E5F01740FF9}"/>
                </a:ext>
              </a:extLst>
            </p:cNvPr>
            <p:cNvCxnSpPr>
              <a:cxnSpLocks/>
              <a:stCxn id="38" idx="6"/>
              <a:endCxn id="68" idx="1"/>
            </p:cNvCxnSpPr>
            <p:nvPr/>
          </p:nvCxnSpPr>
          <p:spPr>
            <a:xfrm>
              <a:off x="7091497" y="3799095"/>
              <a:ext cx="667277" cy="4391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55AB23DD-3FA7-3798-4332-33AAD28FE8AB}"/>
                </a:ext>
              </a:extLst>
            </p:cNvPr>
            <p:cNvCxnSpPr>
              <a:cxnSpLocks/>
              <a:stCxn id="38" idx="6"/>
              <a:endCxn id="67" idx="1"/>
            </p:cNvCxnSpPr>
            <p:nvPr/>
          </p:nvCxnSpPr>
          <p:spPr>
            <a:xfrm>
              <a:off x="7091497" y="3799095"/>
              <a:ext cx="658770" cy="109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1C68DF-950D-BC9F-2912-C50014AED004}"/>
                </a:ext>
              </a:extLst>
            </p:cNvPr>
            <p:cNvSpPr txBox="1"/>
            <p:nvPr/>
          </p:nvSpPr>
          <p:spPr>
            <a:xfrm>
              <a:off x="7427845" y="3511381"/>
              <a:ext cx="359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sz="16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4F95A0B-7B29-4367-1CE0-6A07276480BC}"/>
                </a:ext>
              </a:extLst>
            </p:cNvPr>
            <p:cNvSpPr txBox="1"/>
            <p:nvPr/>
          </p:nvSpPr>
          <p:spPr>
            <a:xfrm>
              <a:off x="7428843" y="3834796"/>
              <a:ext cx="359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1E863C-3812-1B76-997B-2566C4977130}"/>
                </a:ext>
              </a:extLst>
            </p:cNvPr>
            <p:cNvSpPr txBox="1"/>
            <p:nvPr/>
          </p:nvSpPr>
          <p:spPr>
            <a:xfrm>
              <a:off x="2877919" y="2650292"/>
              <a:ext cx="2343150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Rule application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569278-34F5-932F-93B2-1463F9E38D6D}"/>
                </a:ext>
              </a:extLst>
            </p:cNvPr>
            <p:cNvSpPr txBox="1"/>
            <p:nvPr/>
          </p:nvSpPr>
          <p:spPr>
            <a:xfrm>
              <a:off x="6633249" y="2712815"/>
              <a:ext cx="1883577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Edge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70B7A5-A478-4F6F-F7D5-A2337169A702}"/>
                </a:ext>
              </a:extLst>
            </p:cNvPr>
            <p:cNvSpPr txBox="1"/>
            <p:nvPr/>
          </p:nvSpPr>
          <p:spPr>
            <a:xfrm>
              <a:off x="6633975" y="3470105"/>
              <a:ext cx="524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∨</a:t>
              </a:r>
              <a:r>
                <a:rPr lang="en-GB" sz="1400" b="1" baseline="-25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36DCA9A-56D8-815A-0419-09A985F14DB8}"/>
                </a:ext>
              </a:extLst>
            </p:cNvPr>
            <p:cNvCxnSpPr>
              <a:cxnSpLocks/>
              <a:stCxn id="6" idx="3"/>
              <a:endCxn id="38" idx="2"/>
            </p:cNvCxnSpPr>
            <p:nvPr/>
          </p:nvCxnSpPr>
          <p:spPr>
            <a:xfrm flipV="1">
              <a:off x="6633250" y="3799095"/>
              <a:ext cx="345211" cy="2"/>
            </a:xfrm>
            <a:prstGeom prst="line">
              <a:avLst/>
            </a:prstGeom>
            <a:ln w="571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83B1F79-8E99-6B89-26C0-CEAA0E5DA9C2}"/>
                </a:ext>
              </a:extLst>
            </p:cNvPr>
            <p:cNvSpPr/>
            <p:nvPr/>
          </p:nvSpPr>
          <p:spPr>
            <a:xfrm>
              <a:off x="6978461" y="3741177"/>
              <a:ext cx="113036" cy="1158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9A138C3-A2E6-10B4-0C05-114E65D157BD}"/>
                </a:ext>
              </a:extLst>
            </p:cNvPr>
            <p:cNvSpPr txBox="1"/>
            <p:nvPr/>
          </p:nvSpPr>
          <p:spPr>
            <a:xfrm>
              <a:off x="7750267" y="3640757"/>
              <a:ext cx="1574133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∨ b ,</a:t>
              </a:r>
              <a:r>
                <a:rPr lang="pt-PT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a} ⊢</a:t>
              </a:r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34512A4-9F28-B997-D276-9F0DB810FC04}"/>
                </a:ext>
              </a:extLst>
            </p:cNvPr>
            <p:cNvSpPr txBox="1"/>
            <p:nvPr/>
          </p:nvSpPr>
          <p:spPr>
            <a:xfrm>
              <a:off x="7758774" y="4068962"/>
              <a:ext cx="158264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{a ∨ b ,b} </a:t>
              </a:r>
              <a:r>
                <a:rPr lang="pt-PT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⊢ </a:t>
              </a:r>
              <a:r>
                <a:rPr lang="en-GB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endParaRPr lang="en-GB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9D7FA3C-2723-AFF9-5E67-71C034904EE6}"/>
                </a:ext>
              </a:extLst>
            </p:cNvPr>
            <p:cNvSpPr txBox="1"/>
            <p:nvPr/>
          </p:nvSpPr>
          <p:spPr>
            <a:xfrm>
              <a:off x="3459315" y="3388261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1</a:t>
              </a:r>
              <a:endParaRPr lang="en-GB" sz="14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35E858B1-24D5-30FB-9271-C231955CC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691305" y="3542150"/>
              <a:ext cx="249447" cy="264565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9BEFC2D0-D5F6-D6FC-09D0-975A96FF2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35543" y="3545469"/>
              <a:ext cx="249447" cy="26456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358651D-B108-5BAA-4B81-B049EE5C6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43301" y="3876924"/>
              <a:ext cx="249447" cy="264565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713547D-C225-34CA-040D-A935EE43A1E9}"/>
                </a:ext>
              </a:extLst>
            </p:cNvPr>
            <p:cNvSpPr txBox="1"/>
            <p:nvPr/>
          </p:nvSpPr>
          <p:spPr>
            <a:xfrm>
              <a:off x="9324400" y="3210555"/>
              <a:ext cx="1340073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pt-PT" sz="14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Proved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7B2B8DD-4A47-B43D-2370-35A002121C85}"/>
                </a:ext>
              </a:extLst>
            </p:cNvPr>
            <p:cNvSpPr txBox="1"/>
            <p:nvPr/>
          </p:nvSpPr>
          <p:spPr>
            <a:xfrm>
              <a:off x="2755725" y="2960201"/>
              <a:ext cx="2559635" cy="369332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Goal: </a:t>
              </a:r>
              <a:r>
                <a:rPr lang="pt-PT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 ∨ b</a:t>
              </a:r>
              <a:r>
                <a:rPr lang="pt-PT" sz="16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 ⊢</a:t>
              </a:r>
              <a:r>
                <a:rPr lang="en-GB" sz="16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</a:t>
              </a:r>
              <a:r>
                <a:rPr lang="en-GB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6DD0961-54EC-6F81-85E4-FB9B8BC7E8DE}"/>
                </a:ext>
              </a:extLst>
            </p:cNvPr>
            <p:cNvSpPr txBox="1"/>
            <p:nvPr/>
          </p:nvSpPr>
          <p:spPr>
            <a:xfrm>
              <a:off x="9332907" y="3652826"/>
              <a:ext cx="1340073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pt-PT" sz="1400" b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Proved</a:t>
              </a:r>
              <a:endPara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6E83B06-1929-6709-6CDC-65692CDFD7DE}"/>
                </a:ext>
              </a:extLst>
            </p:cNvPr>
            <p:cNvSpPr txBox="1"/>
            <p:nvPr/>
          </p:nvSpPr>
          <p:spPr>
            <a:xfrm>
              <a:off x="7481725" y="3165325"/>
              <a:ext cx="1605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ε</a:t>
              </a:r>
              <a:endParaRPr lang="en-GB" sz="1400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9C97836-C035-27AC-5ADE-837FB445E397}"/>
                </a:ext>
              </a:extLst>
            </p:cNvPr>
            <p:cNvSpPr txBox="1"/>
            <p:nvPr/>
          </p:nvSpPr>
          <p:spPr>
            <a:xfrm>
              <a:off x="3825279" y="3394225"/>
              <a:ext cx="274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2</a:t>
              </a:r>
              <a:endParaRPr lang="en-GB" sz="1400" b="1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31A48AE-68F0-131B-6F3F-A0A66E8E1F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404" y="3777882"/>
            <a:ext cx="249447" cy="276264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8DBC944-4A5B-A5AA-9AA2-F26AF476205C}"/>
              </a:ext>
            </a:extLst>
          </p:cNvPr>
          <p:cNvSpPr txBox="1"/>
          <p:nvPr/>
        </p:nvSpPr>
        <p:spPr>
          <a:xfrm>
            <a:off x="4539559" y="3730655"/>
            <a:ext cx="611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2,3</a:t>
            </a:r>
            <a:endParaRPr lang="en-GB" sz="1400" i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3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E4372-A0F6-1736-B456-4938511B6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423EFE19-62E1-DDDB-3ED3-E0A342E429C9}"/>
              </a:ext>
            </a:extLst>
          </p:cNvPr>
          <p:cNvGrpSpPr/>
          <p:nvPr/>
        </p:nvGrpSpPr>
        <p:grpSpPr>
          <a:xfrm>
            <a:off x="1020089" y="1575181"/>
            <a:ext cx="7561226" cy="1545853"/>
            <a:chOff x="1410233" y="2873629"/>
            <a:chExt cx="7561226" cy="154585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D345C8E-6D00-BB82-33BF-4CC3B461B40F}"/>
                </a:ext>
              </a:extLst>
            </p:cNvPr>
            <p:cNvSpPr txBox="1"/>
            <p:nvPr/>
          </p:nvSpPr>
          <p:spPr>
            <a:xfrm>
              <a:off x="7087882" y="3297525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No solution found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BD04AE3-F6EA-DEB6-526D-A3D034487580}"/>
                </a:ext>
              </a:extLst>
            </p:cNvPr>
            <p:cNvGrpSpPr/>
            <p:nvPr/>
          </p:nvGrpSpPr>
          <p:grpSpPr>
            <a:xfrm>
              <a:off x="1410233" y="2924034"/>
              <a:ext cx="5107531" cy="1495448"/>
              <a:chOff x="3253743" y="4246596"/>
              <a:chExt cx="5463457" cy="1633152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D8818CF6-AF5B-9862-EC84-86E935CBC1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53743" y="4246596"/>
                <a:ext cx="5463457" cy="1633152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618D0191-D989-72B6-ABA5-D5CC3EF671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3301" y="4304891"/>
                <a:ext cx="899159" cy="390580"/>
              </a:xfrm>
              <a:prstGeom prst="rect">
                <a:avLst/>
              </a:prstGeom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B497117F-0D35-C751-46CB-46EC864972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3359" y="4454698"/>
                <a:ext cx="983452" cy="39058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24D7F3-57DF-4848-A2CE-AFCA0A505709}"/>
                </a:ext>
              </a:extLst>
            </p:cNvPr>
            <p:cNvSpPr txBox="1"/>
            <p:nvPr/>
          </p:nvSpPr>
          <p:spPr>
            <a:xfrm>
              <a:off x="4830169" y="3068892"/>
              <a:ext cx="2221822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State: 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D04EB4F7-87F1-616B-42DD-F150F0AB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007" y="3123029"/>
              <a:ext cx="3002726" cy="47496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29A693D-F16A-1989-FC9A-379D2284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7875" y="3249994"/>
              <a:ext cx="1147268" cy="340479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8AD0F1-06F0-8D22-331D-E9A2925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4186765" y="3438016"/>
              <a:ext cx="28680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9D37264-A19B-CC2E-9247-6F867AF54AF5}"/>
                </a:ext>
              </a:extLst>
            </p:cNvPr>
            <p:cNvSpPr txBox="1"/>
            <p:nvPr/>
          </p:nvSpPr>
          <p:spPr>
            <a:xfrm>
              <a:off x="2962672" y="2873629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Incomplete proof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EC2FF08-C23B-B1D9-2F6A-DCD254FDC284}"/>
                </a:ext>
              </a:extLst>
            </p:cNvPr>
            <p:cNvGrpSpPr/>
            <p:nvPr/>
          </p:nvGrpSpPr>
          <p:grpSpPr>
            <a:xfrm>
              <a:off x="3776594" y="3293412"/>
              <a:ext cx="374807" cy="405771"/>
              <a:chOff x="2304965" y="4903694"/>
              <a:chExt cx="374807" cy="405771"/>
            </a:xfrm>
          </p:grpSpPr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9DB1D981-508D-1921-DA94-638BCBDDC2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63094" b="-33710"/>
              <a:stretch>
                <a:fillRect/>
              </a:stretch>
            </p:blipFill>
            <p:spPr>
              <a:xfrm>
                <a:off x="2368362" y="4903694"/>
                <a:ext cx="311410" cy="405771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F9B60C7A-521F-8FA5-5F86-0B71667C09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4965" y="5001689"/>
                <a:ext cx="190527" cy="171474"/>
              </a:xfrm>
              <a:prstGeom prst="rect">
                <a:avLst/>
              </a:prstGeom>
            </p:spPr>
          </p:pic>
        </p:grp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0856D009-5503-0677-46C3-9C0627222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8475" y="3257051"/>
              <a:ext cx="1220114" cy="33342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CD9763B-DE1C-C5CB-DFA8-944A0781E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63094" b="-33710"/>
            <a:stretch>
              <a:fillRect/>
            </a:stretch>
          </p:blipFill>
          <p:spPr>
            <a:xfrm>
              <a:off x="2101218" y="3293412"/>
              <a:ext cx="311410" cy="405771"/>
            </a:xfrm>
            <a:prstGeom prst="rect">
              <a:avLst/>
            </a:prstGeom>
          </p:spPr>
        </p:pic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705ACEF-1D86-3E6A-3D28-0AC8D7F3683A}"/>
                </a:ext>
              </a:extLst>
            </p:cNvPr>
            <p:cNvSpPr/>
            <p:nvPr/>
          </p:nvSpPr>
          <p:spPr>
            <a:xfrm>
              <a:off x="3731451" y="3297525"/>
              <a:ext cx="419933" cy="30777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endParaRPr lang="en-GB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6632BCA-1ABD-5905-6DAE-8B6FC5A3C305}"/>
                </a:ext>
              </a:extLst>
            </p:cNvPr>
            <p:cNvSpPr txBox="1"/>
            <p:nvPr/>
          </p:nvSpPr>
          <p:spPr>
            <a:xfrm>
              <a:off x="2091676" y="2881808"/>
              <a:ext cx="493884" cy="53399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GB" b="1" dirty="0"/>
                <a:t>.  .  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6D880B7-C95D-BC1D-A38E-1C1CD424465A}"/>
              </a:ext>
            </a:extLst>
          </p:cNvPr>
          <p:cNvGrpSpPr/>
          <p:nvPr/>
        </p:nvGrpSpPr>
        <p:grpSpPr>
          <a:xfrm>
            <a:off x="1055470" y="3189173"/>
            <a:ext cx="7561226" cy="1545853"/>
            <a:chOff x="1410233" y="2873629"/>
            <a:chExt cx="7561226" cy="154585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383C005-3AB4-63F6-63ED-8969512FFC12}"/>
                </a:ext>
              </a:extLst>
            </p:cNvPr>
            <p:cNvSpPr txBox="1"/>
            <p:nvPr/>
          </p:nvSpPr>
          <p:spPr>
            <a:xfrm>
              <a:off x="7087882" y="3297525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No solution found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7899F7-F203-3076-DAD8-FD6BAEC9536B}"/>
                </a:ext>
              </a:extLst>
            </p:cNvPr>
            <p:cNvGrpSpPr/>
            <p:nvPr/>
          </p:nvGrpSpPr>
          <p:grpSpPr>
            <a:xfrm>
              <a:off x="1410233" y="2924034"/>
              <a:ext cx="5107531" cy="1495448"/>
              <a:chOff x="3253743" y="4246596"/>
              <a:chExt cx="5463457" cy="1633152"/>
            </a:xfrm>
          </p:grpSpPr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DBC5E3C7-A841-C5E2-CC41-DA9FCEF45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53743" y="4246596"/>
                <a:ext cx="5463457" cy="1633152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9CBA4356-E2A7-A3FB-649F-FDD52C28CC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3301" y="4304891"/>
                <a:ext cx="899159" cy="390580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D5AE05A1-8313-ECFD-CD42-7377600BB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3359" y="4454698"/>
                <a:ext cx="983452" cy="390580"/>
              </a:xfrm>
              <a:prstGeom prst="rect">
                <a:avLst/>
              </a:prstGeom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537195-0A3D-6B8A-6E41-585AA5C6DCF9}"/>
                </a:ext>
              </a:extLst>
            </p:cNvPr>
            <p:cNvSpPr txBox="1"/>
            <p:nvPr/>
          </p:nvSpPr>
          <p:spPr>
            <a:xfrm>
              <a:off x="4830169" y="3068892"/>
              <a:ext cx="2221822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State: 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¬a,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{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¬(</a:t>
              </a:r>
              <a:r>
                <a:rPr lang="en-GB" sz="1400" i="1" dirty="0" err="1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a→a</a:t>
              </a:r>
              <a:r>
                <a:rPr lang="en-GB" sz="1400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)</a:t>
              </a:r>
              <a:r>
                <a:rPr lang="en-GB" sz="14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}}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4612218-459B-8936-C9E8-81D24ACC4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3007" y="3123029"/>
              <a:ext cx="3002726" cy="474967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B3880DA-DFBF-BF55-BF78-5568C4258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47875" y="3249994"/>
              <a:ext cx="1147268" cy="340479"/>
            </a:xfrm>
            <a:prstGeom prst="rect">
              <a:avLst/>
            </a:prstGeom>
          </p:spPr>
        </p:pic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37C1893D-037E-12CF-CE1E-E56B19F48394}"/>
                </a:ext>
              </a:extLst>
            </p:cNvPr>
            <p:cNvCxnSpPr>
              <a:cxnSpLocks/>
            </p:cNvCxnSpPr>
            <p:nvPr/>
          </p:nvCxnSpPr>
          <p:spPr>
            <a:xfrm>
              <a:off x="4151384" y="3438016"/>
              <a:ext cx="29034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1BC1DAD-4F7A-783E-F5AF-2D86FC03FCD4}"/>
                </a:ext>
              </a:extLst>
            </p:cNvPr>
            <p:cNvSpPr txBox="1"/>
            <p:nvPr/>
          </p:nvSpPr>
          <p:spPr>
            <a:xfrm>
              <a:off x="2962672" y="2873629"/>
              <a:ext cx="1883577" cy="307777"/>
            </a:xfrm>
            <a:prstGeom prst="rect">
              <a:avLst/>
            </a:pr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Incomplete proof</a:t>
              </a: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1B0DA24-D22E-EFE4-180E-97060D99B0FA}"/>
                </a:ext>
              </a:extLst>
            </p:cNvPr>
            <p:cNvGrpSpPr/>
            <p:nvPr/>
          </p:nvGrpSpPr>
          <p:grpSpPr>
            <a:xfrm>
              <a:off x="3776594" y="3293412"/>
              <a:ext cx="374807" cy="405771"/>
              <a:chOff x="2304965" y="4903694"/>
              <a:chExt cx="374807" cy="405771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E1FAB12A-10EB-3F6A-41C2-8D7A66047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63094" b="-33710"/>
              <a:stretch>
                <a:fillRect/>
              </a:stretch>
            </p:blipFill>
            <p:spPr>
              <a:xfrm>
                <a:off x="2368362" y="4903694"/>
                <a:ext cx="311410" cy="405771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B30BE992-A0EA-2B15-C933-628E954E7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04965" y="5001689"/>
                <a:ext cx="190527" cy="171474"/>
              </a:xfrm>
              <a:prstGeom prst="rect">
                <a:avLst/>
              </a:prstGeom>
            </p:spPr>
          </p:pic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284BC8F7-CEAD-78AB-856C-ACB88D68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38475" y="3257051"/>
              <a:ext cx="1220114" cy="333422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55F4D527-6B29-9E6C-4A9B-6E56A0B6C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63094" b="-33710"/>
            <a:stretch>
              <a:fillRect/>
            </a:stretch>
          </p:blipFill>
          <p:spPr>
            <a:xfrm>
              <a:off x="2101218" y="3293412"/>
              <a:ext cx="311410" cy="405771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3991183-1F25-CE04-6A1D-5B2177E4DF37}"/>
                </a:ext>
              </a:extLst>
            </p:cNvPr>
            <p:cNvSpPr/>
            <p:nvPr/>
          </p:nvSpPr>
          <p:spPr>
            <a:xfrm>
              <a:off x="3731451" y="3297525"/>
              <a:ext cx="419933" cy="307777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¬</a:t>
              </a:r>
              <a:endParaRPr lang="en-GB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B5FC096-031A-1F3C-7795-0A64B9D45B87}"/>
                </a:ext>
              </a:extLst>
            </p:cNvPr>
            <p:cNvSpPr txBox="1"/>
            <p:nvPr/>
          </p:nvSpPr>
          <p:spPr>
            <a:xfrm>
              <a:off x="2091676" y="2881808"/>
              <a:ext cx="493884" cy="533997"/>
            </a:xfrm>
            <a:prstGeom prst="rect">
              <a:avLst/>
            </a:prstGeom>
            <a:noFill/>
          </p:spPr>
          <p:txBody>
            <a:bodyPr vert="vert" wrap="square" rtlCol="0">
              <a:spAutoFit/>
            </a:bodyPr>
            <a:lstStyle/>
            <a:p>
              <a:r>
                <a:rPr lang="en-GB" b="1" dirty="0"/>
                <a:t>.  . 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61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9655</TotalTime>
  <Words>1767</Words>
  <Application>Microsoft Office PowerPoint</Application>
  <PresentationFormat>Widescreen</PresentationFormat>
  <Paragraphs>557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Goncalves Fuseta Rosa Macau</dc:creator>
  <cp:lastModifiedBy>Daniel Goncalves Fuseta Rosa Macau</cp:lastModifiedBy>
  <cp:revision>26</cp:revision>
  <dcterms:created xsi:type="dcterms:W3CDTF">2025-06-12T10:01:35Z</dcterms:created>
  <dcterms:modified xsi:type="dcterms:W3CDTF">2025-06-27T09:52:57Z</dcterms:modified>
</cp:coreProperties>
</file>