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914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1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143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49648"/>
            <a:ext cx="17145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480272"/>
            <a:ext cx="17145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48683"/>
            <a:ext cx="492919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48683"/>
            <a:ext cx="1450181" cy="7749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227965"/>
            <a:ext cx="197167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611928"/>
            <a:ext cx="197167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243417"/>
            <a:ext cx="971550" cy="5801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243417"/>
            <a:ext cx="971550" cy="5801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48683"/>
            <a:ext cx="1971675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" y="224155"/>
            <a:ext cx="96708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" y="334010"/>
            <a:ext cx="967085" cy="4912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" y="224155"/>
            <a:ext cx="97184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" y="334010"/>
            <a:ext cx="971848" cy="4912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60960"/>
            <a:ext cx="737294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131657"/>
            <a:ext cx="115728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274320"/>
            <a:ext cx="737294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1" y="60960"/>
            <a:ext cx="737294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131657"/>
            <a:ext cx="115728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1" y="274320"/>
            <a:ext cx="737294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48683"/>
            <a:ext cx="197167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43417"/>
            <a:ext cx="197167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847514"/>
            <a:ext cx="5143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06B7-EB58-457B-858D-91F0A97DEEE4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847514"/>
            <a:ext cx="77152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847514"/>
            <a:ext cx="5143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" y="548640"/>
            <a:ext cx="219456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FA-3NL-CT3-MA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" y="0"/>
            <a:ext cx="2194559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California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" y="182880"/>
            <a:ext cx="219456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6</cp:revision>
  <cp:lastPrinted>2017-05-12T20:44:15Z</cp:lastPrinted>
  <dcterms:created xsi:type="dcterms:W3CDTF">2016-07-05T21:41:03Z</dcterms:created>
  <dcterms:modified xsi:type="dcterms:W3CDTF">2017-05-12T20:48:47Z</dcterms:modified>
</cp:coreProperties>
</file>