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  <p:sldMasterId id="2147483728" r:id="rId2"/>
  </p:sldMasterIdLst>
  <p:notesMasterIdLst>
    <p:notesMasterId r:id="rId20"/>
  </p:notesMasterIdLst>
  <p:sldIdLst>
    <p:sldId id="341" r:id="rId3"/>
    <p:sldId id="375" r:id="rId4"/>
    <p:sldId id="376" r:id="rId5"/>
    <p:sldId id="37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378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932"/>
    <a:srgbClr val="D7014D"/>
    <a:srgbClr val="D70167"/>
    <a:srgbClr val="0B3D91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5548"/>
  </p:normalViewPr>
  <p:slideViewPr>
    <p:cSldViewPr snapToGrid="0" snapToObjects="1">
      <p:cViewPr varScale="1">
        <p:scale>
          <a:sx n="108" d="100"/>
          <a:sy n="108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B0E79-185F-4696-A353-05756088DC5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DA82AC2-C081-4D5D-AC77-4E5499EA11DA}">
      <dgm:prSet/>
      <dgm:spPr/>
      <dgm:t>
        <a:bodyPr/>
        <a:lstStyle/>
        <a:p>
          <a:pPr>
            <a:defRPr b="1"/>
          </a:pPr>
          <a:r>
            <a:rPr lang="en-GB"/>
            <a:t>Reading List</a:t>
          </a:r>
          <a:endParaRPr lang="en-US"/>
        </a:p>
      </dgm:t>
    </dgm:pt>
    <dgm:pt modelId="{FBA89A38-2373-429B-9530-813877D8D11F}" type="parTrans" cxnId="{F4EEED34-C344-4924-8D73-30AF96335DC4}">
      <dgm:prSet/>
      <dgm:spPr/>
      <dgm:t>
        <a:bodyPr/>
        <a:lstStyle/>
        <a:p>
          <a:endParaRPr lang="en-US"/>
        </a:p>
      </dgm:t>
    </dgm:pt>
    <dgm:pt modelId="{2EA670E0-A85E-4E9B-BB68-A3B40951E8E0}" type="sibTrans" cxnId="{F4EEED34-C344-4924-8D73-30AF96335DC4}">
      <dgm:prSet/>
      <dgm:spPr/>
      <dgm:t>
        <a:bodyPr/>
        <a:lstStyle/>
        <a:p>
          <a:endParaRPr lang="en-US"/>
        </a:p>
      </dgm:t>
    </dgm:pt>
    <dgm:pt modelId="{0EECC62F-4FC6-4019-9D52-73EF1D452313}">
      <dgm:prSet/>
      <dgm:spPr/>
      <dgm:t>
        <a:bodyPr/>
        <a:lstStyle/>
        <a:p>
          <a:r>
            <a:rPr lang="en-US" dirty="0"/>
            <a:t>Prompt Engineering for LLMs by John Berryman &amp; Albert Ziegler, 1st Edition, 2025, O’Reilly.</a:t>
          </a:r>
        </a:p>
      </dgm:t>
    </dgm:pt>
    <dgm:pt modelId="{77CFEC65-F724-4312-8F08-7C57939FA3FC}" type="parTrans" cxnId="{AE3850CF-9762-4680-9E8D-D0FF96A8D42C}">
      <dgm:prSet/>
      <dgm:spPr/>
      <dgm:t>
        <a:bodyPr/>
        <a:lstStyle/>
        <a:p>
          <a:endParaRPr lang="en-US"/>
        </a:p>
      </dgm:t>
    </dgm:pt>
    <dgm:pt modelId="{227EC3C1-71A3-43E3-8960-CBE9C952EE48}" type="sibTrans" cxnId="{AE3850CF-9762-4680-9E8D-D0FF96A8D42C}">
      <dgm:prSet/>
      <dgm:spPr/>
      <dgm:t>
        <a:bodyPr/>
        <a:lstStyle/>
        <a:p>
          <a:endParaRPr lang="en-US"/>
        </a:p>
      </dgm:t>
    </dgm:pt>
    <dgm:pt modelId="{F018FA06-4A2A-487E-AB50-1BFF2CAB081B}">
      <dgm:prSet/>
      <dgm:spPr/>
      <dgm:t>
        <a:bodyPr/>
        <a:lstStyle/>
        <a:p>
          <a:pPr>
            <a:defRPr b="1"/>
          </a:pPr>
          <a:r>
            <a:rPr lang="en-GB"/>
            <a:t>Assessment</a:t>
          </a:r>
          <a:endParaRPr lang="en-US"/>
        </a:p>
      </dgm:t>
    </dgm:pt>
    <dgm:pt modelId="{27B0A0B2-5F3F-4BBA-B76E-FC88ACFCA8AD}" type="parTrans" cxnId="{CA27496D-8272-42A8-BCE3-95213E19DB15}">
      <dgm:prSet/>
      <dgm:spPr/>
      <dgm:t>
        <a:bodyPr/>
        <a:lstStyle/>
        <a:p>
          <a:endParaRPr lang="en-US"/>
        </a:p>
      </dgm:t>
    </dgm:pt>
    <dgm:pt modelId="{DFCBBE77-3AF9-44E1-AC8C-3B308E9C8FC9}" type="sibTrans" cxnId="{CA27496D-8272-42A8-BCE3-95213E19DB15}">
      <dgm:prSet/>
      <dgm:spPr/>
      <dgm:t>
        <a:bodyPr/>
        <a:lstStyle/>
        <a:p>
          <a:endParaRPr lang="en-US"/>
        </a:p>
      </dgm:t>
    </dgm:pt>
    <dgm:pt modelId="{19578CE7-0562-496A-8C0E-674A1ACE4E4B}">
      <dgm:prSet/>
      <dgm:spPr/>
      <dgm:t>
        <a:bodyPr/>
        <a:lstStyle/>
        <a:p>
          <a:r>
            <a:rPr lang="en-GB"/>
            <a:t>Quizzes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	20%</a:t>
          </a:r>
          <a:endParaRPr lang="en-US"/>
        </a:p>
      </dgm:t>
    </dgm:pt>
    <dgm:pt modelId="{ACE4ABB0-5DA6-4CA0-A76F-9D0F03D4C4D7}" type="parTrans" cxnId="{886F1D07-F816-4E92-AFDE-1C296CE49612}">
      <dgm:prSet/>
      <dgm:spPr/>
      <dgm:t>
        <a:bodyPr/>
        <a:lstStyle/>
        <a:p>
          <a:endParaRPr lang="en-US"/>
        </a:p>
      </dgm:t>
    </dgm:pt>
    <dgm:pt modelId="{D6FB2FC8-7BBA-4462-9646-45AB500740A7}" type="sibTrans" cxnId="{886F1D07-F816-4E92-AFDE-1C296CE49612}">
      <dgm:prSet/>
      <dgm:spPr/>
      <dgm:t>
        <a:bodyPr/>
        <a:lstStyle/>
        <a:p>
          <a:endParaRPr lang="en-US"/>
        </a:p>
      </dgm:t>
    </dgm:pt>
    <dgm:pt modelId="{916EF170-099E-4715-997A-39E0E30BB600}">
      <dgm:prSet/>
      <dgm:spPr/>
      <dgm:t>
        <a:bodyPr/>
        <a:lstStyle/>
        <a:p>
          <a:r>
            <a:rPr lang="en-GB"/>
            <a:t>Tests 	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	20%</a:t>
          </a:r>
          <a:endParaRPr lang="en-US"/>
        </a:p>
      </dgm:t>
    </dgm:pt>
    <dgm:pt modelId="{F7EB5AE0-A730-41CA-B773-AA32F313C0A0}" type="parTrans" cxnId="{B93B1D7C-CFB7-49EA-B533-42F0B8D1986E}">
      <dgm:prSet/>
      <dgm:spPr/>
      <dgm:t>
        <a:bodyPr/>
        <a:lstStyle/>
        <a:p>
          <a:endParaRPr lang="en-US"/>
        </a:p>
      </dgm:t>
    </dgm:pt>
    <dgm:pt modelId="{C2CAB91C-0D91-4BD5-B09D-86EB004326A9}" type="sibTrans" cxnId="{B93B1D7C-CFB7-49EA-B533-42F0B8D1986E}">
      <dgm:prSet/>
      <dgm:spPr/>
      <dgm:t>
        <a:bodyPr/>
        <a:lstStyle/>
        <a:p>
          <a:endParaRPr lang="en-US"/>
        </a:p>
      </dgm:t>
    </dgm:pt>
    <dgm:pt modelId="{CE257B16-3524-4438-B122-E471FF1506DF}">
      <dgm:prSet/>
      <dgm:spPr/>
      <dgm:t>
        <a:bodyPr/>
        <a:lstStyle/>
        <a:p>
          <a:r>
            <a:rPr lang="en-GB"/>
            <a:t>Exercises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	20%</a:t>
          </a:r>
          <a:endParaRPr lang="en-US"/>
        </a:p>
      </dgm:t>
    </dgm:pt>
    <dgm:pt modelId="{81A0BA2A-5815-438F-8248-A60228286C54}" type="parTrans" cxnId="{39D6DB22-F670-47E5-90C1-FFB085BE2EAB}">
      <dgm:prSet/>
      <dgm:spPr/>
      <dgm:t>
        <a:bodyPr/>
        <a:lstStyle/>
        <a:p>
          <a:endParaRPr lang="en-US"/>
        </a:p>
      </dgm:t>
    </dgm:pt>
    <dgm:pt modelId="{5EF2B048-437B-4341-A759-DFE3AD80A5F8}" type="sibTrans" cxnId="{39D6DB22-F670-47E5-90C1-FFB085BE2EAB}">
      <dgm:prSet/>
      <dgm:spPr/>
      <dgm:t>
        <a:bodyPr/>
        <a:lstStyle/>
        <a:p>
          <a:endParaRPr lang="en-US"/>
        </a:p>
      </dgm:t>
    </dgm:pt>
    <dgm:pt modelId="{864FB0B0-6AEE-428A-B806-E78ABF2A4D66}">
      <dgm:prSet/>
      <dgm:spPr/>
      <dgm:t>
        <a:bodyPr/>
        <a:lstStyle/>
        <a:p>
          <a:r>
            <a:rPr lang="en-GB"/>
            <a:t>Exam	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	40%</a:t>
          </a:r>
          <a:endParaRPr lang="en-US"/>
        </a:p>
      </dgm:t>
    </dgm:pt>
    <dgm:pt modelId="{94948AD4-92DF-4C87-A92E-BDFF3B28E89B}" type="parTrans" cxnId="{B3830E00-0B8F-42FE-A67D-9EFFD60F4618}">
      <dgm:prSet/>
      <dgm:spPr/>
      <dgm:t>
        <a:bodyPr/>
        <a:lstStyle/>
        <a:p>
          <a:endParaRPr lang="en-US"/>
        </a:p>
      </dgm:t>
    </dgm:pt>
    <dgm:pt modelId="{1730EC44-0743-4FD3-91C7-DC685372E7F0}" type="sibTrans" cxnId="{B3830E00-0B8F-42FE-A67D-9EFFD60F4618}">
      <dgm:prSet/>
      <dgm:spPr/>
      <dgm:t>
        <a:bodyPr/>
        <a:lstStyle/>
        <a:p>
          <a:endParaRPr lang="en-US"/>
        </a:p>
      </dgm:t>
    </dgm:pt>
    <dgm:pt modelId="{3166EAF2-3C72-4A16-A55B-AE04C878F0F5}" type="pres">
      <dgm:prSet presAssocID="{45EB0E79-185F-4696-A353-05756088DC58}" presName="root" presStyleCnt="0">
        <dgm:presLayoutVars>
          <dgm:dir/>
          <dgm:resizeHandles val="exact"/>
        </dgm:presLayoutVars>
      </dgm:prSet>
      <dgm:spPr/>
    </dgm:pt>
    <dgm:pt modelId="{E405B992-EDFA-4236-9013-A442045B19FF}" type="pres">
      <dgm:prSet presAssocID="{DDA82AC2-C081-4D5D-AC77-4E5499EA11DA}" presName="compNode" presStyleCnt="0"/>
      <dgm:spPr/>
    </dgm:pt>
    <dgm:pt modelId="{D4311A98-4E0D-43DA-B151-AFBF2EE5CC96}" type="pres">
      <dgm:prSet presAssocID="{DDA82AC2-C081-4D5D-AC77-4E5499EA11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ECB1869-D89A-49F4-9F9E-B3CA3B03CDEE}" type="pres">
      <dgm:prSet presAssocID="{DDA82AC2-C081-4D5D-AC77-4E5499EA11DA}" presName="iconSpace" presStyleCnt="0"/>
      <dgm:spPr/>
    </dgm:pt>
    <dgm:pt modelId="{09273376-F1F2-4F69-AAA9-B7FC922A5A4F}" type="pres">
      <dgm:prSet presAssocID="{DDA82AC2-C081-4D5D-AC77-4E5499EA11DA}" presName="parTx" presStyleLbl="revTx" presStyleIdx="0" presStyleCnt="4">
        <dgm:presLayoutVars>
          <dgm:chMax val="0"/>
          <dgm:chPref val="0"/>
        </dgm:presLayoutVars>
      </dgm:prSet>
      <dgm:spPr/>
    </dgm:pt>
    <dgm:pt modelId="{3BA3C4C1-6BD5-4D22-91C2-6198033ED333}" type="pres">
      <dgm:prSet presAssocID="{DDA82AC2-C081-4D5D-AC77-4E5499EA11DA}" presName="txSpace" presStyleCnt="0"/>
      <dgm:spPr/>
    </dgm:pt>
    <dgm:pt modelId="{87F9F217-1CCD-4A3F-995A-E57C63D080F9}" type="pres">
      <dgm:prSet presAssocID="{DDA82AC2-C081-4D5D-AC77-4E5499EA11DA}" presName="desTx" presStyleLbl="revTx" presStyleIdx="1" presStyleCnt="4">
        <dgm:presLayoutVars/>
      </dgm:prSet>
      <dgm:spPr/>
    </dgm:pt>
    <dgm:pt modelId="{8052796A-9FF7-4BEE-967B-412C98D7E531}" type="pres">
      <dgm:prSet presAssocID="{2EA670E0-A85E-4E9B-BB68-A3B40951E8E0}" presName="sibTrans" presStyleCnt="0"/>
      <dgm:spPr/>
    </dgm:pt>
    <dgm:pt modelId="{AA415AED-14C4-4A6C-8BA7-A11E23734AEE}" type="pres">
      <dgm:prSet presAssocID="{F018FA06-4A2A-487E-AB50-1BFF2CAB081B}" presName="compNode" presStyleCnt="0"/>
      <dgm:spPr/>
    </dgm:pt>
    <dgm:pt modelId="{BFA27B57-15DF-4B17-8641-922290871465}" type="pres">
      <dgm:prSet presAssocID="{F018FA06-4A2A-487E-AB50-1BFF2CAB08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8478958-ED88-4038-B66C-91EC197C0A7A}" type="pres">
      <dgm:prSet presAssocID="{F018FA06-4A2A-487E-AB50-1BFF2CAB081B}" presName="iconSpace" presStyleCnt="0"/>
      <dgm:spPr/>
    </dgm:pt>
    <dgm:pt modelId="{3C4ED124-2CB1-4D66-87A4-A3F4A8C32E0A}" type="pres">
      <dgm:prSet presAssocID="{F018FA06-4A2A-487E-AB50-1BFF2CAB081B}" presName="parTx" presStyleLbl="revTx" presStyleIdx="2" presStyleCnt="4">
        <dgm:presLayoutVars>
          <dgm:chMax val="0"/>
          <dgm:chPref val="0"/>
        </dgm:presLayoutVars>
      </dgm:prSet>
      <dgm:spPr/>
    </dgm:pt>
    <dgm:pt modelId="{3AFF7B66-4297-4747-BB70-8B69FA11E85C}" type="pres">
      <dgm:prSet presAssocID="{F018FA06-4A2A-487E-AB50-1BFF2CAB081B}" presName="txSpace" presStyleCnt="0"/>
      <dgm:spPr/>
    </dgm:pt>
    <dgm:pt modelId="{50A19816-B62E-4F15-93DB-67ECB5A9974E}" type="pres">
      <dgm:prSet presAssocID="{F018FA06-4A2A-487E-AB50-1BFF2CAB081B}" presName="desTx" presStyleLbl="revTx" presStyleIdx="3" presStyleCnt="4">
        <dgm:presLayoutVars/>
      </dgm:prSet>
      <dgm:spPr/>
    </dgm:pt>
  </dgm:ptLst>
  <dgm:cxnLst>
    <dgm:cxn modelId="{B3830E00-0B8F-42FE-A67D-9EFFD60F4618}" srcId="{F018FA06-4A2A-487E-AB50-1BFF2CAB081B}" destId="{864FB0B0-6AEE-428A-B806-E78ABF2A4D66}" srcOrd="3" destOrd="0" parTransId="{94948AD4-92DF-4C87-A92E-BDFF3B28E89B}" sibTransId="{1730EC44-0743-4FD3-91C7-DC685372E7F0}"/>
    <dgm:cxn modelId="{A6864E01-2045-4F18-A519-F1CFF808CC6C}" type="presOf" srcId="{864FB0B0-6AEE-428A-B806-E78ABF2A4D66}" destId="{50A19816-B62E-4F15-93DB-67ECB5A9974E}" srcOrd="0" destOrd="3" presId="urn:microsoft.com/office/officeart/2018/5/layout/CenteredIconLabelDescriptionList"/>
    <dgm:cxn modelId="{886F1D07-F816-4E92-AFDE-1C296CE49612}" srcId="{F018FA06-4A2A-487E-AB50-1BFF2CAB081B}" destId="{19578CE7-0562-496A-8C0E-674A1ACE4E4B}" srcOrd="0" destOrd="0" parTransId="{ACE4ABB0-5DA6-4CA0-A76F-9D0F03D4C4D7}" sibTransId="{D6FB2FC8-7BBA-4462-9646-45AB500740A7}"/>
    <dgm:cxn modelId="{60A0D60A-1275-46FF-A720-9D7D023AFCE4}" type="presOf" srcId="{F018FA06-4A2A-487E-AB50-1BFF2CAB081B}" destId="{3C4ED124-2CB1-4D66-87A4-A3F4A8C32E0A}" srcOrd="0" destOrd="0" presId="urn:microsoft.com/office/officeart/2018/5/layout/CenteredIconLabelDescriptionList"/>
    <dgm:cxn modelId="{39D6DB22-F670-47E5-90C1-FFB085BE2EAB}" srcId="{F018FA06-4A2A-487E-AB50-1BFF2CAB081B}" destId="{CE257B16-3524-4438-B122-E471FF1506DF}" srcOrd="2" destOrd="0" parTransId="{81A0BA2A-5815-438F-8248-A60228286C54}" sibTransId="{5EF2B048-437B-4341-A759-DFE3AD80A5F8}"/>
    <dgm:cxn modelId="{8EAFE323-BAF4-45F6-9E27-895639D46F8B}" type="presOf" srcId="{19578CE7-0562-496A-8C0E-674A1ACE4E4B}" destId="{50A19816-B62E-4F15-93DB-67ECB5A9974E}" srcOrd="0" destOrd="0" presId="urn:microsoft.com/office/officeart/2018/5/layout/CenteredIconLabelDescriptionList"/>
    <dgm:cxn modelId="{F4EEED34-C344-4924-8D73-30AF96335DC4}" srcId="{45EB0E79-185F-4696-A353-05756088DC58}" destId="{DDA82AC2-C081-4D5D-AC77-4E5499EA11DA}" srcOrd="0" destOrd="0" parTransId="{FBA89A38-2373-429B-9530-813877D8D11F}" sibTransId="{2EA670E0-A85E-4E9B-BB68-A3B40951E8E0}"/>
    <dgm:cxn modelId="{361E0138-1031-426D-8071-69BFBF0805E0}" type="presOf" srcId="{45EB0E79-185F-4696-A353-05756088DC58}" destId="{3166EAF2-3C72-4A16-A55B-AE04C878F0F5}" srcOrd="0" destOrd="0" presId="urn:microsoft.com/office/officeart/2018/5/layout/CenteredIconLabelDescriptionList"/>
    <dgm:cxn modelId="{DCBC164C-B268-45AE-BADA-1800E0AEC8DC}" type="presOf" srcId="{CE257B16-3524-4438-B122-E471FF1506DF}" destId="{50A19816-B62E-4F15-93DB-67ECB5A9974E}" srcOrd="0" destOrd="2" presId="urn:microsoft.com/office/officeart/2018/5/layout/CenteredIconLabelDescriptionList"/>
    <dgm:cxn modelId="{823BCB5B-ED2B-4D98-B4BD-1470D4B50EFB}" type="presOf" srcId="{916EF170-099E-4715-997A-39E0E30BB600}" destId="{50A19816-B62E-4F15-93DB-67ECB5A9974E}" srcOrd="0" destOrd="1" presId="urn:microsoft.com/office/officeart/2018/5/layout/CenteredIconLabelDescriptionList"/>
    <dgm:cxn modelId="{6A752761-DF6B-48C9-871E-866BA4FED045}" type="presOf" srcId="{DDA82AC2-C081-4D5D-AC77-4E5499EA11DA}" destId="{09273376-F1F2-4F69-AAA9-B7FC922A5A4F}" srcOrd="0" destOrd="0" presId="urn:microsoft.com/office/officeart/2018/5/layout/CenteredIconLabelDescriptionList"/>
    <dgm:cxn modelId="{CA27496D-8272-42A8-BCE3-95213E19DB15}" srcId="{45EB0E79-185F-4696-A353-05756088DC58}" destId="{F018FA06-4A2A-487E-AB50-1BFF2CAB081B}" srcOrd="1" destOrd="0" parTransId="{27B0A0B2-5F3F-4BBA-B76E-FC88ACFCA8AD}" sibTransId="{DFCBBE77-3AF9-44E1-AC8C-3B308E9C8FC9}"/>
    <dgm:cxn modelId="{B93B1D7C-CFB7-49EA-B533-42F0B8D1986E}" srcId="{F018FA06-4A2A-487E-AB50-1BFF2CAB081B}" destId="{916EF170-099E-4715-997A-39E0E30BB600}" srcOrd="1" destOrd="0" parTransId="{F7EB5AE0-A730-41CA-B773-AA32F313C0A0}" sibTransId="{C2CAB91C-0D91-4BD5-B09D-86EB004326A9}"/>
    <dgm:cxn modelId="{029D6CC8-CC28-4011-A772-5491486F141C}" type="presOf" srcId="{0EECC62F-4FC6-4019-9D52-73EF1D452313}" destId="{87F9F217-1CCD-4A3F-995A-E57C63D080F9}" srcOrd="0" destOrd="0" presId="urn:microsoft.com/office/officeart/2018/5/layout/CenteredIconLabelDescriptionList"/>
    <dgm:cxn modelId="{AE3850CF-9762-4680-9E8D-D0FF96A8D42C}" srcId="{DDA82AC2-C081-4D5D-AC77-4E5499EA11DA}" destId="{0EECC62F-4FC6-4019-9D52-73EF1D452313}" srcOrd="0" destOrd="0" parTransId="{77CFEC65-F724-4312-8F08-7C57939FA3FC}" sibTransId="{227EC3C1-71A3-43E3-8960-CBE9C952EE48}"/>
    <dgm:cxn modelId="{167B15F4-FB44-4874-A0EC-40CAEE55E600}" type="presParOf" srcId="{3166EAF2-3C72-4A16-A55B-AE04C878F0F5}" destId="{E405B992-EDFA-4236-9013-A442045B19FF}" srcOrd="0" destOrd="0" presId="urn:microsoft.com/office/officeart/2018/5/layout/CenteredIconLabelDescriptionList"/>
    <dgm:cxn modelId="{E45A1417-3126-4CE5-B240-6284DD511C2D}" type="presParOf" srcId="{E405B992-EDFA-4236-9013-A442045B19FF}" destId="{D4311A98-4E0D-43DA-B151-AFBF2EE5CC96}" srcOrd="0" destOrd="0" presId="urn:microsoft.com/office/officeart/2018/5/layout/CenteredIconLabelDescriptionList"/>
    <dgm:cxn modelId="{40E8326B-90D0-4879-8317-17FC55291248}" type="presParOf" srcId="{E405B992-EDFA-4236-9013-A442045B19FF}" destId="{7ECB1869-D89A-49F4-9F9E-B3CA3B03CDEE}" srcOrd="1" destOrd="0" presId="urn:microsoft.com/office/officeart/2018/5/layout/CenteredIconLabelDescriptionList"/>
    <dgm:cxn modelId="{70DE2AD5-4D9A-481B-8EE1-743E481F4478}" type="presParOf" srcId="{E405B992-EDFA-4236-9013-A442045B19FF}" destId="{09273376-F1F2-4F69-AAA9-B7FC922A5A4F}" srcOrd="2" destOrd="0" presId="urn:microsoft.com/office/officeart/2018/5/layout/CenteredIconLabelDescriptionList"/>
    <dgm:cxn modelId="{0D918D32-6264-4593-B05F-56BCACDC55A7}" type="presParOf" srcId="{E405B992-EDFA-4236-9013-A442045B19FF}" destId="{3BA3C4C1-6BD5-4D22-91C2-6198033ED333}" srcOrd="3" destOrd="0" presId="urn:microsoft.com/office/officeart/2018/5/layout/CenteredIconLabelDescriptionList"/>
    <dgm:cxn modelId="{D1539F08-D715-4EDA-9AB7-CFEB50D4D78E}" type="presParOf" srcId="{E405B992-EDFA-4236-9013-A442045B19FF}" destId="{87F9F217-1CCD-4A3F-995A-E57C63D080F9}" srcOrd="4" destOrd="0" presId="urn:microsoft.com/office/officeart/2018/5/layout/CenteredIconLabelDescriptionList"/>
    <dgm:cxn modelId="{71B14E3B-C838-4CF0-97BC-43A81F459226}" type="presParOf" srcId="{3166EAF2-3C72-4A16-A55B-AE04C878F0F5}" destId="{8052796A-9FF7-4BEE-967B-412C98D7E531}" srcOrd="1" destOrd="0" presId="urn:microsoft.com/office/officeart/2018/5/layout/CenteredIconLabelDescriptionList"/>
    <dgm:cxn modelId="{A1450BD8-0A75-46E3-808E-CECE9A351788}" type="presParOf" srcId="{3166EAF2-3C72-4A16-A55B-AE04C878F0F5}" destId="{AA415AED-14C4-4A6C-8BA7-A11E23734AEE}" srcOrd="2" destOrd="0" presId="urn:microsoft.com/office/officeart/2018/5/layout/CenteredIconLabelDescriptionList"/>
    <dgm:cxn modelId="{B7380B96-33A8-4AFA-BD90-44A32DB07016}" type="presParOf" srcId="{AA415AED-14C4-4A6C-8BA7-A11E23734AEE}" destId="{BFA27B57-15DF-4B17-8641-922290871465}" srcOrd="0" destOrd="0" presId="urn:microsoft.com/office/officeart/2018/5/layout/CenteredIconLabelDescriptionList"/>
    <dgm:cxn modelId="{E500BC29-B4B7-4745-89DD-568F3675D99F}" type="presParOf" srcId="{AA415AED-14C4-4A6C-8BA7-A11E23734AEE}" destId="{68478958-ED88-4038-B66C-91EC197C0A7A}" srcOrd="1" destOrd="0" presId="urn:microsoft.com/office/officeart/2018/5/layout/CenteredIconLabelDescriptionList"/>
    <dgm:cxn modelId="{508ED1C7-5CA8-48DA-8B61-5D38B6D3146F}" type="presParOf" srcId="{AA415AED-14C4-4A6C-8BA7-A11E23734AEE}" destId="{3C4ED124-2CB1-4D66-87A4-A3F4A8C32E0A}" srcOrd="2" destOrd="0" presId="urn:microsoft.com/office/officeart/2018/5/layout/CenteredIconLabelDescriptionList"/>
    <dgm:cxn modelId="{299FD2CE-BA11-45AD-975E-75C1879F6D25}" type="presParOf" srcId="{AA415AED-14C4-4A6C-8BA7-A11E23734AEE}" destId="{3AFF7B66-4297-4747-BB70-8B69FA11E85C}" srcOrd="3" destOrd="0" presId="urn:microsoft.com/office/officeart/2018/5/layout/CenteredIconLabelDescriptionList"/>
    <dgm:cxn modelId="{88F1D236-08EE-4294-B533-2F9CFD44E903}" type="presParOf" srcId="{AA415AED-14C4-4A6C-8BA7-A11E23734AEE}" destId="{50A19816-B62E-4F15-93DB-67ECB5A9974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E8842-CEC0-4127-9D25-B7E406EF1F8A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4DCA8DF-9D3C-4D22-A261-5FC808C37891}">
      <dgm:prSet/>
      <dgm:spPr/>
      <dgm:t>
        <a:bodyPr/>
        <a:lstStyle/>
        <a:p>
          <a:r>
            <a:rPr lang="en-GB" dirty="0"/>
            <a:t>Introduction to Large Language Models (LLMs) </a:t>
          </a:r>
          <a:endParaRPr lang="en-US" dirty="0"/>
        </a:p>
      </dgm:t>
    </dgm:pt>
    <dgm:pt modelId="{FE3294B0-0FD0-4B5A-85BB-9B9FBC98A144}" type="parTrans" cxnId="{F82AB6F3-8F5D-477B-8995-79B12D0B8903}">
      <dgm:prSet/>
      <dgm:spPr/>
      <dgm:t>
        <a:bodyPr/>
        <a:lstStyle/>
        <a:p>
          <a:endParaRPr lang="en-US"/>
        </a:p>
      </dgm:t>
    </dgm:pt>
    <dgm:pt modelId="{AC8F4691-7913-433B-A1BD-FD529CB3A826}" type="sibTrans" cxnId="{F82AB6F3-8F5D-477B-8995-79B12D0B8903}">
      <dgm:prSet/>
      <dgm:spPr/>
      <dgm:t>
        <a:bodyPr/>
        <a:lstStyle/>
        <a:p>
          <a:endParaRPr lang="en-US"/>
        </a:p>
      </dgm:t>
    </dgm:pt>
    <dgm:pt modelId="{E4B8022C-F51E-4ED5-A5FF-1C8B0A49426D}">
      <dgm:prSet/>
      <dgm:spPr/>
      <dgm:t>
        <a:bodyPr/>
        <a:lstStyle/>
        <a:p>
          <a:r>
            <a:rPr lang="en-GB"/>
            <a:t>Basics of Prompt Engineering </a:t>
          </a:r>
          <a:endParaRPr lang="en-US"/>
        </a:p>
      </dgm:t>
    </dgm:pt>
    <dgm:pt modelId="{A7D3A584-4320-446F-9964-DD5255D5BD7C}" type="parTrans" cxnId="{1926A43E-E019-4C8B-8F28-B24D39E68B34}">
      <dgm:prSet/>
      <dgm:spPr/>
      <dgm:t>
        <a:bodyPr/>
        <a:lstStyle/>
        <a:p>
          <a:endParaRPr lang="en-US"/>
        </a:p>
      </dgm:t>
    </dgm:pt>
    <dgm:pt modelId="{E57864BF-6F11-4E34-A9E2-66FFCAE6946E}" type="sibTrans" cxnId="{1926A43E-E019-4C8B-8F28-B24D39E68B34}">
      <dgm:prSet/>
      <dgm:spPr/>
      <dgm:t>
        <a:bodyPr/>
        <a:lstStyle/>
        <a:p>
          <a:endParaRPr lang="en-US"/>
        </a:p>
      </dgm:t>
    </dgm:pt>
    <dgm:pt modelId="{9312A8C3-0B3B-469B-AECD-4FF712F13020}">
      <dgm:prSet/>
      <dgm:spPr/>
      <dgm:t>
        <a:bodyPr/>
        <a:lstStyle/>
        <a:p>
          <a:r>
            <a:rPr lang="en-GB"/>
            <a:t>Designing Effective Prompts </a:t>
          </a:r>
          <a:endParaRPr lang="en-US"/>
        </a:p>
      </dgm:t>
    </dgm:pt>
    <dgm:pt modelId="{AB23E26D-A750-4239-9B68-230C054BD937}" type="parTrans" cxnId="{383CB8BC-CCF5-4D76-96F0-6F118AFD569B}">
      <dgm:prSet/>
      <dgm:spPr/>
      <dgm:t>
        <a:bodyPr/>
        <a:lstStyle/>
        <a:p>
          <a:endParaRPr lang="en-US"/>
        </a:p>
      </dgm:t>
    </dgm:pt>
    <dgm:pt modelId="{E3FCD424-CA04-4F90-87C1-6EFBCDE7115E}" type="sibTrans" cxnId="{383CB8BC-CCF5-4D76-96F0-6F118AFD569B}">
      <dgm:prSet/>
      <dgm:spPr/>
      <dgm:t>
        <a:bodyPr/>
        <a:lstStyle/>
        <a:p>
          <a:endParaRPr lang="en-US"/>
        </a:p>
      </dgm:t>
    </dgm:pt>
    <dgm:pt modelId="{25E8CCAC-5140-47E7-A313-88B3B8072444}">
      <dgm:prSet/>
      <dgm:spPr/>
      <dgm:t>
        <a:bodyPr/>
        <a:lstStyle/>
        <a:p>
          <a:r>
            <a:rPr lang="en-GB"/>
            <a:t>Customization of LLM Behaviour </a:t>
          </a:r>
          <a:endParaRPr lang="en-US"/>
        </a:p>
      </dgm:t>
    </dgm:pt>
    <dgm:pt modelId="{7B236FBA-8FEC-479B-9EF2-BC34DE2923DD}" type="parTrans" cxnId="{4E70C753-6534-403D-AF42-575F6FB80CB3}">
      <dgm:prSet/>
      <dgm:spPr/>
      <dgm:t>
        <a:bodyPr/>
        <a:lstStyle/>
        <a:p>
          <a:endParaRPr lang="en-US"/>
        </a:p>
      </dgm:t>
    </dgm:pt>
    <dgm:pt modelId="{33457517-B93A-489D-9336-5090796E2E77}" type="sibTrans" cxnId="{4E70C753-6534-403D-AF42-575F6FB80CB3}">
      <dgm:prSet/>
      <dgm:spPr/>
      <dgm:t>
        <a:bodyPr/>
        <a:lstStyle/>
        <a:p>
          <a:endParaRPr lang="en-US"/>
        </a:p>
      </dgm:t>
    </dgm:pt>
    <dgm:pt modelId="{66F938AE-47A7-4581-B70A-9C3DEB658E6E}">
      <dgm:prSet/>
      <dgm:spPr/>
      <dgm:t>
        <a:bodyPr/>
        <a:lstStyle/>
        <a:p>
          <a:r>
            <a:rPr lang="en-GB"/>
            <a:t>Fine-tuning Methodologies of LLMs </a:t>
          </a:r>
          <a:endParaRPr lang="en-US"/>
        </a:p>
      </dgm:t>
    </dgm:pt>
    <dgm:pt modelId="{C98B7322-1B11-43B8-BDDD-8E45DAB450BB}" type="parTrans" cxnId="{D9585114-5C2E-42FB-AAB0-486C84C8CBDA}">
      <dgm:prSet/>
      <dgm:spPr/>
      <dgm:t>
        <a:bodyPr/>
        <a:lstStyle/>
        <a:p>
          <a:endParaRPr lang="en-US"/>
        </a:p>
      </dgm:t>
    </dgm:pt>
    <dgm:pt modelId="{3942DBE1-1754-42F8-B53C-5A94B271AC09}" type="sibTrans" cxnId="{D9585114-5C2E-42FB-AAB0-486C84C8CBDA}">
      <dgm:prSet/>
      <dgm:spPr/>
      <dgm:t>
        <a:bodyPr/>
        <a:lstStyle/>
        <a:p>
          <a:endParaRPr lang="en-US"/>
        </a:p>
      </dgm:t>
    </dgm:pt>
    <dgm:pt modelId="{6E4B56F3-DBDA-418D-894D-B69DCAF4A8B3}">
      <dgm:prSet/>
      <dgm:spPr/>
      <dgm:t>
        <a:bodyPr/>
        <a:lstStyle/>
        <a:p>
          <a:r>
            <a:rPr lang="en-GB"/>
            <a:t>Optimizing LLM Interactions </a:t>
          </a:r>
          <a:endParaRPr lang="en-US"/>
        </a:p>
      </dgm:t>
    </dgm:pt>
    <dgm:pt modelId="{4448007B-D6B9-46CC-9DDD-B8554A753594}" type="parTrans" cxnId="{782D0ACA-4739-4361-9372-BD1B6619A1F1}">
      <dgm:prSet/>
      <dgm:spPr/>
      <dgm:t>
        <a:bodyPr/>
        <a:lstStyle/>
        <a:p>
          <a:endParaRPr lang="en-US"/>
        </a:p>
      </dgm:t>
    </dgm:pt>
    <dgm:pt modelId="{8F54A7E4-A227-49CB-9106-A25082292EA8}" type="sibTrans" cxnId="{782D0ACA-4739-4361-9372-BD1B6619A1F1}">
      <dgm:prSet/>
      <dgm:spPr/>
      <dgm:t>
        <a:bodyPr/>
        <a:lstStyle/>
        <a:p>
          <a:endParaRPr lang="en-US"/>
        </a:p>
      </dgm:t>
    </dgm:pt>
    <dgm:pt modelId="{7B609EB6-1595-4C98-A467-A6AAAF507AEB}">
      <dgm:prSet/>
      <dgm:spPr/>
      <dgm:t>
        <a:bodyPr/>
        <a:lstStyle/>
        <a:p>
          <a:r>
            <a:rPr lang="en-GB"/>
            <a:t>Workflow Design and Customization </a:t>
          </a:r>
          <a:endParaRPr lang="en-US"/>
        </a:p>
      </dgm:t>
    </dgm:pt>
    <dgm:pt modelId="{5476E09E-441B-4096-83EE-CF9D15650C09}" type="parTrans" cxnId="{0E1FDE19-6BBA-49EF-BC43-4A74BF052093}">
      <dgm:prSet/>
      <dgm:spPr/>
      <dgm:t>
        <a:bodyPr/>
        <a:lstStyle/>
        <a:p>
          <a:endParaRPr lang="en-US"/>
        </a:p>
      </dgm:t>
    </dgm:pt>
    <dgm:pt modelId="{688E5DC0-4049-46A0-88B7-91C25357A6EE}" type="sibTrans" cxnId="{0E1FDE19-6BBA-49EF-BC43-4A74BF052093}">
      <dgm:prSet/>
      <dgm:spPr/>
      <dgm:t>
        <a:bodyPr/>
        <a:lstStyle/>
        <a:p>
          <a:endParaRPr lang="en-US"/>
        </a:p>
      </dgm:t>
    </dgm:pt>
    <dgm:pt modelId="{319CC184-C001-4C76-98C5-EA0C6DF75AA0}">
      <dgm:prSet/>
      <dgm:spPr/>
      <dgm:t>
        <a:bodyPr/>
        <a:lstStyle/>
        <a:p>
          <a:r>
            <a:rPr lang="en-GB"/>
            <a:t>Evaluation of LLM Responses </a:t>
          </a:r>
          <a:endParaRPr lang="en-US"/>
        </a:p>
      </dgm:t>
    </dgm:pt>
    <dgm:pt modelId="{BE0F8004-AE1E-477B-BC7E-D6E7F08E5E56}" type="parTrans" cxnId="{E73DA6DE-F22C-46F0-B1E9-1CF92CAA9CED}">
      <dgm:prSet/>
      <dgm:spPr/>
      <dgm:t>
        <a:bodyPr/>
        <a:lstStyle/>
        <a:p>
          <a:endParaRPr lang="en-US"/>
        </a:p>
      </dgm:t>
    </dgm:pt>
    <dgm:pt modelId="{80CCFB3F-D753-4AB4-8A80-F73AB9B792A2}" type="sibTrans" cxnId="{E73DA6DE-F22C-46F0-B1E9-1CF92CAA9CED}">
      <dgm:prSet/>
      <dgm:spPr/>
      <dgm:t>
        <a:bodyPr/>
        <a:lstStyle/>
        <a:p>
          <a:endParaRPr lang="en-US"/>
        </a:p>
      </dgm:t>
    </dgm:pt>
    <dgm:pt modelId="{1F02CF4A-F434-4B3F-A9B4-BD27D2E454DF}">
      <dgm:prSet/>
      <dgm:spPr/>
      <dgm:t>
        <a:bodyPr/>
        <a:lstStyle/>
        <a:p>
          <a:r>
            <a:rPr lang="en-GB"/>
            <a:t>Refinement of LLM Responses </a:t>
          </a:r>
          <a:endParaRPr lang="en-US"/>
        </a:p>
      </dgm:t>
    </dgm:pt>
    <dgm:pt modelId="{E3B029DD-F7B0-4A8D-8659-0F872DC87B69}" type="parTrans" cxnId="{FB6EF7B1-6D9A-48AE-9C51-2698E49329CB}">
      <dgm:prSet/>
      <dgm:spPr/>
      <dgm:t>
        <a:bodyPr/>
        <a:lstStyle/>
        <a:p>
          <a:endParaRPr lang="en-US"/>
        </a:p>
      </dgm:t>
    </dgm:pt>
    <dgm:pt modelId="{60C6096B-56DD-4A78-9AF7-84D2BC87E73C}" type="sibTrans" cxnId="{FB6EF7B1-6D9A-48AE-9C51-2698E49329CB}">
      <dgm:prSet/>
      <dgm:spPr/>
      <dgm:t>
        <a:bodyPr/>
        <a:lstStyle/>
        <a:p>
          <a:endParaRPr lang="en-US"/>
        </a:p>
      </dgm:t>
    </dgm:pt>
    <dgm:pt modelId="{12524165-002B-42BF-BEE3-FEFF38F696C3}">
      <dgm:prSet/>
      <dgm:spPr/>
      <dgm:t>
        <a:bodyPr/>
        <a:lstStyle/>
        <a:p>
          <a:r>
            <a:rPr lang="en-GB"/>
            <a:t>Ethical Considerations in Prompt Engineering </a:t>
          </a:r>
          <a:endParaRPr lang="en-US"/>
        </a:p>
      </dgm:t>
    </dgm:pt>
    <dgm:pt modelId="{A6DAC345-B429-4EB1-AF62-8BE399CEA6A5}" type="parTrans" cxnId="{3D9374FC-AD33-4CD9-843F-33F1293038F6}">
      <dgm:prSet/>
      <dgm:spPr/>
      <dgm:t>
        <a:bodyPr/>
        <a:lstStyle/>
        <a:p>
          <a:endParaRPr lang="en-US"/>
        </a:p>
      </dgm:t>
    </dgm:pt>
    <dgm:pt modelId="{E69FD5B7-926A-4342-9326-5FF65A09FEED}" type="sibTrans" cxnId="{3D9374FC-AD33-4CD9-843F-33F1293038F6}">
      <dgm:prSet/>
      <dgm:spPr/>
      <dgm:t>
        <a:bodyPr/>
        <a:lstStyle/>
        <a:p>
          <a:endParaRPr lang="en-US"/>
        </a:p>
      </dgm:t>
    </dgm:pt>
    <dgm:pt modelId="{8D6B1138-00A0-4326-866D-4FA5BB20685D}">
      <dgm:prSet/>
      <dgm:spPr/>
      <dgm:t>
        <a:bodyPr/>
        <a:lstStyle/>
        <a:p>
          <a:r>
            <a:rPr lang="en-GB"/>
            <a:t>Advanced Prompt Engineering Techniques </a:t>
          </a:r>
          <a:endParaRPr lang="en-US"/>
        </a:p>
      </dgm:t>
    </dgm:pt>
    <dgm:pt modelId="{725607DF-9EAB-403A-BBF1-3B91D18A7D17}" type="parTrans" cxnId="{6000E9D9-1CBA-43F7-A968-ED501A6AE3F5}">
      <dgm:prSet/>
      <dgm:spPr/>
      <dgm:t>
        <a:bodyPr/>
        <a:lstStyle/>
        <a:p>
          <a:endParaRPr lang="en-US"/>
        </a:p>
      </dgm:t>
    </dgm:pt>
    <dgm:pt modelId="{D860AF9C-A0E1-4E17-9B3E-CD971037407D}" type="sibTrans" cxnId="{6000E9D9-1CBA-43F7-A968-ED501A6AE3F5}">
      <dgm:prSet/>
      <dgm:spPr/>
      <dgm:t>
        <a:bodyPr/>
        <a:lstStyle/>
        <a:p>
          <a:endParaRPr lang="en-US"/>
        </a:p>
      </dgm:t>
    </dgm:pt>
    <dgm:pt modelId="{D67F0C8F-6F24-4D52-B66E-BDC57CEF99C8}">
      <dgm:prSet/>
      <dgm:spPr/>
      <dgm:t>
        <a:bodyPr/>
        <a:lstStyle/>
        <a:p>
          <a:r>
            <a:rPr lang="en-GB"/>
            <a:t>Case Studies in Prompt Engineering </a:t>
          </a:r>
          <a:endParaRPr lang="en-US"/>
        </a:p>
      </dgm:t>
    </dgm:pt>
    <dgm:pt modelId="{A7561F26-061E-4822-9955-6EF5D223C98C}" type="parTrans" cxnId="{96232518-CCCC-486C-AEB2-4A166C832934}">
      <dgm:prSet/>
      <dgm:spPr/>
      <dgm:t>
        <a:bodyPr/>
        <a:lstStyle/>
        <a:p>
          <a:endParaRPr lang="en-US"/>
        </a:p>
      </dgm:t>
    </dgm:pt>
    <dgm:pt modelId="{001893DD-5C3C-4641-8BF1-57985351D980}" type="sibTrans" cxnId="{96232518-CCCC-486C-AEB2-4A166C832934}">
      <dgm:prSet/>
      <dgm:spPr/>
      <dgm:t>
        <a:bodyPr/>
        <a:lstStyle/>
        <a:p>
          <a:endParaRPr lang="en-US"/>
        </a:p>
      </dgm:t>
    </dgm:pt>
    <dgm:pt modelId="{EE54EC1F-827E-4CDF-9C9E-58D6C60B45FA}" type="pres">
      <dgm:prSet presAssocID="{0CCE8842-CEC0-4127-9D25-B7E406EF1F8A}" presName="diagram" presStyleCnt="0">
        <dgm:presLayoutVars>
          <dgm:dir/>
          <dgm:resizeHandles val="exact"/>
        </dgm:presLayoutVars>
      </dgm:prSet>
      <dgm:spPr/>
    </dgm:pt>
    <dgm:pt modelId="{D222625B-9E4C-4D33-9607-520B933384C7}" type="pres">
      <dgm:prSet presAssocID="{F4DCA8DF-9D3C-4D22-A261-5FC808C37891}" presName="node" presStyleLbl="node1" presStyleIdx="0" presStyleCnt="12">
        <dgm:presLayoutVars>
          <dgm:bulletEnabled val="1"/>
        </dgm:presLayoutVars>
      </dgm:prSet>
      <dgm:spPr/>
    </dgm:pt>
    <dgm:pt modelId="{051E59D4-F9DF-4B22-B772-A64D4A6AEE29}" type="pres">
      <dgm:prSet presAssocID="{AC8F4691-7913-433B-A1BD-FD529CB3A826}" presName="sibTrans" presStyleCnt="0"/>
      <dgm:spPr/>
    </dgm:pt>
    <dgm:pt modelId="{BC7C684B-7DC1-4E6A-B739-72043C57B683}" type="pres">
      <dgm:prSet presAssocID="{E4B8022C-F51E-4ED5-A5FF-1C8B0A49426D}" presName="node" presStyleLbl="node1" presStyleIdx="1" presStyleCnt="12">
        <dgm:presLayoutVars>
          <dgm:bulletEnabled val="1"/>
        </dgm:presLayoutVars>
      </dgm:prSet>
      <dgm:spPr/>
    </dgm:pt>
    <dgm:pt modelId="{32785885-3F69-4BB7-BDDC-5DA26C837CD5}" type="pres">
      <dgm:prSet presAssocID="{E57864BF-6F11-4E34-A9E2-66FFCAE6946E}" presName="sibTrans" presStyleCnt="0"/>
      <dgm:spPr/>
    </dgm:pt>
    <dgm:pt modelId="{15132AC9-B476-43F5-B74A-28D03B77BA14}" type="pres">
      <dgm:prSet presAssocID="{9312A8C3-0B3B-469B-AECD-4FF712F13020}" presName="node" presStyleLbl="node1" presStyleIdx="2" presStyleCnt="12">
        <dgm:presLayoutVars>
          <dgm:bulletEnabled val="1"/>
        </dgm:presLayoutVars>
      </dgm:prSet>
      <dgm:spPr/>
    </dgm:pt>
    <dgm:pt modelId="{098B663A-667B-4D55-A035-EBC97B258BB4}" type="pres">
      <dgm:prSet presAssocID="{E3FCD424-CA04-4F90-87C1-6EFBCDE7115E}" presName="sibTrans" presStyleCnt="0"/>
      <dgm:spPr/>
    </dgm:pt>
    <dgm:pt modelId="{99FE0CE0-8058-49E9-8F5F-1B2E525C6D1F}" type="pres">
      <dgm:prSet presAssocID="{25E8CCAC-5140-47E7-A313-88B3B8072444}" presName="node" presStyleLbl="node1" presStyleIdx="3" presStyleCnt="12">
        <dgm:presLayoutVars>
          <dgm:bulletEnabled val="1"/>
        </dgm:presLayoutVars>
      </dgm:prSet>
      <dgm:spPr/>
    </dgm:pt>
    <dgm:pt modelId="{D67378BD-E3B5-43E8-8FE6-B56AA5D80120}" type="pres">
      <dgm:prSet presAssocID="{33457517-B93A-489D-9336-5090796E2E77}" presName="sibTrans" presStyleCnt="0"/>
      <dgm:spPr/>
    </dgm:pt>
    <dgm:pt modelId="{D95058D7-5206-4392-B643-E984A4BDF0E3}" type="pres">
      <dgm:prSet presAssocID="{66F938AE-47A7-4581-B70A-9C3DEB658E6E}" presName="node" presStyleLbl="node1" presStyleIdx="4" presStyleCnt="12">
        <dgm:presLayoutVars>
          <dgm:bulletEnabled val="1"/>
        </dgm:presLayoutVars>
      </dgm:prSet>
      <dgm:spPr/>
    </dgm:pt>
    <dgm:pt modelId="{A36EF5E1-BA2A-46CA-A61F-8A067A74F4E7}" type="pres">
      <dgm:prSet presAssocID="{3942DBE1-1754-42F8-B53C-5A94B271AC09}" presName="sibTrans" presStyleCnt="0"/>
      <dgm:spPr/>
    </dgm:pt>
    <dgm:pt modelId="{D33C05D5-8848-4324-BFC4-E1A5EB267D80}" type="pres">
      <dgm:prSet presAssocID="{6E4B56F3-DBDA-418D-894D-B69DCAF4A8B3}" presName="node" presStyleLbl="node1" presStyleIdx="5" presStyleCnt="12">
        <dgm:presLayoutVars>
          <dgm:bulletEnabled val="1"/>
        </dgm:presLayoutVars>
      </dgm:prSet>
      <dgm:spPr/>
    </dgm:pt>
    <dgm:pt modelId="{ED3AF764-AD87-4D34-9723-78F9833A93D3}" type="pres">
      <dgm:prSet presAssocID="{8F54A7E4-A227-49CB-9106-A25082292EA8}" presName="sibTrans" presStyleCnt="0"/>
      <dgm:spPr/>
    </dgm:pt>
    <dgm:pt modelId="{7428ACDF-0CD2-41C3-84E4-107775B486C8}" type="pres">
      <dgm:prSet presAssocID="{7B609EB6-1595-4C98-A467-A6AAAF507AEB}" presName="node" presStyleLbl="node1" presStyleIdx="6" presStyleCnt="12">
        <dgm:presLayoutVars>
          <dgm:bulletEnabled val="1"/>
        </dgm:presLayoutVars>
      </dgm:prSet>
      <dgm:spPr/>
    </dgm:pt>
    <dgm:pt modelId="{E73FA248-AF1B-4080-BADC-5868C64C0965}" type="pres">
      <dgm:prSet presAssocID="{688E5DC0-4049-46A0-88B7-91C25357A6EE}" presName="sibTrans" presStyleCnt="0"/>
      <dgm:spPr/>
    </dgm:pt>
    <dgm:pt modelId="{91AE582D-57B4-4167-92EF-7477A927EFDC}" type="pres">
      <dgm:prSet presAssocID="{319CC184-C001-4C76-98C5-EA0C6DF75AA0}" presName="node" presStyleLbl="node1" presStyleIdx="7" presStyleCnt="12">
        <dgm:presLayoutVars>
          <dgm:bulletEnabled val="1"/>
        </dgm:presLayoutVars>
      </dgm:prSet>
      <dgm:spPr/>
    </dgm:pt>
    <dgm:pt modelId="{2B5DDC3F-7129-4B46-B7BA-767B17637635}" type="pres">
      <dgm:prSet presAssocID="{80CCFB3F-D753-4AB4-8A80-F73AB9B792A2}" presName="sibTrans" presStyleCnt="0"/>
      <dgm:spPr/>
    </dgm:pt>
    <dgm:pt modelId="{B439E6AF-9344-4F24-8767-1362F19C1791}" type="pres">
      <dgm:prSet presAssocID="{1F02CF4A-F434-4B3F-A9B4-BD27D2E454DF}" presName="node" presStyleLbl="node1" presStyleIdx="8" presStyleCnt="12">
        <dgm:presLayoutVars>
          <dgm:bulletEnabled val="1"/>
        </dgm:presLayoutVars>
      </dgm:prSet>
      <dgm:spPr/>
    </dgm:pt>
    <dgm:pt modelId="{3AA5AB01-6F98-4F25-81D1-5CA8A1F82607}" type="pres">
      <dgm:prSet presAssocID="{60C6096B-56DD-4A78-9AF7-84D2BC87E73C}" presName="sibTrans" presStyleCnt="0"/>
      <dgm:spPr/>
    </dgm:pt>
    <dgm:pt modelId="{CCABDEE6-5753-4708-AC92-D828134068C0}" type="pres">
      <dgm:prSet presAssocID="{12524165-002B-42BF-BEE3-FEFF38F696C3}" presName="node" presStyleLbl="node1" presStyleIdx="9" presStyleCnt="12">
        <dgm:presLayoutVars>
          <dgm:bulletEnabled val="1"/>
        </dgm:presLayoutVars>
      </dgm:prSet>
      <dgm:spPr/>
    </dgm:pt>
    <dgm:pt modelId="{8823DAC1-16ED-4A2D-9288-01D1A04BCAD0}" type="pres">
      <dgm:prSet presAssocID="{E69FD5B7-926A-4342-9326-5FF65A09FEED}" presName="sibTrans" presStyleCnt="0"/>
      <dgm:spPr/>
    </dgm:pt>
    <dgm:pt modelId="{2B117D3C-0C1E-427C-910E-655B0D0F62D7}" type="pres">
      <dgm:prSet presAssocID="{8D6B1138-00A0-4326-866D-4FA5BB20685D}" presName="node" presStyleLbl="node1" presStyleIdx="10" presStyleCnt="12">
        <dgm:presLayoutVars>
          <dgm:bulletEnabled val="1"/>
        </dgm:presLayoutVars>
      </dgm:prSet>
      <dgm:spPr/>
    </dgm:pt>
    <dgm:pt modelId="{C1745133-B6B5-458B-BD74-CAF184C1A4E7}" type="pres">
      <dgm:prSet presAssocID="{D860AF9C-A0E1-4E17-9B3E-CD971037407D}" presName="sibTrans" presStyleCnt="0"/>
      <dgm:spPr/>
    </dgm:pt>
    <dgm:pt modelId="{E0777249-2EA7-46B3-8CC9-7295DBA003C6}" type="pres">
      <dgm:prSet presAssocID="{D67F0C8F-6F24-4D52-B66E-BDC57CEF99C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9585114-5C2E-42FB-AAB0-486C84C8CBDA}" srcId="{0CCE8842-CEC0-4127-9D25-B7E406EF1F8A}" destId="{66F938AE-47A7-4581-B70A-9C3DEB658E6E}" srcOrd="4" destOrd="0" parTransId="{C98B7322-1B11-43B8-BDDD-8E45DAB450BB}" sibTransId="{3942DBE1-1754-42F8-B53C-5A94B271AC09}"/>
    <dgm:cxn modelId="{96232518-CCCC-486C-AEB2-4A166C832934}" srcId="{0CCE8842-CEC0-4127-9D25-B7E406EF1F8A}" destId="{D67F0C8F-6F24-4D52-B66E-BDC57CEF99C8}" srcOrd="11" destOrd="0" parTransId="{A7561F26-061E-4822-9955-6EF5D223C98C}" sibTransId="{001893DD-5C3C-4641-8BF1-57985351D980}"/>
    <dgm:cxn modelId="{0E1FDE19-6BBA-49EF-BC43-4A74BF052093}" srcId="{0CCE8842-CEC0-4127-9D25-B7E406EF1F8A}" destId="{7B609EB6-1595-4C98-A467-A6AAAF507AEB}" srcOrd="6" destOrd="0" parTransId="{5476E09E-441B-4096-83EE-CF9D15650C09}" sibTransId="{688E5DC0-4049-46A0-88B7-91C25357A6EE}"/>
    <dgm:cxn modelId="{EC26C32E-B071-418A-B4AF-DB6BBA4EACA0}" type="presOf" srcId="{25E8CCAC-5140-47E7-A313-88B3B8072444}" destId="{99FE0CE0-8058-49E9-8F5F-1B2E525C6D1F}" srcOrd="0" destOrd="0" presId="urn:microsoft.com/office/officeart/2005/8/layout/default"/>
    <dgm:cxn modelId="{8102C03B-CB5C-4570-8650-4F6C5189418C}" type="presOf" srcId="{66F938AE-47A7-4581-B70A-9C3DEB658E6E}" destId="{D95058D7-5206-4392-B643-E984A4BDF0E3}" srcOrd="0" destOrd="0" presId="urn:microsoft.com/office/officeart/2005/8/layout/default"/>
    <dgm:cxn modelId="{1926A43E-E019-4C8B-8F28-B24D39E68B34}" srcId="{0CCE8842-CEC0-4127-9D25-B7E406EF1F8A}" destId="{E4B8022C-F51E-4ED5-A5FF-1C8B0A49426D}" srcOrd="1" destOrd="0" parTransId="{A7D3A584-4320-446F-9964-DD5255D5BD7C}" sibTransId="{E57864BF-6F11-4E34-A9E2-66FFCAE6946E}"/>
    <dgm:cxn modelId="{26B55640-94D6-43D6-AA84-FD4E99225035}" type="presOf" srcId="{8D6B1138-00A0-4326-866D-4FA5BB20685D}" destId="{2B117D3C-0C1E-427C-910E-655B0D0F62D7}" srcOrd="0" destOrd="0" presId="urn:microsoft.com/office/officeart/2005/8/layout/default"/>
    <dgm:cxn modelId="{4E70C753-6534-403D-AF42-575F6FB80CB3}" srcId="{0CCE8842-CEC0-4127-9D25-B7E406EF1F8A}" destId="{25E8CCAC-5140-47E7-A313-88B3B8072444}" srcOrd="3" destOrd="0" parTransId="{7B236FBA-8FEC-479B-9EF2-BC34DE2923DD}" sibTransId="{33457517-B93A-489D-9336-5090796E2E77}"/>
    <dgm:cxn modelId="{3B407E6B-7446-4929-BE2F-5374AE2FC5CA}" type="presOf" srcId="{7B609EB6-1595-4C98-A467-A6AAAF507AEB}" destId="{7428ACDF-0CD2-41C3-84E4-107775B486C8}" srcOrd="0" destOrd="0" presId="urn:microsoft.com/office/officeart/2005/8/layout/default"/>
    <dgm:cxn modelId="{7C6E1A95-19BC-4BA7-A47D-F308177B274C}" type="presOf" srcId="{D67F0C8F-6F24-4D52-B66E-BDC57CEF99C8}" destId="{E0777249-2EA7-46B3-8CC9-7295DBA003C6}" srcOrd="0" destOrd="0" presId="urn:microsoft.com/office/officeart/2005/8/layout/default"/>
    <dgm:cxn modelId="{EA293DA3-B2DD-4C3C-8E00-F1B32AD77777}" type="presOf" srcId="{1F02CF4A-F434-4B3F-A9B4-BD27D2E454DF}" destId="{B439E6AF-9344-4F24-8767-1362F19C1791}" srcOrd="0" destOrd="0" presId="urn:microsoft.com/office/officeart/2005/8/layout/default"/>
    <dgm:cxn modelId="{E700C3AB-2762-4A13-85C2-C7C308A60175}" type="presOf" srcId="{E4B8022C-F51E-4ED5-A5FF-1C8B0A49426D}" destId="{BC7C684B-7DC1-4E6A-B739-72043C57B683}" srcOrd="0" destOrd="0" presId="urn:microsoft.com/office/officeart/2005/8/layout/default"/>
    <dgm:cxn modelId="{FB6EF7B1-6D9A-48AE-9C51-2698E49329CB}" srcId="{0CCE8842-CEC0-4127-9D25-B7E406EF1F8A}" destId="{1F02CF4A-F434-4B3F-A9B4-BD27D2E454DF}" srcOrd="8" destOrd="0" parTransId="{E3B029DD-F7B0-4A8D-8659-0F872DC87B69}" sibTransId="{60C6096B-56DD-4A78-9AF7-84D2BC87E73C}"/>
    <dgm:cxn modelId="{E03150B3-729D-4F4A-BBF3-A5E6F59149C8}" type="presOf" srcId="{F4DCA8DF-9D3C-4D22-A261-5FC808C37891}" destId="{D222625B-9E4C-4D33-9607-520B933384C7}" srcOrd="0" destOrd="0" presId="urn:microsoft.com/office/officeart/2005/8/layout/default"/>
    <dgm:cxn modelId="{8A7369B8-BBF1-4E9E-88A7-171CF7EC4129}" type="presOf" srcId="{319CC184-C001-4C76-98C5-EA0C6DF75AA0}" destId="{91AE582D-57B4-4167-92EF-7477A927EFDC}" srcOrd="0" destOrd="0" presId="urn:microsoft.com/office/officeart/2005/8/layout/default"/>
    <dgm:cxn modelId="{FE37A6BB-A0EA-40CE-BDD7-9796F6EB4670}" type="presOf" srcId="{0CCE8842-CEC0-4127-9D25-B7E406EF1F8A}" destId="{EE54EC1F-827E-4CDF-9C9E-58D6C60B45FA}" srcOrd="0" destOrd="0" presId="urn:microsoft.com/office/officeart/2005/8/layout/default"/>
    <dgm:cxn modelId="{383CB8BC-CCF5-4D76-96F0-6F118AFD569B}" srcId="{0CCE8842-CEC0-4127-9D25-B7E406EF1F8A}" destId="{9312A8C3-0B3B-469B-AECD-4FF712F13020}" srcOrd="2" destOrd="0" parTransId="{AB23E26D-A750-4239-9B68-230C054BD937}" sibTransId="{E3FCD424-CA04-4F90-87C1-6EFBCDE7115E}"/>
    <dgm:cxn modelId="{782D0ACA-4739-4361-9372-BD1B6619A1F1}" srcId="{0CCE8842-CEC0-4127-9D25-B7E406EF1F8A}" destId="{6E4B56F3-DBDA-418D-894D-B69DCAF4A8B3}" srcOrd="5" destOrd="0" parTransId="{4448007B-D6B9-46CC-9DDD-B8554A753594}" sibTransId="{8F54A7E4-A227-49CB-9106-A25082292EA8}"/>
    <dgm:cxn modelId="{30CE87CF-8FEB-40B5-86A9-2A78C8BA1A5C}" type="presOf" srcId="{9312A8C3-0B3B-469B-AECD-4FF712F13020}" destId="{15132AC9-B476-43F5-B74A-28D03B77BA14}" srcOrd="0" destOrd="0" presId="urn:microsoft.com/office/officeart/2005/8/layout/default"/>
    <dgm:cxn modelId="{BFDB56D1-6A28-4B6B-9139-A95ACFD2B7E7}" type="presOf" srcId="{12524165-002B-42BF-BEE3-FEFF38F696C3}" destId="{CCABDEE6-5753-4708-AC92-D828134068C0}" srcOrd="0" destOrd="0" presId="urn:microsoft.com/office/officeart/2005/8/layout/default"/>
    <dgm:cxn modelId="{6000E9D9-1CBA-43F7-A968-ED501A6AE3F5}" srcId="{0CCE8842-CEC0-4127-9D25-B7E406EF1F8A}" destId="{8D6B1138-00A0-4326-866D-4FA5BB20685D}" srcOrd="10" destOrd="0" parTransId="{725607DF-9EAB-403A-BBF1-3B91D18A7D17}" sibTransId="{D860AF9C-A0E1-4E17-9B3E-CD971037407D}"/>
    <dgm:cxn modelId="{EC04C0DD-015D-4D4B-A4DA-11F07C1A033D}" type="presOf" srcId="{6E4B56F3-DBDA-418D-894D-B69DCAF4A8B3}" destId="{D33C05D5-8848-4324-BFC4-E1A5EB267D80}" srcOrd="0" destOrd="0" presId="urn:microsoft.com/office/officeart/2005/8/layout/default"/>
    <dgm:cxn modelId="{E73DA6DE-F22C-46F0-B1E9-1CF92CAA9CED}" srcId="{0CCE8842-CEC0-4127-9D25-B7E406EF1F8A}" destId="{319CC184-C001-4C76-98C5-EA0C6DF75AA0}" srcOrd="7" destOrd="0" parTransId="{BE0F8004-AE1E-477B-BC7E-D6E7F08E5E56}" sibTransId="{80CCFB3F-D753-4AB4-8A80-F73AB9B792A2}"/>
    <dgm:cxn modelId="{F82AB6F3-8F5D-477B-8995-79B12D0B8903}" srcId="{0CCE8842-CEC0-4127-9D25-B7E406EF1F8A}" destId="{F4DCA8DF-9D3C-4D22-A261-5FC808C37891}" srcOrd="0" destOrd="0" parTransId="{FE3294B0-0FD0-4B5A-85BB-9B9FBC98A144}" sibTransId="{AC8F4691-7913-433B-A1BD-FD529CB3A826}"/>
    <dgm:cxn modelId="{3D9374FC-AD33-4CD9-843F-33F1293038F6}" srcId="{0CCE8842-CEC0-4127-9D25-B7E406EF1F8A}" destId="{12524165-002B-42BF-BEE3-FEFF38F696C3}" srcOrd="9" destOrd="0" parTransId="{A6DAC345-B429-4EB1-AF62-8BE399CEA6A5}" sibTransId="{E69FD5B7-926A-4342-9326-5FF65A09FEED}"/>
    <dgm:cxn modelId="{CDBD885F-9246-4CCA-9C59-439397BAD847}" type="presParOf" srcId="{EE54EC1F-827E-4CDF-9C9E-58D6C60B45FA}" destId="{D222625B-9E4C-4D33-9607-520B933384C7}" srcOrd="0" destOrd="0" presId="urn:microsoft.com/office/officeart/2005/8/layout/default"/>
    <dgm:cxn modelId="{CD5ED16A-358A-4325-90A0-72FD1C76BDF9}" type="presParOf" srcId="{EE54EC1F-827E-4CDF-9C9E-58D6C60B45FA}" destId="{051E59D4-F9DF-4B22-B772-A64D4A6AEE29}" srcOrd="1" destOrd="0" presId="urn:microsoft.com/office/officeart/2005/8/layout/default"/>
    <dgm:cxn modelId="{918BD30D-5266-45F7-B838-44939BFE9530}" type="presParOf" srcId="{EE54EC1F-827E-4CDF-9C9E-58D6C60B45FA}" destId="{BC7C684B-7DC1-4E6A-B739-72043C57B683}" srcOrd="2" destOrd="0" presId="urn:microsoft.com/office/officeart/2005/8/layout/default"/>
    <dgm:cxn modelId="{360958BE-7A8A-40C7-9C4E-F80BEBDB7AD3}" type="presParOf" srcId="{EE54EC1F-827E-4CDF-9C9E-58D6C60B45FA}" destId="{32785885-3F69-4BB7-BDDC-5DA26C837CD5}" srcOrd="3" destOrd="0" presId="urn:microsoft.com/office/officeart/2005/8/layout/default"/>
    <dgm:cxn modelId="{AD7D825B-5AFE-4AA4-9960-CEE33281BF55}" type="presParOf" srcId="{EE54EC1F-827E-4CDF-9C9E-58D6C60B45FA}" destId="{15132AC9-B476-43F5-B74A-28D03B77BA14}" srcOrd="4" destOrd="0" presId="urn:microsoft.com/office/officeart/2005/8/layout/default"/>
    <dgm:cxn modelId="{55798185-39BC-4D43-A533-E235CD811255}" type="presParOf" srcId="{EE54EC1F-827E-4CDF-9C9E-58D6C60B45FA}" destId="{098B663A-667B-4D55-A035-EBC97B258BB4}" srcOrd="5" destOrd="0" presId="urn:microsoft.com/office/officeart/2005/8/layout/default"/>
    <dgm:cxn modelId="{1C2ABD66-6377-4081-BA3D-C5BE2A5DB805}" type="presParOf" srcId="{EE54EC1F-827E-4CDF-9C9E-58D6C60B45FA}" destId="{99FE0CE0-8058-49E9-8F5F-1B2E525C6D1F}" srcOrd="6" destOrd="0" presId="urn:microsoft.com/office/officeart/2005/8/layout/default"/>
    <dgm:cxn modelId="{E063FA47-50C8-4274-B842-C93B99C2553C}" type="presParOf" srcId="{EE54EC1F-827E-4CDF-9C9E-58D6C60B45FA}" destId="{D67378BD-E3B5-43E8-8FE6-B56AA5D80120}" srcOrd="7" destOrd="0" presId="urn:microsoft.com/office/officeart/2005/8/layout/default"/>
    <dgm:cxn modelId="{33D18ED9-9F7E-4521-98F6-8933FDB61ADD}" type="presParOf" srcId="{EE54EC1F-827E-4CDF-9C9E-58D6C60B45FA}" destId="{D95058D7-5206-4392-B643-E984A4BDF0E3}" srcOrd="8" destOrd="0" presId="urn:microsoft.com/office/officeart/2005/8/layout/default"/>
    <dgm:cxn modelId="{591F517D-9A9F-4D48-BC13-143E9F300B92}" type="presParOf" srcId="{EE54EC1F-827E-4CDF-9C9E-58D6C60B45FA}" destId="{A36EF5E1-BA2A-46CA-A61F-8A067A74F4E7}" srcOrd="9" destOrd="0" presId="urn:microsoft.com/office/officeart/2005/8/layout/default"/>
    <dgm:cxn modelId="{AC23DFCD-F66F-4551-A714-65115138BB07}" type="presParOf" srcId="{EE54EC1F-827E-4CDF-9C9E-58D6C60B45FA}" destId="{D33C05D5-8848-4324-BFC4-E1A5EB267D80}" srcOrd="10" destOrd="0" presId="urn:microsoft.com/office/officeart/2005/8/layout/default"/>
    <dgm:cxn modelId="{0D53D485-F381-4126-9C6B-A76584C19D0A}" type="presParOf" srcId="{EE54EC1F-827E-4CDF-9C9E-58D6C60B45FA}" destId="{ED3AF764-AD87-4D34-9723-78F9833A93D3}" srcOrd="11" destOrd="0" presId="urn:microsoft.com/office/officeart/2005/8/layout/default"/>
    <dgm:cxn modelId="{3F541408-D5A6-459F-9AEB-2E55AE201F03}" type="presParOf" srcId="{EE54EC1F-827E-4CDF-9C9E-58D6C60B45FA}" destId="{7428ACDF-0CD2-41C3-84E4-107775B486C8}" srcOrd="12" destOrd="0" presId="urn:microsoft.com/office/officeart/2005/8/layout/default"/>
    <dgm:cxn modelId="{236107BE-9E1D-4C04-9777-154C7C1D7204}" type="presParOf" srcId="{EE54EC1F-827E-4CDF-9C9E-58D6C60B45FA}" destId="{E73FA248-AF1B-4080-BADC-5868C64C0965}" srcOrd="13" destOrd="0" presId="urn:microsoft.com/office/officeart/2005/8/layout/default"/>
    <dgm:cxn modelId="{CD5DBAA6-6756-417F-9EED-B322B1EF0D77}" type="presParOf" srcId="{EE54EC1F-827E-4CDF-9C9E-58D6C60B45FA}" destId="{91AE582D-57B4-4167-92EF-7477A927EFDC}" srcOrd="14" destOrd="0" presId="urn:microsoft.com/office/officeart/2005/8/layout/default"/>
    <dgm:cxn modelId="{1F56AAEB-03EC-450A-A72A-524571990AFC}" type="presParOf" srcId="{EE54EC1F-827E-4CDF-9C9E-58D6C60B45FA}" destId="{2B5DDC3F-7129-4B46-B7BA-767B17637635}" srcOrd="15" destOrd="0" presId="urn:microsoft.com/office/officeart/2005/8/layout/default"/>
    <dgm:cxn modelId="{C32BEF93-6850-4C76-9478-EC27AE16878B}" type="presParOf" srcId="{EE54EC1F-827E-4CDF-9C9E-58D6C60B45FA}" destId="{B439E6AF-9344-4F24-8767-1362F19C1791}" srcOrd="16" destOrd="0" presId="urn:microsoft.com/office/officeart/2005/8/layout/default"/>
    <dgm:cxn modelId="{7B67A5DF-3023-47CF-B7DC-3CE2C8D8358D}" type="presParOf" srcId="{EE54EC1F-827E-4CDF-9C9E-58D6C60B45FA}" destId="{3AA5AB01-6F98-4F25-81D1-5CA8A1F82607}" srcOrd="17" destOrd="0" presId="urn:microsoft.com/office/officeart/2005/8/layout/default"/>
    <dgm:cxn modelId="{5A156F44-6B6F-49E2-85F3-DE3D1C668BD5}" type="presParOf" srcId="{EE54EC1F-827E-4CDF-9C9E-58D6C60B45FA}" destId="{CCABDEE6-5753-4708-AC92-D828134068C0}" srcOrd="18" destOrd="0" presId="urn:microsoft.com/office/officeart/2005/8/layout/default"/>
    <dgm:cxn modelId="{94F01EDA-B92C-4A28-B00B-5BF88786B984}" type="presParOf" srcId="{EE54EC1F-827E-4CDF-9C9E-58D6C60B45FA}" destId="{8823DAC1-16ED-4A2D-9288-01D1A04BCAD0}" srcOrd="19" destOrd="0" presId="urn:microsoft.com/office/officeart/2005/8/layout/default"/>
    <dgm:cxn modelId="{919690CF-B49E-42A2-AC44-BCA33E83157E}" type="presParOf" srcId="{EE54EC1F-827E-4CDF-9C9E-58D6C60B45FA}" destId="{2B117D3C-0C1E-427C-910E-655B0D0F62D7}" srcOrd="20" destOrd="0" presId="urn:microsoft.com/office/officeart/2005/8/layout/default"/>
    <dgm:cxn modelId="{646DF7BC-346A-4A4B-99B4-BC69DCC4C215}" type="presParOf" srcId="{EE54EC1F-827E-4CDF-9C9E-58D6C60B45FA}" destId="{C1745133-B6B5-458B-BD74-CAF184C1A4E7}" srcOrd="21" destOrd="0" presId="urn:microsoft.com/office/officeart/2005/8/layout/default"/>
    <dgm:cxn modelId="{ECA6C2DE-67A7-4E6C-B1FC-30C48DB02CDE}" type="presParOf" srcId="{EE54EC1F-827E-4CDF-9C9E-58D6C60B45FA}" destId="{E0777249-2EA7-46B3-8CC9-7295DBA003C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7BEE0-210D-4776-B8CD-797673B420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FDFA4E-394B-4DD1-98EC-6CDE878EE4B9}">
      <dgm:prSet/>
      <dgm:spPr/>
      <dgm:t>
        <a:bodyPr/>
        <a:lstStyle/>
        <a:p>
          <a:r>
            <a:rPr lang="en-GB"/>
            <a:t>Outline the foundational principles of Large Language Models. </a:t>
          </a:r>
          <a:endParaRPr lang="en-US"/>
        </a:p>
      </dgm:t>
    </dgm:pt>
    <dgm:pt modelId="{82FEB12E-621A-46A6-862C-F3F12E240B14}" type="parTrans" cxnId="{9CE1ECB1-A3CE-4E89-B524-0B3A908792CE}">
      <dgm:prSet/>
      <dgm:spPr/>
      <dgm:t>
        <a:bodyPr/>
        <a:lstStyle/>
        <a:p>
          <a:endParaRPr lang="en-US"/>
        </a:p>
      </dgm:t>
    </dgm:pt>
    <dgm:pt modelId="{7A0F2D30-4E38-47FE-A0E5-0C83C22DDF08}" type="sibTrans" cxnId="{9CE1ECB1-A3CE-4E89-B524-0B3A908792CE}">
      <dgm:prSet/>
      <dgm:spPr/>
      <dgm:t>
        <a:bodyPr/>
        <a:lstStyle/>
        <a:p>
          <a:endParaRPr lang="en-US"/>
        </a:p>
      </dgm:t>
    </dgm:pt>
    <dgm:pt modelId="{25FF38AD-03DB-49EA-84E1-165292110760}">
      <dgm:prSet/>
      <dgm:spPr/>
      <dgm:t>
        <a:bodyPr/>
        <a:lstStyle/>
        <a:p>
          <a:r>
            <a:rPr lang="en-GB"/>
            <a:t>Describe the behaviour of Large Language Models in response to various prompts. </a:t>
          </a:r>
          <a:endParaRPr lang="en-US"/>
        </a:p>
      </dgm:t>
    </dgm:pt>
    <dgm:pt modelId="{1C8F056C-8653-4F7E-B604-EBE0736C2A48}" type="parTrans" cxnId="{CB086B91-AB32-4E94-9DE9-27C6F2E95FE5}">
      <dgm:prSet/>
      <dgm:spPr/>
      <dgm:t>
        <a:bodyPr/>
        <a:lstStyle/>
        <a:p>
          <a:endParaRPr lang="en-US"/>
        </a:p>
      </dgm:t>
    </dgm:pt>
    <dgm:pt modelId="{9ECF32BC-74B9-42A0-BBA9-DF38F24051CB}" type="sibTrans" cxnId="{CB086B91-AB32-4E94-9DE9-27C6F2E95FE5}">
      <dgm:prSet/>
      <dgm:spPr/>
      <dgm:t>
        <a:bodyPr/>
        <a:lstStyle/>
        <a:p>
          <a:endParaRPr lang="en-US"/>
        </a:p>
      </dgm:t>
    </dgm:pt>
    <dgm:pt modelId="{8F2DFD22-CA20-4F4E-892B-8A734EFA2FFA}">
      <dgm:prSet/>
      <dgm:spPr/>
      <dgm:t>
        <a:bodyPr/>
        <a:lstStyle/>
        <a:p>
          <a:r>
            <a:rPr lang="en-GB"/>
            <a:t>Discuss LLM responses and behaviours for quality output or outcome. </a:t>
          </a:r>
          <a:endParaRPr lang="en-US"/>
        </a:p>
      </dgm:t>
    </dgm:pt>
    <dgm:pt modelId="{9A407A51-8EE4-4F47-9B3C-AFA6BA1FAB93}" type="parTrans" cxnId="{62789F95-B2A9-4F09-A066-80490BE021A8}">
      <dgm:prSet/>
      <dgm:spPr/>
      <dgm:t>
        <a:bodyPr/>
        <a:lstStyle/>
        <a:p>
          <a:endParaRPr lang="en-US"/>
        </a:p>
      </dgm:t>
    </dgm:pt>
    <dgm:pt modelId="{E00E86B5-D859-448A-805B-EB5699E16E01}" type="sibTrans" cxnId="{62789F95-B2A9-4F09-A066-80490BE021A8}">
      <dgm:prSet/>
      <dgm:spPr/>
      <dgm:t>
        <a:bodyPr/>
        <a:lstStyle/>
        <a:p>
          <a:endParaRPr lang="en-US"/>
        </a:p>
      </dgm:t>
    </dgm:pt>
    <dgm:pt modelId="{E06F70B5-3E05-4424-A37F-1A8D352EC754}">
      <dgm:prSet/>
      <dgm:spPr/>
      <dgm:t>
        <a:bodyPr/>
        <a:lstStyle/>
        <a:p>
          <a:r>
            <a:rPr lang="en-GB"/>
            <a:t>Analyse the importance and intricacies of crafting precise and effective prompts for LLMs. </a:t>
          </a:r>
          <a:endParaRPr lang="en-US"/>
        </a:p>
      </dgm:t>
    </dgm:pt>
    <dgm:pt modelId="{267E015B-71B3-4DE4-B8CF-D66D29385F56}" type="parTrans" cxnId="{129364CC-241D-4E43-AA42-EB9864EB6C27}">
      <dgm:prSet/>
      <dgm:spPr/>
      <dgm:t>
        <a:bodyPr/>
        <a:lstStyle/>
        <a:p>
          <a:endParaRPr lang="en-US"/>
        </a:p>
      </dgm:t>
    </dgm:pt>
    <dgm:pt modelId="{8289DC46-4012-47B7-ADDF-8A3F76B69599}" type="sibTrans" cxnId="{129364CC-241D-4E43-AA42-EB9864EB6C27}">
      <dgm:prSet/>
      <dgm:spPr/>
      <dgm:t>
        <a:bodyPr/>
        <a:lstStyle/>
        <a:p>
          <a:endParaRPr lang="en-US"/>
        </a:p>
      </dgm:t>
    </dgm:pt>
    <dgm:pt modelId="{451E0BAC-D7DB-4492-B8D0-1EB285006646}">
      <dgm:prSet/>
      <dgm:spPr/>
      <dgm:t>
        <a:bodyPr/>
        <a:lstStyle/>
        <a:p>
          <a:r>
            <a:rPr lang="en-GB"/>
            <a:t>Apply strategies and techniques for fine-tuning LLMs to optimize interactions and outcomes. </a:t>
          </a:r>
          <a:endParaRPr lang="en-US"/>
        </a:p>
      </dgm:t>
    </dgm:pt>
    <dgm:pt modelId="{0D98B0BA-4425-40CE-82C1-C410ECC12E97}" type="parTrans" cxnId="{92FDF03E-6528-4613-96BB-D066B6DA9635}">
      <dgm:prSet/>
      <dgm:spPr/>
      <dgm:t>
        <a:bodyPr/>
        <a:lstStyle/>
        <a:p>
          <a:endParaRPr lang="en-US"/>
        </a:p>
      </dgm:t>
    </dgm:pt>
    <dgm:pt modelId="{0017C269-642E-4046-8238-D6F4CD30940F}" type="sibTrans" cxnId="{92FDF03E-6528-4613-96BB-D066B6DA9635}">
      <dgm:prSet/>
      <dgm:spPr/>
      <dgm:t>
        <a:bodyPr/>
        <a:lstStyle/>
        <a:p>
          <a:endParaRPr lang="en-US"/>
        </a:p>
      </dgm:t>
    </dgm:pt>
    <dgm:pt modelId="{0A53A660-1D42-4AB2-903F-06A07D7849F6}">
      <dgm:prSet/>
      <dgm:spPr/>
      <dgm:t>
        <a:bodyPr/>
        <a:lstStyle/>
        <a:p>
          <a:r>
            <a:rPr lang="en-GB"/>
            <a:t>Develop custom workflows and prompts tailored for specific tasks or objectives using LLMs.</a:t>
          </a:r>
          <a:endParaRPr lang="en-US"/>
        </a:p>
      </dgm:t>
    </dgm:pt>
    <dgm:pt modelId="{A5A96CA9-9E31-4D6D-B67D-C1E63D7D22E7}" type="parTrans" cxnId="{548168E6-28DB-4E7C-AA23-55FEB3697D8C}">
      <dgm:prSet/>
      <dgm:spPr/>
      <dgm:t>
        <a:bodyPr/>
        <a:lstStyle/>
        <a:p>
          <a:endParaRPr lang="en-US"/>
        </a:p>
      </dgm:t>
    </dgm:pt>
    <dgm:pt modelId="{1BC5B710-8ED7-414B-9DF2-237C72435F34}" type="sibTrans" cxnId="{548168E6-28DB-4E7C-AA23-55FEB3697D8C}">
      <dgm:prSet/>
      <dgm:spPr/>
      <dgm:t>
        <a:bodyPr/>
        <a:lstStyle/>
        <a:p>
          <a:endParaRPr lang="en-US"/>
        </a:p>
      </dgm:t>
    </dgm:pt>
    <dgm:pt modelId="{105EA782-ADF4-4A95-A6AA-FC2E6A8CA4FA}" type="pres">
      <dgm:prSet presAssocID="{41A7BEE0-210D-4776-B8CD-797673B420E9}" presName="root" presStyleCnt="0">
        <dgm:presLayoutVars>
          <dgm:dir/>
          <dgm:resizeHandles val="exact"/>
        </dgm:presLayoutVars>
      </dgm:prSet>
      <dgm:spPr/>
    </dgm:pt>
    <dgm:pt modelId="{B56FBDCA-04D5-4E04-AEAD-595DEA37CF0F}" type="pres">
      <dgm:prSet presAssocID="{A1FDFA4E-394B-4DD1-98EC-6CDE878EE4B9}" presName="compNode" presStyleCnt="0"/>
      <dgm:spPr/>
    </dgm:pt>
    <dgm:pt modelId="{4A621A21-7339-494A-893C-4E7936FDF8C3}" type="pres">
      <dgm:prSet presAssocID="{A1FDFA4E-394B-4DD1-98EC-6CDE878EE4B9}" presName="bgRect" presStyleLbl="bgShp" presStyleIdx="0" presStyleCnt="6"/>
      <dgm:spPr/>
    </dgm:pt>
    <dgm:pt modelId="{0B1472BF-E2FE-46EC-BEE5-99D43E80D415}" type="pres">
      <dgm:prSet presAssocID="{A1FDFA4E-394B-4DD1-98EC-6CDE878EE4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FFFAE7F-D376-4431-BD44-B665BE962159}" type="pres">
      <dgm:prSet presAssocID="{A1FDFA4E-394B-4DD1-98EC-6CDE878EE4B9}" presName="spaceRect" presStyleCnt="0"/>
      <dgm:spPr/>
    </dgm:pt>
    <dgm:pt modelId="{763362C3-5662-4D43-8133-DEDF3AA8C8F3}" type="pres">
      <dgm:prSet presAssocID="{A1FDFA4E-394B-4DD1-98EC-6CDE878EE4B9}" presName="parTx" presStyleLbl="revTx" presStyleIdx="0" presStyleCnt="6">
        <dgm:presLayoutVars>
          <dgm:chMax val="0"/>
          <dgm:chPref val="0"/>
        </dgm:presLayoutVars>
      </dgm:prSet>
      <dgm:spPr/>
    </dgm:pt>
    <dgm:pt modelId="{8E9F8362-EC17-42B8-9F03-4BC4449A44AA}" type="pres">
      <dgm:prSet presAssocID="{7A0F2D30-4E38-47FE-A0E5-0C83C22DDF08}" presName="sibTrans" presStyleCnt="0"/>
      <dgm:spPr/>
    </dgm:pt>
    <dgm:pt modelId="{9E6E91B8-D71E-40F0-BE2D-4C741C3034C7}" type="pres">
      <dgm:prSet presAssocID="{25FF38AD-03DB-49EA-84E1-165292110760}" presName="compNode" presStyleCnt="0"/>
      <dgm:spPr/>
    </dgm:pt>
    <dgm:pt modelId="{A6D50128-4A54-4C52-80AE-E66F51C5A476}" type="pres">
      <dgm:prSet presAssocID="{25FF38AD-03DB-49EA-84E1-165292110760}" presName="bgRect" presStyleLbl="bgShp" presStyleIdx="1" presStyleCnt="6"/>
      <dgm:spPr/>
    </dgm:pt>
    <dgm:pt modelId="{2A0F90C7-1656-4D0C-BD1A-0BE3D06CEE8F}" type="pres">
      <dgm:prSet presAssocID="{25FF38AD-03DB-49EA-84E1-16529211076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3A7CEDDE-0FE5-4DF5-B340-5F15B7B00023}" type="pres">
      <dgm:prSet presAssocID="{25FF38AD-03DB-49EA-84E1-165292110760}" presName="spaceRect" presStyleCnt="0"/>
      <dgm:spPr/>
    </dgm:pt>
    <dgm:pt modelId="{D99FE085-E4A4-42C2-970C-2ED1504916B2}" type="pres">
      <dgm:prSet presAssocID="{25FF38AD-03DB-49EA-84E1-165292110760}" presName="parTx" presStyleLbl="revTx" presStyleIdx="1" presStyleCnt="6">
        <dgm:presLayoutVars>
          <dgm:chMax val="0"/>
          <dgm:chPref val="0"/>
        </dgm:presLayoutVars>
      </dgm:prSet>
      <dgm:spPr/>
    </dgm:pt>
    <dgm:pt modelId="{E6F4FC18-1901-4986-834F-6431D5953000}" type="pres">
      <dgm:prSet presAssocID="{9ECF32BC-74B9-42A0-BBA9-DF38F24051CB}" presName="sibTrans" presStyleCnt="0"/>
      <dgm:spPr/>
    </dgm:pt>
    <dgm:pt modelId="{F9A58CF3-6357-45A2-A489-1E61AB39BC2B}" type="pres">
      <dgm:prSet presAssocID="{8F2DFD22-CA20-4F4E-892B-8A734EFA2FFA}" presName="compNode" presStyleCnt="0"/>
      <dgm:spPr/>
    </dgm:pt>
    <dgm:pt modelId="{A3A7348E-036A-4B41-A94E-EAFBA28906A8}" type="pres">
      <dgm:prSet presAssocID="{8F2DFD22-CA20-4F4E-892B-8A734EFA2FFA}" presName="bgRect" presStyleLbl="bgShp" presStyleIdx="2" presStyleCnt="6"/>
      <dgm:spPr/>
    </dgm:pt>
    <dgm:pt modelId="{DE1708BC-BF4F-476B-A8CF-9A17483E3832}" type="pres">
      <dgm:prSet presAssocID="{8F2DFD22-CA20-4F4E-892B-8A734EFA2FF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A89CFBF-89DC-4285-A7D9-135DAAF7140C}" type="pres">
      <dgm:prSet presAssocID="{8F2DFD22-CA20-4F4E-892B-8A734EFA2FFA}" presName="spaceRect" presStyleCnt="0"/>
      <dgm:spPr/>
    </dgm:pt>
    <dgm:pt modelId="{B82DB639-2380-47B7-989D-C4877E3A4A79}" type="pres">
      <dgm:prSet presAssocID="{8F2DFD22-CA20-4F4E-892B-8A734EFA2FFA}" presName="parTx" presStyleLbl="revTx" presStyleIdx="2" presStyleCnt="6">
        <dgm:presLayoutVars>
          <dgm:chMax val="0"/>
          <dgm:chPref val="0"/>
        </dgm:presLayoutVars>
      </dgm:prSet>
      <dgm:spPr/>
    </dgm:pt>
    <dgm:pt modelId="{DFC5A3B6-2958-47BB-8A78-22CA10994CD1}" type="pres">
      <dgm:prSet presAssocID="{E00E86B5-D859-448A-805B-EB5699E16E01}" presName="sibTrans" presStyleCnt="0"/>
      <dgm:spPr/>
    </dgm:pt>
    <dgm:pt modelId="{20EDD16A-197C-44E4-9A3F-60128173FEE1}" type="pres">
      <dgm:prSet presAssocID="{E06F70B5-3E05-4424-A37F-1A8D352EC754}" presName="compNode" presStyleCnt="0"/>
      <dgm:spPr/>
    </dgm:pt>
    <dgm:pt modelId="{F149353D-D4C3-444C-8394-E5CA1BED6751}" type="pres">
      <dgm:prSet presAssocID="{E06F70B5-3E05-4424-A37F-1A8D352EC754}" presName="bgRect" presStyleLbl="bgShp" presStyleIdx="3" presStyleCnt="6"/>
      <dgm:spPr/>
    </dgm:pt>
    <dgm:pt modelId="{C8FA857A-BEFC-4027-9A72-9D0C2D541985}" type="pres">
      <dgm:prSet presAssocID="{E06F70B5-3E05-4424-A37F-1A8D352EC75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599C9E6-16D2-45CE-AACB-B01F7D91E113}" type="pres">
      <dgm:prSet presAssocID="{E06F70B5-3E05-4424-A37F-1A8D352EC754}" presName="spaceRect" presStyleCnt="0"/>
      <dgm:spPr/>
    </dgm:pt>
    <dgm:pt modelId="{D5DE8DF7-E7F7-4EB9-A69C-D2207A4A772C}" type="pres">
      <dgm:prSet presAssocID="{E06F70B5-3E05-4424-A37F-1A8D352EC754}" presName="parTx" presStyleLbl="revTx" presStyleIdx="3" presStyleCnt="6">
        <dgm:presLayoutVars>
          <dgm:chMax val="0"/>
          <dgm:chPref val="0"/>
        </dgm:presLayoutVars>
      </dgm:prSet>
      <dgm:spPr/>
    </dgm:pt>
    <dgm:pt modelId="{A03F411A-5A0E-4518-BDB2-649E3B371CB6}" type="pres">
      <dgm:prSet presAssocID="{8289DC46-4012-47B7-ADDF-8A3F76B69599}" presName="sibTrans" presStyleCnt="0"/>
      <dgm:spPr/>
    </dgm:pt>
    <dgm:pt modelId="{5D1FFB34-F707-4E61-9C22-8DA32B1ECF63}" type="pres">
      <dgm:prSet presAssocID="{451E0BAC-D7DB-4492-B8D0-1EB285006646}" presName="compNode" presStyleCnt="0"/>
      <dgm:spPr/>
    </dgm:pt>
    <dgm:pt modelId="{C82F61C1-FA04-4BA5-85DD-00850502FF62}" type="pres">
      <dgm:prSet presAssocID="{451E0BAC-D7DB-4492-B8D0-1EB285006646}" presName="bgRect" presStyleLbl="bgShp" presStyleIdx="4" presStyleCnt="6"/>
      <dgm:spPr/>
    </dgm:pt>
    <dgm:pt modelId="{A59E5428-AAAF-4FEF-8D20-36E4817E0C44}" type="pres">
      <dgm:prSet presAssocID="{451E0BAC-D7DB-4492-B8D0-1EB28500664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366AF0C-4168-427B-AD53-8E087BFA96FC}" type="pres">
      <dgm:prSet presAssocID="{451E0BAC-D7DB-4492-B8D0-1EB285006646}" presName="spaceRect" presStyleCnt="0"/>
      <dgm:spPr/>
    </dgm:pt>
    <dgm:pt modelId="{20CCCA94-7885-4158-B02C-4D0CFC897A7F}" type="pres">
      <dgm:prSet presAssocID="{451E0BAC-D7DB-4492-B8D0-1EB285006646}" presName="parTx" presStyleLbl="revTx" presStyleIdx="4" presStyleCnt="6">
        <dgm:presLayoutVars>
          <dgm:chMax val="0"/>
          <dgm:chPref val="0"/>
        </dgm:presLayoutVars>
      </dgm:prSet>
      <dgm:spPr/>
    </dgm:pt>
    <dgm:pt modelId="{D8EA6FD8-BF01-4CBA-98EA-36F3AB419208}" type="pres">
      <dgm:prSet presAssocID="{0017C269-642E-4046-8238-D6F4CD30940F}" presName="sibTrans" presStyleCnt="0"/>
      <dgm:spPr/>
    </dgm:pt>
    <dgm:pt modelId="{F7697BC3-DC46-4E69-B72A-9831EE614F5C}" type="pres">
      <dgm:prSet presAssocID="{0A53A660-1D42-4AB2-903F-06A07D7849F6}" presName="compNode" presStyleCnt="0"/>
      <dgm:spPr/>
    </dgm:pt>
    <dgm:pt modelId="{9797F008-D82B-467F-B44B-7788969968AD}" type="pres">
      <dgm:prSet presAssocID="{0A53A660-1D42-4AB2-903F-06A07D7849F6}" presName="bgRect" presStyleLbl="bgShp" presStyleIdx="5" presStyleCnt="6"/>
      <dgm:spPr/>
    </dgm:pt>
    <dgm:pt modelId="{B7AD662C-DE7F-4167-AC09-FA1C4C49550C}" type="pres">
      <dgm:prSet presAssocID="{0A53A660-1D42-4AB2-903F-06A07D7849F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5C5E8F6-52BF-4E5E-ADCC-BC89B6E89967}" type="pres">
      <dgm:prSet presAssocID="{0A53A660-1D42-4AB2-903F-06A07D7849F6}" presName="spaceRect" presStyleCnt="0"/>
      <dgm:spPr/>
    </dgm:pt>
    <dgm:pt modelId="{3889155E-A27E-4570-95E4-D2F80F2815E1}" type="pres">
      <dgm:prSet presAssocID="{0A53A660-1D42-4AB2-903F-06A07D7849F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5ABC61A-61DA-40D7-93F4-FB1085B35333}" type="presOf" srcId="{41A7BEE0-210D-4776-B8CD-797673B420E9}" destId="{105EA782-ADF4-4A95-A6AA-FC2E6A8CA4FA}" srcOrd="0" destOrd="0" presId="urn:microsoft.com/office/officeart/2018/2/layout/IconVerticalSolidList"/>
    <dgm:cxn modelId="{ED5ECB31-1EA4-446A-A9B7-34507DAC70F3}" type="presOf" srcId="{8F2DFD22-CA20-4F4E-892B-8A734EFA2FFA}" destId="{B82DB639-2380-47B7-989D-C4877E3A4A79}" srcOrd="0" destOrd="0" presId="urn:microsoft.com/office/officeart/2018/2/layout/IconVerticalSolidList"/>
    <dgm:cxn modelId="{9617EA35-0A1A-413C-9005-31F89E0C0FC9}" type="presOf" srcId="{0A53A660-1D42-4AB2-903F-06A07D7849F6}" destId="{3889155E-A27E-4570-95E4-D2F80F2815E1}" srcOrd="0" destOrd="0" presId="urn:microsoft.com/office/officeart/2018/2/layout/IconVerticalSolidList"/>
    <dgm:cxn modelId="{92FDF03E-6528-4613-96BB-D066B6DA9635}" srcId="{41A7BEE0-210D-4776-B8CD-797673B420E9}" destId="{451E0BAC-D7DB-4492-B8D0-1EB285006646}" srcOrd="4" destOrd="0" parTransId="{0D98B0BA-4425-40CE-82C1-C410ECC12E97}" sibTransId="{0017C269-642E-4046-8238-D6F4CD30940F}"/>
    <dgm:cxn modelId="{5D3C3756-B31D-4C9F-A6AA-F87F77A7C93F}" type="presOf" srcId="{E06F70B5-3E05-4424-A37F-1A8D352EC754}" destId="{D5DE8DF7-E7F7-4EB9-A69C-D2207A4A772C}" srcOrd="0" destOrd="0" presId="urn:microsoft.com/office/officeart/2018/2/layout/IconVerticalSolidList"/>
    <dgm:cxn modelId="{9D0C5C82-1D7D-4977-A47E-B393EB7E20D2}" type="presOf" srcId="{A1FDFA4E-394B-4DD1-98EC-6CDE878EE4B9}" destId="{763362C3-5662-4D43-8133-DEDF3AA8C8F3}" srcOrd="0" destOrd="0" presId="urn:microsoft.com/office/officeart/2018/2/layout/IconVerticalSolidList"/>
    <dgm:cxn modelId="{CB086B91-AB32-4E94-9DE9-27C6F2E95FE5}" srcId="{41A7BEE0-210D-4776-B8CD-797673B420E9}" destId="{25FF38AD-03DB-49EA-84E1-165292110760}" srcOrd="1" destOrd="0" parTransId="{1C8F056C-8653-4F7E-B604-EBE0736C2A48}" sibTransId="{9ECF32BC-74B9-42A0-BBA9-DF38F24051CB}"/>
    <dgm:cxn modelId="{62789F95-B2A9-4F09-A066-80490BE021A8}" srcId="{41A7BEE0-210D-4776-B8CD-797673B420E9}" destId="{8F2DFD22-CA20-4F4E-892B-8A734EFA2FFA}" srcOrd="2" destOrd="0" parTransId="{9A407A51-8EE4-4F47-9B3C-AFA6BA1FAB93}" sibTransId="{E00E86B5-D859-448A-805B-EB5699E16E01}"/>
    <dgm:cxn modelId="{9CE1ECB1-A3CE-4E89-B524-0B3A908792CE}" srcId="{41A7BEE0-210D-4776-B8CD-797673B420E9}" destId="{A1FDFA4E-394B-4DD1-98EC-6CDE878EE4B9}" srcOrd="0" destOrd="0" parTransId="{82FEB12E-621A-46A6-862C-F3F12E240B14}" sibTransId="{7A0F2D30-4E38-47FE-A0E5-0C83C22DDF08}"/>
    <dgm:cxn modelId="{79C81CC5-928A-4EEF-A3C4-91AD419D3348}" type="presOf" srcId="{451E0BAC-D7DB-4492-B8D0-1EB285006646}" destId="{20CCCA94-7885-4158-B02C-4D0CFC897A7F}" srcOrd="0" destOrd="0" presId="urn:microsoft.com/office/officeart/2018/2/layout/IconVerticalSolidList"/>
    <dgm:cxn modelId="{129364CC-241D-4E43-AA42-EB9864EB6C27}" srcId="{41A7BEE0-210D-4776-B8CD-797673B420E9}" destId="{E06F70B5-3E05-4424-A37F-1A8D352EC754}" srcOrd="3" destOrd="0" parTransId="{267E015B-71B3-4DE4-B8CF-D66D29385F56}" sibTransId="{8289DC46-4012-47B7-ADDF-8A3F76B69599}"/>
    <dgm:cxn modelId="{548168E6-28DB-4E7C-AA23-55FEB3697D8C}" srcId="{41A7BEE0-210D-4776-B8CD-797673B420E9}" destId="{0A53A660-1D42-4AB2-903F-06A07D7849F6}" srcOrd="5" destOrd="0" parTransId="{A5A96CA9-9E31-4D6D-B67D-C1E63D7D22E7}" sibTransId="{1BC5B710-8ED7-414B-9DF2-237C72435F34}"/>
    <dgm:cxn modelId="{CC0F29F5-BD58-4631-A073-4852FBE241C0}" type="presOf" srcId="{25FF38AD-03DB-49EA-84E1-165292110760}" destId="{D99FE085-E4A4-42C2-970C-2ED1504916B2}" srcOrd="0" destOrd="0" presId="urn:microsoft.com/office/officeart/2018/2/layout/IconVerticalSolidList"/>
    <dgm:cxn modelId="{583EA265-B193-4ED6-A162-E38477E013A0}" type="presParOf" srcId="{105EA782-ADF4-4A95-A6AA-FC2E6A8CA4FA}" destId="{B56FBDCA-04D5-4E04-AEAD-595DEA37CF0F}" srcOrd="0" destOrd="0" presId="urn:microsoft.com/office/officeart/2018/2/layout/IconVerticalSolidList"/>
    <dgm:cxn modelId="{A9687EE4-AEA0-4F3B-B7C6-FFAA9C8EA9E7}" type="presParOf" srcId="{B56FBDCA-04D5-4E04-AEAD-595DEA37CF0F}" destId="{4A621A21-7339-494A-893C-4E7936FDF8C3}" srcOrd="0" destOrd="0" presId="urn:microsoft.com/office/officeart/2018/2/layout/IconVerticalSolidList"/>
    <dgm:cxn modelId="{CFDEDBED-2E5B-4FF2-A97E-86109446F32E}" type="presParOf" srcId="{B56FBDCA-04D5-4E04-AEAD-595DEA37CF0F}" destId="{0B1472BF-E2FE-46EC-BEE5-99D43E80D415}" srcOrd="1" destOrd="0" presId="urn:microsoft.com/office/officeart/2018/2/layout/IconVerticalSolidList"/>
    <dgm:cxn modelId="{D7C75B73-69AF-4925-BFC6-B5EF083331D6}" type="presParOf" srcId="{B56FBDCA-04D5-4E04-AEAD-595DEA37CF0F}" destId="{FFFFAE7F-D376-4431-BD44-B665BE962159}" srcOrd="2" destOrd="0" presId="urn:microsoft.com/office/officeart/2018/2/layout/IconVerticalSolidList"/>
    <dgm:cxn modelId="{F06C23B4-A72D-4510-B66F-4A3AA293FF4B}" type="presParOf" srcId="{B56FBDCA-04D5-4E04-AEAD-595DEA37CF0F}" destId="{763362C3-5662-4D43-8133-DEDF3AA8C8F3}" srcOrd="3" destOrd="0" presId="urn:microsoft.com/office/officeart/2018/2/layout/IconVerticalSolidList"/>
    <dgm:cxn modelId="{0A46D6DE-CA0D-4E5A-94BE-0FAC1BACE0D1}" type="presParOf" srcId="{105EA782-ADF4-4A95-A6AA-FC2E6A8CA4FA}" destId="{8E9F8362-EC17-42B8-9F03-4BC4449A44AA}" srcOrd="1" destOrd="0" presId="urn:microsoft.com/office/officeart/2018/2/layout/IconVerticalSolidList"/>
    <dgm:cxn modelId="{A3D1EA08-9074-477F-B7DE-23CB3E880223}" type="presParOf" srcId="{105EA782-ADF4-4A95-A6AA-FC2E6A8CA4FA}" destId="{9E6E91B8-D71E-40F0-BE2D-4C741C3034C7}" srcOrd="2" destOrd="0" presId="urn:microsoft.com/office/officeart/2018/2/layout/IconVerticalSolidList"/>
    <dgm:cxn modelId="{EE4D4516-5658-4C1B-B29A-58811AEC4E05}" type="presParOf" srcId="{9E6E91B8-D71E-40F0-BE2D-4C741C3034C7}" destId="{A6D50128-4A54-4C52-80AE-E66F51C5A476}" srcOrd="0" destOrd="0" presId="urn:microsoft.com/office/officeart/2018/2/layout/IconVerticalSolidList"/>
    <dgm:cxn modelId="{9670092D-6A47-452A-A326-7F3536B6B34A}" type="presParOf" srcId="{9E6E91B8-D71E-40F0-BE2D-4C741C3034C7}" destId="{2A0F90C7-1656-4D0C-BD1A-0BE3D06CEE8F}" srcOrd="1" destOrd="0" presId="urn:microsoft.com/office/officeart/2018/2/layout/IconVerticalSolidList"/>
    <dgm:cxn modelId="{C533E77D-A656-478B-8A4C-01EB48EC7E2C}" type="presParOf" srcId="{9E6E91B8-D71E-40F0-BE2D-4C741C3034C7}" destId="{3A7CEDDE-0FE5-4DF5-B340-5F15B7B00023}" srcOrd="2" destOrd="0" presId="urn:microsoft.com/office/officeart/2018/2/layout/IconVerticalSolidList"/>
    <dgm:cxn modelId="{43CD86B0-F1F5-4550-A41F-AE2F9932917A}" type="presParOf" srcId="{9E6E91B8-D71E-40F0-BE2D-4C741C3034C7}" destId="{D99FE085-E4A4-42C2-970C-2ED1504916B2}" srcOrd="3" destOrd="0" presId="urn:microsoft.com/office/officeart/2018/2/layout/IconVerticalSolidList"/>
    <dgm:cxn modelId="{D309870C-AB1F-4A8A-9062-4BEF536445E9}" type="presParOf" srcId="{105EA782-ADF4-4A95-A6AA-FC2E6A8CA4FA}" destId="{E6F4FC18-1901-4986-834F-6431D5953000}" srcOrd="3" destOrd="0" presId="urn:microsoft.com/office/officeart/2018/2/layout/IconVerticalSolidList"/>
    <dgm:cxn modelId="{F4E38519-2C07-4CC6-9896-BB694FF16D42}" type="presParOf" srcId="{105EA782-ADF4-4A95-A6AA-FC2E6A8CA4FA}" destId="{F9A58CF3-6357-45A2-A489-1E61AB39BC2B}" srcOrd="4" destOrd="0" presId="urn:microsoft.com/office/officeart/2018/2/layout/IconVerticalSolidList"/>
    <dgm:cxn modelId="{D56A22C1-B19F-40EE-B31A-CCE6E4C2AEB2}" type="presParOf" srcId="{F9A58CF3-6357-45A2-A489-1E61AB39BC2B}" destId="{A3A7348E-036A-4B41-A94E-EAFBA28906A8}" srcOrd="0" destOrd="0" presId="urn:microsoft.com/office/officeart/2018/2/layout/IconVerticalSolidList"/>
    <dgm:cxn modelId="{7616CD62-AC84-417E-9F91-173F6C5479F2}" type="presParOf" srcId="{F9A58CF3-6357-45A2-A489-1E61AB39BC2B}" destId="{DE1708BC-BF4F-476B-A8CF-9A17483E3832}" srcOrd="1" destOrd="0" presId="urn:microsoft.com/office/officeart/2018/2/layout/IconVerticalSolidList"/>
    <dgm:cxn modelId="{5DB027CD-4938-49B2-A717-96EAE620CD2D}" type="presParOf" srcId="{F9A58CF3-6357-45A2-A489-1E61AB39BC2B}" destId="{DA89CFBF-89DC-4285-A7D9-135DAAF7140C}" srcOrd="2" destOrd="0" presId="urn:microsoft.com/office/officeart/2018/2/layout/IconVerticalSolidList"/>
    <dgm:cxn modelId="{0D3D0802-0E48-4DB2-B3C3-948AD673930B}" type="presParOf" srcId="{F9A58CF3-6357-45A2-A489-1E61AB39BC2B}" destId="{B82DB639-2380-47B7-989D-C4877E3A4A79}" srcOrd="3" destOrd="0" presId="urn:microsoft.com/office/officeart/2018/2/layout/IconVerticalSolidList"/>
    <dgm:cxn modelId="{B274DE62-5B1B-4904-A2B4-15A0B7B16343}" type="presParOf" srcId="{105EA782-ADF4-4A95-A6AA-FC2E6A8CA4FA}" destId="{DFC5A3B6-2958-47BB-8A78-22CA10994CD1}" srcOrd="5" destOrd="0" presId="urn:microsoft.com/office/officeart/2018/2/layout/IconVerticalSolidList"/>
    <dgm:cxn modelId="{652F776E-97AC-43C0-B7FC-E7692A06D523}" type="presParOf" srcId="{105EA782-ADF4-4A95-A6AA-FC2E6A8CA4FA}" destId="{20EDD16A-197C-44E4-9A3F-60128173FEE1}" srcOrd="6" destOrd="0" presId="urn:microsoft.com/office/officeart/2018/2/layout/IconVerticalSolidList"/>
    <dgm:cxn modelId="{DE028401-DF18-463D-8D09-5B58ED4C13B3}" type="presParOf" srcId="{20EDD16A-197C-44E4-9A3F-60128173FEE1}" destId="{F149353D-D4C3-444C-8394-E5CA1BED6751}" srcOrd="0" destOrd="0" presId="urn:microsoft.com/office/officeart/2018/2/layout/IconVerticalSolidList"/>
    <dgm:cxn modelId="{05FE47ED-9437-4869-B8A1-6C9316B3D3E6}" type="presParOf" srcId="{20EDD16A-197C-44E4-9A3F-60128173FEE1}" destId="{C8FA857A-BEFC-4027-9A72-9D0C2D541985}" srcOrd="1" destOrd="0" presId="urn:microsoft.com/office/officeart/2018/2/layout/IconVerticalSolidList"/>
    <dgm:cxn modelId="{9FE29653-2AE6-4512-9300-E68E9ABBB33C}" type="presParOf" srcId="{20EDD16A-197C-44E4-9A3F-60128173FEE1}" destId="{4599C9E6-16D2-45CE-AACB-B01F7D91E113}" srcOrd="2" destOrd="0" presId="urn:microsoft.com/office/officeart/2018/2/layout/IconVerticalSolidList"/>
    <dgm:cxn modelId="{DBD5F9BB-858E-45C6-B4A2-8FC940E41CD1}" type="presParOf" srcId="{20EDD16A-197C-44E4-9A3F-60128173FEE1}" destId="{D5DE8DF7-E7F7-4EB9-A69C-D2207A4A772C}" srcOrd="3" destOrd="0" presId="urn:microsoft.com/office/officeart/2018/2/layout/IconVerticalSolidList"/>
    <dgm:cxn modelId="{03FCDB63-4944-4783-BBD9-DDD77EE35247}" type="presParOf" srcId="{105EA782-ADF4-4A95-A6AA-FC2E6A8CA4FA}" destId="{A03F411A-5A0E-4518-BDB2-649E3B371CB6}" srcOrd="7" destOrd="0" presId="urn:microsoft.com/office/officeart/2018/2/layout/IconVerticalSolidList"/>
    <dgm:cxn modelId="{230434FC-3C02-43BC-8BF7-BCF30B23A6F0}" type="presParOf" srcId="{105EA782-ADF4-4A95-A6AA-FC2E6A8CA4FA}" destId="{5D1FFB34-F707-4E61-9C22-8DA32B1ECF63}" srcOrd="8" destOrd="0" presId="urn:microsoft.com/office/officeart/2018/2/layout/IconVerticalSolidList"/>
    <dgm:cxn modelId="{6A1B18BE-30B4-4D02-8174-46068105781A}" type="presParOf" srcId="{5D1FFB34-F707-4E61-9C22-8DA32B1ECF63}" destId="{C82F61C1-FA04-4BA5-85DD-00850502FF62}" srcOrd="0" destOrd="0" presId="urn:microsoft.com/office/officeart/2018/2/layout/IconVerticalSolidList"/>
    <dgm:cxn modelId="{D2DD4DD5-3F17-462C-A085-FC9C48BEBFA3}" type="presParOf" srcId="{5D1FFB34-F707-4E61-9C22-8DA32B1ECF63}" destId="{A59E5428-AAAF-4FEF-8D20-36E4817E0C44}" srcOrd="1" destOrd="0" presId="urn:microsoft.com/office/officeart/2018/2/layout/IconVerticalSolidList"/>
    <dgm:cxn modelId="{CA1A8207-DE53-4A66-9866-7D2B8AB01987}" type="presParOf" srcId="{5D1FFB34-F707-4E61-9C22-8DA32B1ECF63}" destId="{6366AF0C-4168-427B-AD53-8E087BFA96FC}" srcOrd="2" destOrd="0" presId="urn:microsoft.com/office/officeart/2018/2/layout/IconVerticalSolidList"/>
    <dgm:cxn modelId="{5A3FE676-67B1-4ABE-B2F1-A0D55410B28D}" type="presParOf" srcId="{5D1FFB34-F707-4E61-9C22-8DA32B1ECF63}" destId="{20CCCA94-7885-4158-B02C-4D0CFC897A7F}" srcOrd="3" destOrd="0" presId="urn:microsoft.com/office/officeart/2018/2/layout/IconVerticalSolidList"/>
    <dgm:cxn modelId="{0CFFD046-EB10-4302-AE02-F41A34CED6CD}" type="presParOf" srcId="{105EA782-ADF4-4A95-A6AA-FC2E6A8CA4FA}" destId="{D8EA6FD8-BF01-4CBA-98EA-36F3AB419208}" srcOrd="9" destOrd="0" presId="urn:microsoft.com/office/officeart/2018/2/layout/IconVerticalSolidList"/>
    <dgm:cxn modelId="{AA9CB2B4-0EA7-46FC-9385-CC963A5D2DFC}" type="presParOf" srcId="{105EA782-ADF4-4A95-A6AA-FC2E6A8CA4FA}" destId="{F7697BC3-DC46-4E69-B72A-9831EE614F5C}" srcOrd="10" destOrd="0" presId="urn:microsoft.com/office/officeart/2018/2/layout/IconVerticalSolidList"/>
    <dgm:cxn modelId="{BABE5802-402F-48F5-AA27-94B55EF61F02}" type="presParOf" srcId="{F7697BC3-DC46-4E69-B72A-9831EE614F5C}" destId="{9797F008-D82B-467F-B44B-7788969968AD}" srcOrd="0" destOrd="0" presId="urn:microsoft.com/office/officeart/2018/2/layout/IconVerticalSolidList"/>
    <dgm:cxn modelId="{68227453-8768-45CB-8A92-C5BB7AB090E4}" type="presParOf" srcId="{F7697BC3-DC46-4E69-B72A-9831EE614F5C}" destId="{B7AD662C-DE7F-4167-AC09-FA1C4C49550C}" srcOrd="1" destOrd="0" presId="urn:microsoft.com/office/officeart/2018/2/layout/IconVerticalSolidList"/>
    <dgm:cxn modelId="{08E7ED62-FA79-4E28-AF2C-F919FE71A827}" type="presParOf" srcId="{F7697BC3-DC46-4E69-B72A-9831EE614F5C}" destId="{15C5E8F6-52BF-4E5E-ADCC-BC89B6E89967}" srcOrd="2" destOrd="0" presId="urn:microsoft.com/office/officeart/2018/2/layout/IconVerticalSolidList"/>
    <dgm:cxn modelId="{EB0B1E9C-AD21-4B9E-B6DB-8D78996ADF90}" type="presParOf" srcId="{F7697BC3-DC46-4E69-B72A-9831EE614F5C}" destId="{3889155E-A27E-4570-95E4-D2F80F2815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11A98-4E0D-43DA-B151-AFBF2EE5CC96}">
      <dsp:nvSpPr>
        <dsp:cNvPr id="0" name=""/>
        <dsp:cNvSpPr/>
      </dsp:nvSpPr>
      <dsp:spPr>
        <a:xfrm>
          <a:off x="1963800" y="46267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73376-F1F2-4F69-AAA9-B7FC922A5A4F}">
      <dsp:nvSpPr>
        <dsp:cNvPr id="0" name=""/>
        <dsp:cNvSpPr/>
      </dsp:nvSpPr>
      <dsp:spPr>
        <a:xfrm>
          <a:off x="559800" y="21279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Reading List</a:t>
          </a:r>
          <a:endParaRPr lang="en-US" sz="3600" kern="1200"/>
        </a:p>
      </dsp:txBody>
      <dsp:txXfrm>
        <a:off x="559800" y="2127935"/>
        <a:ext cx="4320000" cy="648000"/>
      </dsp:txXfrm>
    </dsp:sp>
    <dsp:sp modelId="{87F9F217-1CCD-4A3F-995A-E57C63D080F9}">
      <dsp:nvSpPr>
        <dsp:cNvPr id="0" name=""/>
        <dsp:cNvSpPr/>
      </dsp:nvSpPr>
      <dsp:spPr>
        <a:xfrm>
          <a:off x="559800" y="2847217"/>
          <a:ext cx="4320000" cy="1179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Prompt Engineering for LLMs by John Berryman &amp; Albert Ziegler, 1st Edition, 2025, O’Reilly.</a:t>
          </a:r>
        </a:p>
      </dsp:txBody>
      <dsp:txXfrm>
        <a:off x="559800" y="2847217"/>
        <a:ext cx="4320000" cy="1179553"/>
      </dsp:txXfrm>
    </dsp:sp>
    <dsp:sp modelId="{BFA27B57-15DF-4B17-8641-922290871465}">
      <dsp:nvSpPr>
        <dsp:cNvPr id="0" name=""/>
        <dsp:cNvSpPr/>
      </dsp:nvSpPr>
      <dsp:spPr>
        <a:xfrm>
          <a:off x="7039800" y="46267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ED124-2CB1-4D66-87A4-A3F4A8C32E0A}">
      <dsp:nvSpPr>
        <dsp:cNvPr id="0" name=""/>
        <dsp:cNvSpPr/>
      </dsp:nvSpPr>
      <dsp:spPr>
        <a:xfrm>
          <a:off x="5635800" y="21279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Assessment</a:t>
          </a:r>
          <a:endParaRPr lang="en-US" sz="3600" kern="1200"/>
        </a:p>
      </dsp:txBody>
      <dsp:txXfrm>
        <a:off x="5635800" y="2127935"/>
        <a:ext cx="4320000" cy="648000"/>
      </dsp:txXfrm>
    </dsp:sp>
    <dsp:sp modelId="{50A19816-B62E-4F15-93DB-67ECB5A9974E}">
      <dsp:nvSpPr>
        <dsp:cNvPr id="0" name=""/>
        <dsp:cNvSpPr/>
      </dsp:nvSpPr>
      <dsp:spPr>
        <a:xfrm>
          <a:off x="5635800" y="2847217"/>
          <a:ext cx="4320000" cy="1179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Quizzes </a:t>
          </a:r>
          <a:r>
            <a:rPr lang="en-GB" sz="1700" kern="1200">
              <a:sym typeface="Wingdings" panose="05000000000000000000" pitchFamily="2" charset="2"/>
            </a:rPr>
            <a:t></a:t>
          </a:r>
          <a:r>
            <a:rPr lang="en-GB" sz="1700" kern="1200"/>
            <a:t>	20%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Tests 	</a:t>
          </a:r>
          <a:r>
            <a:rPr lang="en-GB" sz="1700" kern="1200">
              <a:sym typeface="Wingdings" panose="05000000000000000000" pitchFamily="2" charset="2"/>
            </a:rPr>
            <a:t></a:t>
          </a:r>
          <a:r>
            <a:rPr lang="en-GB" sz="1700" kern="1200"/>
            <a:t>	20%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Exercises </a:t>
          </a:r>
          <a:r>
            <a:rPr lang="en-GB" sz="1700" kern="1200">
              <a:sym typeface="Wingdings" panose="05000000000000000000" pitchFamily="2" charset="2"/>
            </a:rPr>
            <a:t></a:t>
          </a:r>
          <a:r>
            <a:rPr lang="en-GB" sz="1700" kern="1200"/>
            <a:t>	20%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Exam	</a:t>
          </a:r>
          <a:r>
            <a:rPr lang="en-GB" sz="1700" kern="1200">
              <a:sym typeface="Wingdings" panose="05000000000000000000" pitchFamily="2" charset="2"/>
            </a:rPr>
            <a:t></a:t>
          </a:r>
          <a:r>
            <a:rPr lang="en-GB" sz="1700" kern="1200"/>
            <a:t>	40%</a:t>
          </a:r>
          <a:endParaRPr lang="en-US" sz="1700" kern="1200"/>
        </a:p>
      </dsp:txBody>
      <dsp:txXfrm>
        <a:off x="5635800" y="2847217"/>
        <a:ext cx="4320000" cy="1179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2625B-9E4C-4D33-9607-520B933384C7}">
      <dsp:nvSpPr>
        <dsp:cNvPr id="0" name=""/>
        <dsp:cNvSpPr/>
      </dsp:nvSpPr>
      <dsp:spPr>
        <a:xfrm>
          <a:off x="433614" y="917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Introduction to Large Language Models (LLMs) </a:t>
          </a:r>
          <a:endParaRPr lang="en-US" sz="2200" kern="1200" dirty="0"/>
        </a:p>
      </dsp:txBody>
      <dsp:txXfrm>
        <a:off x="433614" y="917"/>
        <a:ext cx="2243807" cy="1346284"/>
      </dsp:txXfrm>
    </dsp:sp>
    <dsp:sp modelId="{BC7C684B-7DC1-4E6A-B739-72043C57B683}">
      <dsp:nvSpPr>
        <dsp:cNvPr id="0" name=""/>
        <dsp:cNvSpPr/>
      </dsp:nvSpPr>
      <dsp:spPr>
        <a:xfrm>
          <a:off x="2901802" y="917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Basics of Prompt Engineering </a:t>
          </a:r>
          <a:endParaRPr lang="en-US" sz="2200" kern="1200"/>
        </a:p>
      </dsp:txBody>
      <dsp:txXfrm>
        <a:off x="2901802" y="917"/>
        <a:ext cx="2243807" cy="1346284"/>
      </dsp:txXfrm>
    </dsp:sp>
    <dsp:sp modelId="{15132AC9-B476-43F5-B74A-28D03B77BA14}">
      <dsp:nvSpPr>
        <dsp:cNvPr id="0" name=""/>
        <dsp:cNvSpPr/>
      </dsp:nvSpPr>
      <dsp:spPr>
        <a:xfrm>
          <a:off x="5369990" y="917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Designing Effective Prompts </a:t>
          </a:r>
          <a:endParaRPr lang="en-US" sz="2200" kern="1200"/>
        </a:p>
      </dsp:txBody>
      <dsp:txXfrm>
        <a:off x="5369990" y="917"/>
        <a:ext cx="2243807" cy="1346284"/>
      </dsp:txXfrm>
    </dsp:sp>
    <dsp:sp modelId="{99FE0CE0-8058-49E9-8F5F-1B2E525C6D1F}">
      <dsp:nvSpPr>
        <dsp:cNvPr id="0" name=""/>
        <dsp:cNvSpPr/>
      </dsp:nvSpPr>
      <dsp:spPr>
        <a:xfrm>
          <a:off x="7838178" y="917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Customization of LLM Behaviour </a:t>
          </a:r>
          <a:endParaRPr lang="en-US" sz="2200" kern="1200"/>
        </a:p>
      </dsp:txBody>
      <dsp:txXfrm>
        <a:off x="7838178" y="917"/>
        <a:ext cx="2243807" cy="1346284"/>
      </dsp:txXfrm>
    </dsp:sp>
    <dsp:sp modelId="{D95058D7-5206-4392-B643-E984A4BDF0E3}">
      <dsp:nvSpPr>
        <dsp:cNvPr id="0" name=""/>
        <dsp:cNvSpPr/>
      </dsp:nvSpPr>
      <dsp:spPr>
        <a:xfrm>
          <a:off x="433614" y="1571582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Fine-tuning Methodologies of LLMs </a:t>
          </a:r>
          <a:endParaRPr lang="en-US" sz="2200" kern="1200"/>
        </a:p>
      </dsp:txBody>
      <dsp:txXfrm>
        <a:off x="433614" y="1571582"/>
        <a:ext cx="2243807" cy="1346284"/>
      </dsp:txXfrm>
    </dsp:sp>
    <dsp:sp modelId="{D33C05D5-8848-4324-BFC4-E1A5EB267D80}">
      <dsp:nvSpPr>
        <dsp:cNvPr id="0" name=""/>
        <dsp:cNvSpPr/>
      </dsp:nvSpPr>
      <dsp:spPr>
        <a:xfrm>
          <a:off x="2901802" y="1571582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Optimizing LLM Interactions </a:t>
          </a:r>
          <a:endParaRPr lang="en-US" sz="2200" kern="1200"/>
        </a:p>
      </dsp:txBody>
      <dsp:txXfrm>
        <a:off x="2901802" y="1571582"/>
        <a:ext cx="2243807" cy="1346284"/>
      </dsp:txXfrm>
    </dsp:sp>
    <dsp:sp modelId="{7428ACDF-0CD2-41C3-84E4-107775B486C8}">
      <dsp:nvSpPr>
        <dsp:cNvPr id="0" name=""/>
        <dsp:cNvSpPr/>
      </dsp:nvSpPr>
      <dsp:spPr>
        <a:xfrm>
          <a:off x="5369990" y="1571582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Workflow Design and Customization </a:t>
          </a:r>
          <a:endParaRPr lang="en-US" sz="2200" kern="1200"/>
        </a:p>
      </dsp:txBody>
      <dsp:txXfrm>
        <a:off x="5369990" y="1571582"/>
        <a:ext cx="2243807" cy="1346284"/>
      </dsp:txXfrm>
    </dsp:sp>
    <dsp:sp modelId="{91AE582D-57B4-4167-92EF-7477A927EFDC}">
      <dsp:nvSpPr>
        <dsp:cNvPr id="0" name=""/>
        <dsp:cNvSpPr/>
      </dsp:nvSpPr>
      <dsp:spPr>
        <a:xfrm>
          <a:off x="7838178" y="1571582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Evaluation of LLM Responses </a:t>
          </a:r>
          <a:endParaRPr lang="en-US" sz="2200" kern="1200"/>
        </a:p>
      </dsp:txBody>
      <dsp:txXfrm>
        <a:off x="7838178" y="1571582"/>
        <a:ext cx="2243807" cy="1346284"/>
      </dsp:txXfrm>
    </dsp:sp>
    <dsp:sp modelId="{B439E6AF-9344-4F24-8767-1362F19C1791}">
      <dsp:nvSpPr>
        <dsp:cNvPr id="0" name=""/>
        <dsp:cNvSpPr/>
      </dsp:nvSpPr>
      <dsp:spPr>
        <a:xfrm>
          <a:off x="433614" y="3142247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Refinement of LLM Responses </a:t>
          </a:r>
          <a:endParaRPr lang="en-US" sz="2200" kern="1200"/>
        </a:p>
      </dsp:txBody>
      <dsp:txXfrm>
        <a:off x="433614" y="3142247"/>
        <a:ext cx="2243807" cy="1346284"/>
      </dsp:txXfrm>
    </dsp:sp>
    <dsp:sp modelId="{CCABDEE6-5753-4708-AC92-D828134068C0}">
      <dsp:nvSpPr>
        <dsp:cNvPr id="0" name=""/>
        <dsp:cNvSpPr/>
      </dsp:nvSpPr>
      <dsp:spPr>
        <a:xfrm>
          <a:off x="2901802" y="3142247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Ethical Considerations in Prompt Engineering </a:t>
          </a:r>
          <a:endParaRPr lang="en-US" sz="2200" kern="1200"/>
        </a:p>
      </dsp:txBody>
      <dsp:txXfrm>
        <a:off x="2901802" y="3142247"/>
        <a:ext cx="2243807" cy="1346284"/>
      </dsp:txXfrm>
    </dsp:sp>
    <dsp:sp modelId="{2B117D3C-0C1E-427C-910E-655B0D0F62D7}">
      <dsp:nvSpPr>
        <dsp:cNvPr id="0" name=""/>
        <dsp:cNvSpPr/>
      </dsp:nvSpPr>
      <dsp:spPr>
        <a:xfrm>
          <a:off x="5369990" y="3142247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Advanced Prompt Engineering Techniques </a:t>
          </a:r>
          <a:endParaRPr lang="en-US" sz="2200" kern="1200"/>
        </a:p>
      </dsp:txBody>
      <dsp:txXfrm>
        <a:off x="5369990" y="3142247"/>
        <a:ext cx="2243807" cy="1346284"/>
      </dsp:txXfrm>
    </dsp:sp>
    <dsp:sp modelId="{E0777249-2EA7-46B3-8CC9-7295DBA003C6}">
      <dsp:nvSpPr>
        <dsp:cNvPr id="0" name=""/>
        <dsp:cNvSpPr/>
      </dsp:nvSpPr>
      <dsp:spPr>
        <a:xfrm>
          <a:off x="7838178" y="3142247"/>
          <a:ext cx="2243807" cy="13462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Case Studies in Prompt Engineering </a:t>
          </a:r>
          <a:endParaRPr lang="en-US" sz="2200" kern="1200"/>
        </a:p>
      </dsp:txBody>
      <dsp:txXfrm>
        <a:off x="7838178" y="3142247"/>
        <a:ext cx="2243807" cy="1346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21A21-7339-494A-893C-4E7936FDF8C3}">
      <dsp:nvSpPr>
        <dsp:cNvPr id="0" name=""/>
        <dsp:cNvSpPr/>
      </dsp:nvSpPr>
      <dsp:spPr>
        <a:xfrm>
          <a:off x="0" y="1452"/>
          <a:ext cx="10515600" cy="6188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472BF-E2FE-46EC-BEE5-99D43E80D415}">
      <dsp:nvSpPr>
        <dsp:cNvPr id="0" name=""/>
        <dsp:cNvSpPr/>
      </dsp:nvSpPr>
      <dsp:spPr>
        <a:xfrm>
          <a:off x="187197" y="140689"/>
          <a:ext cx="340358" cy="340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362C3-5662-4D43-8133-DEDF3AA8C8F3}">
      <dsp:nvSpPr>
        <dsp:cNvPr id="0" name=""/>
        <dsp:cNvSpPr/>
      </dsp:nvSpPr>
      <dsp:spPr>
        <a:xfrm>
          <a:off x="714753" y="1452"/>
          <a:ext cx="9800846" cy="6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3" tIns="65493" rIns="65493" bIns="654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Outline the foundational principles of Large Language Models. </a:t>
          </a:r>
          <a:endParaRPr lang="en-US" sz="1800" kern="1200"/>
        </a:p>
      </dsp:txBody>
      <dsp:txXfrm>
        <a:off x="714753" y="1452"/>
        <a:ext cx="9800846" cy="618833"/>
      </dsp:txXfrm>
    </dsp:sp>
    <dsp:sp modelId="{A6D50128-4A54-4C52-80AE-E66F51C5A476}">
      <dsp:nvSpPr>
        <dsp:cNvPr id="0" name=""/>
        <dsp:cNvSpPr/>
      </dsp:nvSpPr>
      <dsp:spPr>
        <a:xfrm>
          <a:off x="0" y="774994"/>
          <a:ext cx="10515600" cy="6188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F90C7-1656-4D0C-BD1A-0BE3D06CEE8F}">
      <dsp:nvSpPr>
        <dsp:cNvPr id="0" name=""/>
        <dsp:cNvSpPr/>
      </dsp:nvSpPr>
      <dsp:spPr>
        <a:xfrm>
          <a:off x="187197" y="914232"/>
          <a:ext cx="340358" cy="340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FE085-E4A4-42C2-970C-2ED1504916B2}">
      <dsp:nvSpPr>
        <dsp:cNvPr id="0" name=""/>
        <dsp:cNvSpPr/>
      </dsp:nvSpPr>
      <dsp:spPr>
        <a:xfrm>
          <a:off x="714753" y="774994"/>
          <a:ext cx="9800846" cy="6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3" tIns="65493" rIns="65493" bIns="654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Describe the behaviour of Large Language Models in response to various prompts. </a:t>
          </a:r>
          <a:endParaRPr lang="en-US" sz="1800" kern="1200"/>
        </a:p>
      </dsp:txBody>
      <dsp:txXfrm>
        <a:off x="714753" y="774994"/>
        <a:ext cx="9800846" cy="618833"/>
      </dsp:txXfrm>
    </dsp:sp>
    <dsp:sp modelId="{A3A7348E-036A-4B41-A94E-EAFBA28906A8}">
      <dsp:nvSpPr>
        <dsp:cNvPr id="0" name=""/>
        <dsp:cNvSpPr/>
      </dsp:nvSpPr>
      <dsp:spPr>
        <a:xfrm>
          <a:off x="0" y="1548536"/>
          <a:ext cx="10515600" cy="6188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708BC-BF4F-476B-A8CF-9A17483E3832}">
      <dsp:nvSpPr>
        <dsp:cNvPr id="0" name=""/>
        <dsp:cNvSpPr/>
      </dsp:nvSpPr>
      <dsp:spPr>
        <a:xfrm>
          <a:off x="187197" y="1687774"/>
          <a:ext cx="340358" cy="340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DB639-2380-47B7-989D-C4877E3A4A79}">
      <dsp:nvSpPr>
        <dsp:cNvPr id="0" name=""/>
        <dsp:cNvSpPr/>
      </dsp:nvSpPr>
      <dsp:spPr>
        <a:xfrm>
          <a:off x="714753" y="1548536"/>
          <a:ext cx="9800846" cy="6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3" tIns="65493" rIns="65493" bIns="654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Discuss LLM responses and behaviours for quality output or outcome. </a:t>
          </a:r>
          <a:endParaRPr lang="en-US" sz="1800" kern="1200"/>
        </a:p>
      </dsp:txBody>
      <dsp:txXfrm>
        <a:off x="714753" y="1548536"/>
        <a:ext cx="9800846" cy="618833"/>
      </dsp:txXfrm>
    </dsp:sp>
    <dsp:sp modelId="{F149353D-D4C3-444C-8394-E5CA1BED6751}">
      <dsp:nvSpPr>
        <dsp:cNvPr id="0" name=""/>
        <dsp:cNvSpPr/>
      </dsp:nvSpPr>
      <dsp:spPr>
        <a:xfrm>
          <a:off x="0" y="2322079"/>
          <a:ext cx="10515600" cy="6188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A857A-BEFC-4027-9A72-9D0C2D541985}">
      <dsp:nvSpPr>
        <dsp:cNvPr id="0" name=""/>
        <dsp:cNvSpPr/>
      </dsp:nvSpPr>
      <dsp:spPr>
        <a:xfrm>
          <a:off x="187197" y="2461316"/>
          <a:ext cx="340358" cy="340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E8DF7-E7F7-4EB9-A69C-D2207A4A772C}">
      <dsp:nvSpPr>
        <dsp:cNvPr id="0" name=""/>
        <dsp:cNvSpPr/>
      </dsp:nvSpPr>
      <dsp:spPr>
        <a:xfrm>
          <a:off x="714753" y="2322079"/>
          <a:ext cx="9800846" cy="6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3" tIns="65493" rIns="65493" bIns="654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Analyse the importance and intricacies of crafting precise and effective prompts for LLMs. </a:t>
          </a:r>
          <a:endParaRPr lang="en-US" sz="1800" kern="1200"/>
        </a:p>
      </dsp:txBody>
      <dsp:txXfrm>
        <a:off x="714753" y="2322079"/>
        <a:ext cx="9800846" cy="618833"/>
      </dsp:txXfrm>
    </dsp:sp>
    <dsp:sp modelId="{C82F61C1-FA04-4BA5-85DD-00850502FF62}">
      <dsp:nvSpPr>
        <dsp:cNvPr id="0" name=""/>
        <dsp:cNvSpPr/>
      </dsp:nvSpPr>
      <dsp:spPr>
        <a:xfrm>
          <a:off x="0" y="3095621"/>
          <a:ext cx="10515600" cy="6188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E5428-AAAF-4FEF-8D20-36E4817E0C44}">
      <dsp:nvSpPr>
        <dsp:cNvPr id="0" name=""/>
        <dsp:cNvSpPr/>
      </dsp:nvSpPr>
      <dsp:spPr>
        <a:xfrm>
          <a:off x="187197" y="3234859"/>
          <a:ext cx="340358" cy="3403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CCA94-7885-4158-B02C-4D0CFC897A7F}">
      <dsp:nvSpPr>
        <dsp:cNvPr id="0" name=""/>
        <dsp:cNvSpPr/>
      </dsp:nvSpPr>
      <dsp:spPr>
        <a:xfrm>
          <a:off x="714753" y="3095621"/>
          <a:ext cx="9800846" cy="6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3" tIns="65493" rIns="65493" bIns="654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Apply strategies and techniques for fine-tuning LLMs to optimize interactions and outcomes. </a:t>
          </a:r>
          <a:endParaRPr lang="en-US" sz="1800" kern="1200"/>
        </a:p>
      </dsp:txBody>
      <dsp:txXfrm>
        <a:off x="714753" y="3095621"/>
        <a:ext cx="9800846" cy="618833"/>
      </dsp:txXfrm>
    </dsp:sp>
    <dsp:sp modelId="{9797F008-D82B-467F-B44B-7788969968AD}">
      <dsp:nvSpPr>
        <dsp:cNvPr id="0" name=""/>
        <dsp:cNvSpPr/>
      </dsp:nvSpPr>
      <dsp:spPr>
        <a:xfrm>
          <a:off x="0" y="3869163"/>
          <a:ext cx="10515600" cy="6188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D662C-DE7F-4167-AC09-FA1C4C49550C}">
      <dsp:nvSpPr>
        <dsp:cNvPr id="0" name=""/>
        <dsp:cNvSpPr/>
      </dsp:nvSpPr>
      <dsp:spPr>
        <a:xfrm>
          <a:off x="187197" y="4008401"/>
          <a:ext cx="340358" cy="3403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9155E-A27E-4570-95E4-D2F80F2815E1}">
      <dsp:nvSpPr>
        <dsp:cNvPr id="0" name=""/>
        <dsp:cNvSpPr/>
      </dsp:nvSpPr>
      <dsp:spPr>
        <a:xfrm>
          <a:off x="714753" y="3869163"/>
          <a:ext cx="9800846" cy="6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3" tIns="65493" rIns="65493" bIns="654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Develop custom workflows and prompts tailored for specific tasks or objectives using LLMs.</a:t>
          </a:r>
          <a:endParaRPr lang="en-US" sz="1800" kern="1200"/>
        </a:p>
      </dsp:txBody>
      <dsp:txXfrm>
        <a:off x="714753" y="3869163"/>
        <a:ext cx="9800846" cy="618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0AB1-1A35-374E-A73F-5B3BF0E6E1C5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2C562-34A4-B84F-B826-DE512736D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3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ucu.ac.ug" TargetMode="External"/><Relationship Id="rId3" Type="http://schemas.microsoft.com/office/2007/relationships/hdphoto" Target="../media/hdphoto1.wdp"/><Relationship Id="rId7" Type="http://schemas.openxmlformats.org/officeDocument/2006/relationships/hyperlink" Target="https://ucu.ac.ug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1078-AA0E-F840-AC0F-D54B3CBD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5036E-8807-6046-9CB7-EF6AF274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2757-9B41-EB41-8A8C-6480BC75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485F-D14F-A34F-829B-18FEF522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89A4-A6FD-2F41-BC1B-990BD11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3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9A33-F947-254C-B2F1-FC1EEBA7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B2E9-B32D-7849-8EA6-191CD2CB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D214-C945-D74F-A6BC-88A7A99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F130-A527-DA46-8CFF-AB905CDC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69C9-BB26-C147-9EB3-6A1CF0CF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9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8499E-4FC6-9541-BDE2-B57DE72F8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72DD-1B01-4645-8504-9D2CF3F7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9CF8-4FE6-6846-8F14-E50ED82B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6104-C547-9E44-93D3-74A7CE7F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1153-2906-5C43-AC83-1A71AF6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8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1D354-4C58-8E45-A997-CCFC285179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BB49-7DD1-3D44-BE19-729C46AB2CC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C3E4-12C8-2A4F-88E1-B8DC3854AB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F62491-F3DB-384B-9F65-EA637FB8DC9F}"/>
              </a:ext>
            </a:extLst>
          </p:cNvPr>
          <p:cNvGrpSpPr/>
          <p:nvPr userDrawn="1"/>
        </p:nvGrpSpPr>
        <p:grpSpPr>
          <a:xfrm>
            <a:off x="2836065" y="3885190"/>
            <a:ext cx="6359384" cy="2140032"/>
            <a:chOff x="3054867" y="3815867"/>
            <a:chExt cx="6359384" cy="21400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88D83-1A18-A742-8FDC-04F2597CDBB4}"/>
                </a:ext>
              </a:extLst>
            </p:cNvPr>
            <p:cNvGrpSpPr/>
            <p:nvPr userDrawn="1"/>
          </p:nvGrpSpPr>
          <p:grpSpPr>
            <a:xfrm>
              <a:off x="4699683" y="3815867"/>
              <a:ext cx="4714568" cy="2140032"/>
              <a:chOff x="4173580" y="3135225"/>
              <a:chExt cx="5623246" cy="2568070"/>
            </a:xfrm>
          </p:grpSpPr>
          <p:pic>
            <p:nvPicPr>
              <p:cNvPr id="7" name="Picture 4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21573789-53BB-7148-AEF8-DD9D395D2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69732" l="0" r="98929">
                            <a14:foregroundMark x1="9524" y1="3376" x2="23929" y2="25378"/>
                            <a14:foregroundMark x1="15833" y1="5122" x2="19643" y2="5122"/>
                            <a14:foregroundMark x1="22381" y1="8149" x2="24762" y2="21187"/>
                            <a14:foregroundMark x1="10119" y1="11409" x2="14643" y2="23632"/>
                            <a14:foregroundMark x1="7738" y1="14435" x2="11071" y2="24796"/>
                            <a14:foregroundMark x1="75000" y1="9662" x2="75833" y2="23865"/>
                            <a14:foregroundMark x1="76548" y1="7800" x2="89643" y2="8964"/>
                            <a14:foregroundMark x1="82976" y1="2328" x2="91786" y2="20722"/>
                            <a14:foregroundMark x1="78452" y1="21769" x2="87024" y2="20605"/>
                            <a14:foregroundMark x1="83333" y1="14668" x2="83333" y2="14668"/>
                            <a14:foregroundMark x1="90357" y1="9895" x2="91190" y2="17695"/>
                            <a14:foregroundMark x1="17500" y1="9546" x2="17738" y2="17346"/>
                            <a14:foregroundMark x1="23929" y1="3609" x2="23333" y2="1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494" b="67238"/>
              <a:stretch/>
            </p:blipFill>
            <p:spPr bwMode="auto">
              <a:xfrm>
                <a:off x="4238019" y="4511394"/>
                <a:ext cx="413410" cy="42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CF5CCAE3-1FEE-8B4F-916E-AC6C6A6E4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402" b="69905"/>
              <a:stretch/>
            </p:blipFill>
            <p:spPr bwMode="auto">
              <a:xfrm>
                <a:off x="4296096" y="4883265"/>
                <a:ext cx="413865" cy="406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Round black telephone logo, Telephone Icon, Phone File, electronics, logo,  black And White png | PNGWing">
                <a:extLst>
                  <a:ext uri="{FF2B5EF4-FFF2-40B4-BE49-F238E27FC236}">
                    <a16:creationId xmlns:a16="http://schemas.microsoft.com/office/drawing/2014/main" id="{2DE5DDE9-1F30-6F4B-BA82-27F5D325AE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7935" l="1522" r="100000">
                            <a14:foregroundMark x1="32717" y1="37283" x2="32717" y2="37283"/>
                            <a14:foregroundMark x1="36957" y1="24565" x2="36957" y2="24565"/>
                            <a14:foregroundMark x1="46304" y1="30435" x2="46304" y2="30435"/>
                            <a14:foregroundMark x1="55435" y1="30326" x2="55435" y2="30326"/>
                            <a14:foregroundMark x1="65870" y1="27826" x2="65870" y2="27826"/>
                            <a14:foregroundMark x1="73152" y1="43478" x2="73152" y2="43478"/>
                            <a14:foregroundMark x1="57500" y1="44783" x2="57500" y2="44783"/>
                            <a14:foregroundMark x1="42826" y1="45000" x2="42826" y2="45000"/>
                            <a14:foregroundMark x1="29348" y1="56413" x2="29348" y2="56413"/>
                            <a14:foregroundMark x1="37283" y1="73913" x2="37283" y2="73913"/>
                            <a14:foregroundMark x1="46630" y1="70870" x2="46630" y2="70870"/>
                            <a14:foregroundMark x1="46087" y1="56413" x2="46087" y2="56413"/>
                            <a14:foregroundMark x1="54022" y1="57500" x2="54022" y2="57500"/>
                            <a14:foregroundMark x1="53696" y1="74457" x2="53696" y2="74457"/>
                            <a14:foregroundMark x1="71630" y1="60761" x2="71630" y2="60761"/>
                            <a14:foregroundMark x1="62283" y1="73696" x2="62283" y2="7369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5797" y="5317157"/>
                <a:ext cx="371315" cy="3861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0AE2E6-FFA5-B74D-ABFF-5094651B1BA9}"/>
                  </a:ext>
                </a:extLst>
              </p:cNvPr>
              <p:cNvSpPr txBox="1"/>
              <p:nvPr/>
            </p:nvSpPr>
            <p:spPr>
              <a:xfrm>
                <a:off x="4629313" y="4929543"/>
                <a:ext cx="2964236" cy="360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350" dirty="0">
                    <a:solidFill>
                      <a:prstClr val="black"/>
                    </a:solidFill>
                    <a:latin typeface="+mn-lt"/>
                  </a:rPr>
                  <a:t>@</a:t>
                </a:r>
                <a:r>
                  <a:rPr lang="en-US" sz="1350" dirty="0" err="1">
                    <a:solidFill>
                      <a:prstClr val="black"/>
                    </a:solidFill>
                    <a:latin typeface="+mn-lt"/>
                  </a:rPr>
                  <a:t>ugandachristianuniversity</a:t>
                </a:r>
                <a:endParaRPr lang="en-UG" sz="1350" dirty="0">
                  <a:solidFill>
                    <a:prstClr val="black"/>
                  </a:solidFill>
                  <a:latin typeface="+mn-l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61D6FE-81D1-DE4A-B1A1-CD63DB9652BA}"/>
                  </a:ext>
                </a:extLst>
              </p:cNvPr>
              <p:cNvSpPr txBox="1"/>
              <p:nvPr/>
            </p:nvSpPr>
            <p:spPr>
              <a:xfrm>
                <a:off x="4570065" y="5343192"/>
                <a:ext cx="2851459" cy="360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350" dirty="0">
                    <a:solidFill>
                      <a:srgbClr val="0000FF"/>
                    </a:solidFill>
                    <a:latin typeface="+mn-lt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https://ucu.ac.ug/</a:t>
                </a:r>
                <a:r>
                  <a:rPr lang="en-GB" sz="135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endParaRPr lang="en-UG" sz="135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C9E7D-4A01-5E47-9DC7-A4D726A3C66F}"/>
                  </a:ext>
                </a:extLst>
              </p:cNvPr>
              <p:cNvSpPr txBox="1"/>
              <p:nvPr/>
            </p:nvSpPr>
            <p:spPr>
              <a:xfrm>
                <a:off x="8015811" y="4532448"/>
                <a:ext cx="1781015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3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35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UCUniversity</a:t>
                </a:r>
                <a:endParaRPr lang="en-UG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8CBAB0-1BA2-7F46-A60A-0E9A062FC2F4}"/>
                  </a:ext>
                </a:extLst>
              </p:cNvPr>
              <p:cNvSpPr txBox="1"/>
              <p:nvPr/>
            </p:nvSpPr>
            <p:spPr>
              <a:xfrm>
                <a:off x="4535920" y="4545114"/>
                <a:ext cx="3240067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3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35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UgandaChristianUniversity</a:t>
                </a:r>
                <a:endParaRPr lang="en-UG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6C215-3CAA-044D-A872-4F32F671EBCA}"/>
                  </a:ext>
                </a:extLst>
              </p:cNvPr>
              <p:cNvSpPr txBox="1"/>
              <p:nvPr/>
            </p:nvSpPr>
            <p:spPr>
              <a:xfrm>
                <a:off x="4201882" y="3514011"/>
                <a:ext cx="3513911" cy="886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sv-SE" sz="14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P.O. Box 4 Mukono, Uganda</a:t>
                </a:r>
              </a:p>
              <a:p>
                <a:pPr defTabSz="685800"/>
                <a:r>
                  <a:rPr lang="en-GB" sz="14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Tel: 256-312-350800</a:t>
                </a:r>
              </a:p>
              <a:p>
                <a:pPr defTabSz="685800"/>
                <a:r>
                  <a:rPr lang="fr-FR" sz="14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Email: </a:t>
                </a:r>
                <a:r>
                  <a:rPr lang="fr-FR" sz="1400" dirty="0">
                    <a:solidFill>
                      <a:srgbClr val="0000FF"/>
                    </a:solidFill>
                    <a:latin typeface="+mn-lt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info@ucu.ac.ug</a:t>
                </a:r>
                <a:endParaRPr lang="fr-FR" sz="140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2FF44-A1AC-754F-ACAA-B4A0B8FFDC4F}"/>
                  </a:ext>
                </a:extLst>
              </p:cNvPr>
              <p:cNvSpPr txBox="1"/>
              <p:nvPr/>
            </p:nvSpPr>
            <p:spPr>
              <a:xfrm>
                <a:off x="4173580" y="3135225"/>
                <a:ext cx="4174871" cy="480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2000" b="1" dirty="0">
                    <a:solidFill>
                      <a:srgbClr val="5B9BD5">
                        <a:lumMod val="50000"/>
                      </a:srgbClr>
                    </a:solidFill>
                    <a:latin typeface="+mj-lt"/>
                  </a:rPr>
                  <a:t>Uganda Christian University</a:t>
                </a:r>
                <a:endParaRPr lang="en-UG" sz="2000" dirty="0">
                  <a:solidFill>
                    <a:srgbClr val="5B9BD5">
                      <a:lumMod val="50000"/>
                    </a:srgbClr>
                  </a:solidFill>
                  <a:latin typeface="+mj-lt"/>
                </a:endParaRPr>
              </a:p>
            </p:txBody>
          </p:sp>
          <p:pic>
            <p:nvPicPr>
              <p:cNvPr id="16" name="Picture 6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9FA1BB22-7CA4-A84B-AB4E-D369D5820D5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21" r="64675" b="31937"/>
              <a:stretch/>
            </p:blipFill>
            <p:spPr bwMode="auto">
              <a:xfrm>
                <a:off x="7686943" y="4513314"/>
                <a:ext cx="448492" cy="447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C7577D-7C00-3A42-BCDC-2DAC137B88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4177" t="16271" r="77310" b="16737"/>
            <a:stretch/>
          </p:blipFill>
          <p:spPr>
            <a:xfrm>
              <a:off x="3054867" y="3883165"/>
              <a:ext cx="1730515" cy="1908000"/>
            </a:xfrm>
            <a:prstGeom prst="rect">
              <a:avLst/>
            </a:prstGeom>
          </p:spPr>
        </p:pic>
      </p:grpSp>
      <p:pic>
        <p:nvPicPr>
          <p:cNvPr id="21" name="Picture 2" descr="Red button thank you icon Royalty Free Vector Image">
            <a:extLst>
              <a:ext uri="{FF2B5EF4-FFF2-40B4-BE49-F238E27FC236}">
                <a16:creationId xmlns:a16="http://schemas.microsoft.com/office/drawing/2014/main" id="{7627C261-6001-7C4D-94EE-64BE3F8A7C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611" b="86019" l="10000" r="90000">
                        <a14:foregroundMark x1="41000" y1="28981" x2="39100" y2="58519"/>
                        <a14:foregroundMark x1="27700" y1="36296" x2="34800" y2="63981"/>
                        <a14:foregroundMark x1="26600" y1="32500" x2="78400" y2="47685"/>
                        <a14:foregroundMark x1="52100" y1="23981" x2="53500" y2="41389"/>
                        <a14:foregroundMark x1="38900" y1="20463" x2="49000" y2="35556"/>
                        <a14:foregroundMark x1="44200" y1="21481" x2="69600" y2="35370"/>
                        <a14:foregroundMark x1="65200" y1="24722" x2="65200" y2="44444"/>
                        <a14:foregroundMark x1="71900" y1="31852" x2="70200" y2="51389"/>
                        <a14:foregroundMark x1="69200" y1="60463" x2="59800" y2="47500"/>
                        <a14:foregroundMark x1="75300" y1="54259" x2="61100" y2="48333"/>
                        <a14:foregroundMark x1="59800" y1="30370" x2="56700" y2="41389"/>
                        <a14:foregroundMark x1="57500" y1="68426" x2="54000" y2="46759"/>
                        <a14:foregroundMark x1="38300" y1="61667" x2="67900" y2="65926"/>
                        <a14:foregroundMark x1="47100" y1="46019" x2="58300" y2="52593"/>
                        <a14:foregroundMark x1="46500" y1="58148" x2="52700" y2="57963"/>
                        <a14:foregroundMark x1="45400" y1="46204" x2="50600" y2="57407"/>
                        <a14:foregroundMark x1="36200" y1="40370" x2="46700" y2="51389"/>
                        <a14:foregroundMark x1="43100" y1="64167" x2="50600" y2="6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/>
        </p:blipFill>
        <p:spPr bwMode="auto">
          <a:xfrm>
            <a:off x="4606336" y="1691476"/>
            <a:ext cx="1825644" cy="17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98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193A-09B2-D10D-02A1-C27E03F0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CE529-ABC1-8D18-41E2-A9F0F44A0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B513-3CF8-3EBF-1BA2-603D0AAD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D6DC-B5AB-16BA-3B23-D299DF3E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1495-DD38-1B03-9476-3DDFCF89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3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CF94-403E-3EC5-412F-B98F2718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2C39-78D2-FF3B-FE3D-E891D1E0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B49F-941B-B021-F052-3CEE2639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4415-FFF3-A718-95E0-6B0CA983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CD4C-9289-EC50-36ED-459258E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6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368D-24DD-C324-BFE7-F91A3FA5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A68A-5848-4831-52B7-F7652EA5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CBA5-15B7-E7F8-5211-39A23B9F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FDC3-E588-799E-4B20-B275325A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C12C-1830-3E7C-A043-6ACDD81A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34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F57F-6844-5C6B-D3AC-A1B8F34A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849D-6D97-235A-1B42-0C711FE0A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8B9FB-D553-F628-D3B2-6ADAF077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5AF7-9E58-4F32-4E1F-417A983C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93F6E-A290-F25A-20E6-16C3C99A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73EFE-969E-EEF0-30E0-4530D2ED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3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E6FE-1782-9475-495B-9533782C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9E040-FAC9-3AA4-30C9-B699E2F6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8BA3-D00F-58F6-C3C8-9E5F7297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68F67-E644-28F3-08E1-90866268A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38A32-E7ED-D61E-107F-C14376BB4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F5A27-4EC6-37C2-B9EA-121C35E2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74E6E-F0F9-A7C7-1B10-FFA8CAA1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E9B56-7C73-FC0A-06B3-DB63914C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89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25DC-EED6-2E3B-7C7B-EE5E6A34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F9349-D849-9BEF-9F3D-7C22B2EA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AD52E-8F3C-EA2A-2E49-EF23FC2E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1DC35-DBC0-5296-6F37-9AD4FAE7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7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E14A1-1976-ACB9-2188-7A8D2A18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040F7-9AFF-02E3-4B73-733DE23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11254-3E34-EF35-3F2D-04B9533E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5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76C-CF19-2E46-BB78-0AF7AF1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3F6D-B2D0-A04A-9CAC-F688DEAE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EDF4-24C6-7D41-9B25-9320CCEC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D841-6832-E942-AA5E-A238D39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1C0D-619D-E741-BBF0-25270D9C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9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9595-B488-ED27-C1ED-0162E2FC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F880-1AD5-C7CD-6091-03557823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55B31-3584-1D0D-44C7-5990E09B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2D563-29B7-9BBF-77A1-88322CC1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4C97-6554-472F-7908-9EA79166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1B2E-901D-71D9-12D8-3C825768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0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7C89-89F5-F306-C51A-8B19F95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262E-9528-C97D-CDC4-EE558EBA7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57387-8DDF-1C95-F4A0-8E83B050C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99944-6A63-EB7B-8563-0E22A85F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65DC-6941-8811-3CF1-8494E98B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5C47-9942-6562-47B6-4C7D31C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7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3676-06FF-7B7B-4805-ED688325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D0B6-CFE2-0D19-399E-1843CD52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3CC3-C035-1DEB-A609-79321BE9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EBB8-7B52-E60B-1AEE-34213DBD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58EA-8705-2B46-9473-A7C336B5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87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0AF47-5FD1-1C28-BD93-B6838BC77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54868-A09E-32BA-5C3E-B22793A33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17A3-674D-4804-4141-F6FAC7F9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8B40-9B36-B1AD-B93E-EBE558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3F1E-F025-D8E1-367B-211EC85D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ACDA-EEA7-E94E-BBF7-B17C2633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D8A1-5B2F-7143-98F4-58335FF2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BA56-5030-D144-BF76-5FD4309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8E8B-6288-EF46-820D-86183E58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2B2E-027D-BF44-B66B-B991F02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B1F6-8518-C943-991B-B1F201D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3681-A652-D44F-81CD-C502DFA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66B2-225A-D34C-B913-192EC0F6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3FAB-1B70-EC4F-B39C-F6CD17E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C87A-1BAB-8545-BF77-5BD95297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C3B2-C2C4-BB41-BF5B-31A6780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D7CE-FDDF-A540-BF41-BE156F4B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2DC54-754C-D347-A493-B6434DEE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D7014D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B5BE-5B59-1041-B601-8C4E8B9D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4A3B-95D8-264A-AC69-DCD725280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FFD93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569E4-68F9-124C-BAFA-15C75ED6A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113C7-3C31-C646-99EB-9D1295DA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0B22-30FC-D34E-8021-66690730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1702-9F8A-0B45-893F-4D931E3C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5477-340D-A742-96B9-4134A012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307EC-5C33-BF49-9FC9-70B65B5D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CA99-FEAA-A041-B799-CA174260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A3A13-8413-104A-B192-3C710C3D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D409A-65C8-B049-8D4D-AC56003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244D-50A5-9647-8590-0CED8A23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E9667-1147-B84E-8294-D07B6B5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60C9-49F1-B143-98BF-F65F0E86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968B-396A-7746-B032-F5FF2D1A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9890-41E9-B247-BD85-CB0556F3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D34F8-43C5-D24A-B2B8-3C39C5D8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2E86-D2D2-6C40-A7B2-00ECC21F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92A3B-17A2-CC47-B3CE-70F6DE5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0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15CF-2B84-154B-A05B-4ED15C8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297B1-8700-5A41-B4ED-617200FAA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4946-1836-5B4E-A53B-0D65AF54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1631-07AA-AF4B-9C84-79660072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121-C434-574B-A5A6-1D7F4E8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B891-6D6F-454D-B57D-6799F137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6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ucu.ac.u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info@ucu.ac.u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9D1C1C-C874-3B4C-BFA8-814DB2F2DE8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91" y="0"/>
            <a:ext cx="2415209" cy="73588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434D8-BE21-3C4F-B966-C264E42D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B1CAF-D81D-0A48-8CB7-312CE0A6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366C6-09A4-FC49-AA7E-13E205387E20}"/>
              </a:ext>
            </a:extLst>
          </p:cNvPr>
          <p:cNvSpPr/>
          <p:nvPr userDrawn="1"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8F2F6-9030-F947-8EE4-619A9675FB06}"/>
              </a:ext>
            </a:extLst>
          </p:cNvPr>
          <p:cNvSpPr/>
          <p:nvPr userDrawn="1"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6DCC5-4FD1-2248-B65C-9FF0F5F3BFA1}"/>
              </a:ext>
            </a:extLst>
          </p:cNvPr>
          <p:cNvSpPr/>
          <p:nvPr userDrawn="1"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0F0D-47D2-7442-8BCD-A0A76A1F0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AA9A-AD91-1245-A5C3-6A0CBEF58DB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CA02-C0BE-C748-BB6D-191D4A1F6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528E-B0C4-574C-AE6E-B35A83CFEB13}" type="datetimeFigureOut">
              <a:rPr lang="en-GB" smtClean="0"/>
              <a:t>13/09/2025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0729-1D81-7842-BB34-E0DBD93FE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30695-89F9-9D40-8B73-8CF0F208D14C}"/>
              </a:ext>
            </a:extLst>
          </p:cNvPr>
          <p:cNvSpPr txBox="1"/>
          <p:nvPr userDrawn="1"/>
        </p:nvSpPr>
        <p:spPr>
          <a:xfrm>
            <a:off x="3975652" y="6176964"/>
            <a:ext cx="362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" b="1" dirty="0">
                <a:solidFill>
                  <a:srgbClr val="0B3D91"/>
                </a:solidFill>
              </a:rPr>
              <a:t>A Complete Education for A Complete Person</a:t>
            </a:r>
          </a:p>
          <a:p>
            <a:pPr algn="ctr"/>
            <a:br>
              <a:rPr lang="en-GB" sz="700" dirty="0"/>
            </a:br>
            <a:r>
              <a:rPr lang="en-GB" sz="700" dirty="0"/>
              <a:t>P.O. Box 4, </a:t>
            </a:r>
            <a:r>
              <a:rPr lang="en-GB" sz="700" dirty="0" err="1"/>
              <a:t>Mukono</a:t>
            </a:r>
            <a:r>
              <a:rPr lang="en-GB" sz="700" dirty="0"/>
              <a:t>, Uganda, Plot 67-173, Bishop Tucker Road, </a:t>
            </a:r>
            <a:r>
              <a:rPr lang="en-GB" sz="700" dirty="0" err="1"/>
              <a:t>Mukono</a:t>
            </a:r>
            <a:r>
              <a:rPr lang="en-GB" sz="700" dirty="0"/>
              <a:t> Hill</a:t>
            </a:r>
            <a:endParaRPr lang="en-US" sz="700" dirty="0"/>
          </a:p>
          <a:p>
            <a:pPr algn="ctr"/>
            <a:r>
              <a:rPr lang="en-GB" sz="700" dirty="0"/>
              <a:t>Tel: +256 (0) 312 350 800 Email: </a:t>
            </a:r>
            <a:r>
              <a:rPr lang="en-GB" sz="700" u="sng" dirty="0">
                <a:solidFill>
                  <a:srgbClr val="0000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r>
              <a:rPr lang="en-GB" sz="700" dirty="0">
                <a:solidFill>
                  <a:srgbClr val="0000FF"/>
                </a:solidFill>
              </a:rPr>
              <a:t> </a:t>
            </a:r>
            <a:r>
              <a:rPr lang="en-GB" sz="700" dirty="0"/>
              <a:t>Web: </a:t>
            </a:r>
            <a:r>
              <a:rPr lang="en-GB" sz="700" u="sng" dirty="0">
                <a:solidFill>
                  <a:srgbClr val="0000FF"/>
                </a:solidFill>
              </a:rPr>
              <a:t>https://</a:t>
            </a:r>
            <a:r>
              <a:rPr lang="en-GB" sz="700" u="sng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ucu.ac.ug</a:t>
            </a:r>
            <a:endParaRPr lang="en-US" sz="700" u="sng" dirty="0">
              <a:solidFill>
                <a:srgbClr val="0000FF"/>
              </a:solidFill>
            </a:endParaRPr>
          </a:p>
          <a:p>
            <a:pPr algn="ctr"/>
            <a:r>
              <a:rPr lang="en-GB" sz="650" dirty="0"/>
              <a:t>Founded by the Province of the Church of Uganda. Chartered by the Government of Uganda</a:t>
            </a:r>
            <a:endParaRPr lang="en-US" sz="6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344BD7-844D-7745-BB54-5181F5646184}"/>
              </a:ext>
            </a:extLst>
          </p:cNvPr>
          <p:cNvCxnSpPr>
            <a:cxnSpLocks/>
          </p:cNvCxnSpPr>
          <p:nvPr userDrawn="1"/>
        </p:nvCxnSpPr>
        <p:spPr>
          <a:xfrm>
            <a:off x="0" y="6395027"/>
            <a:ext cx="12192000" cy="0"/>
          </a:xfrm>
          <a:prstGeom prst="line">
            <a:avLst/>
          </a:prstGeom>
          <a:ln w="12700">
            <a:solidFill>
              <a:srgbClr val="D70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7014D"/>
        </a:buClr>
        <a:buFont typeface="Wingdings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B3D91"/>
        </a:buClr>
        <a:buSzPct val="95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88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931"/>
        </a:buClr>
        <a:buSzPct val="86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D41B-2756-392F-6D2E-F6C836A1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995B0-777D-7966-1409-E0E267D3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147B-E044-B90D-8F7B-D7569259E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EE27D-24F6-5C4E-A49A-9DAF036C280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8E93-FD70-D63C-1BEE-F6AAF3C16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F9D1-D8B9-0880-F21C-BEB91AEA7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85470-8472-EF48-B978-AAC6A77CF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okbook.openai.com/examples/gpt-5/gpt-5_prompting_guide?utm_source=chatgp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E045-315E-720D-5709-ED456EF2F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PROMPT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A29AF-A5D2-4E0C-8049-00D463762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John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Bosco Wabwire </a:t>
            </a:r>
            <a:r>
              <a:rPr lang="en-GB" dirty="0"/>
              <a:t>Habere</a:t>
            </a:r>
          </a:p>
          <a:p>
            <a:r>
              <a:rPr lang="en-GB" dirty="0"/>
              <a:t>Moses Ayebare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11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Optimizing LLM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optimization ensures efficiency and accuracy in multi-turn conversations. </a:t>
            </a:r>
          </a:p>
          <a:p>
            <a:r>
              <a:rPr lang="en-GB" dirty="0"/>
              <a:t>You learn how to maintain context, avoid hallucinations, and refine inputs to maximize useful outputs from the model.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Workflow Design and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LLMs can be embedded into workflows such as customer support, academic research, or business reporting. </a:t>
            </a:r>
          </a:p>
          <a:p>
            <a:r>
              <a:rPr lang="en-GB" dirty="0"/>
              <a:t>This topic introduces how prompts and responses fit into broader workflows and how automation tools integrate with LLMs.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of LLM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outputs from LLMs are reliable. </a:t>
            </a:r>
          </a:p>
          <a:p>
            <a:r>
              <a:rPr lang="en-GB" dirty="0"/>
              <a:t>This section introduces methods to evaluate responses based on accuracy, relevance, coherence, and ethical considerations. Both human evaluation and automated scoring approaches are covered.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Refinement of LLM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the first response is imperfect. </a:t>
            </a:r>
          </a:p>
          <a:p>
            <a:r>
              <a:rPr lang="en-GB" dirty="0"/>
              <a:t>Refinement involves iteratively adjusting prompts, clarifying instructions, or chaining prompts together to improve results. </a:t>
            </a:r>
          </a:p>
          <a:p>
            <a:r>
              <a:rPr lang="en-GB" dirty="0"/>
              <a:t>You will practice techniques to refine outputs step by step.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Ethical Considerations in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LLMs can inadvertently produce biased, harmful, or misleading content. </a:t>
            </a:r>
          </a:p>
          <a:p>
            <a:r>
              <a:rPr lang="en-GB" dirty="0"/>
              <a:t>This section covers responsible AI use, bias mitigation, and ensuring fairness, transparency, and accountability when designing prompts.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Advanced Prompt Engineering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section builds on the basics with advanced strategies, including few-shot prompting, chain-of-thought prompting, self-consistency, role-based prompting, and system prompts. </a:t>
            </a:r>
          </a:p>
          <a:p>
            <a:r>
              <a:rPr lang="en-GB" dirty="0"/>
              <a:t>You will be introduced to state-of-the-art methods for complex problem-solving.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in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studies illustrate the practical applications of prompt engineering in various domains, including healthcare, finance, customer service, and education. </a:t>
            </a:r>
          </a:p>
          <a:p>
            <a:r>
              <a:rPr lang="en-GB" dirty="0"/>
              <a:t>We shall examine successes and failures to understand best practices and practical challenges.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0FC9-08F2-527C-4B63-2152CB7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26E0-EFFE-FB11-5F87-41EE985D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 carefully reading the </a:t>
            </a:r>
            <a:r>
              <a:rPr lang="en-GB" dirty="0">
                <a:hlinkClick r:id="rId2"/>
              </a:rPr>
              <a:t>GPT-5 Prompting Guide</a:t>
            </a:r>
            <a:r>
              <a:rPr lang="en-GB" dirty="0"/>
              <a:t>, analyse how the guide explains the balance between </a:t>
            </a:r>
            <a:r>
              <a:rPr lang="en-GB" i="1" dirty="0"/>
              <a:t>agentic eagerness</a:t>
            </a:r>
            <a:r>
              <a:rPr lang="en-GB" dirty="0"/>
              <a:t>, </a:t>
            </a:r>
            <a:r>
              <a:rPr lang="en-GB" i="1" dirty="0"/>
              <a:t>reasoning effort</a:t>
            </a:r>
            <a:r>
              <a:rPr lang="en-GB" dirty="0"/>
              <a:t>, and </a:t>
            </a:r>
            <a:r>
              <a:rPr lang="en-GB" i="1" dirty="0"/>
              <a:t>clarity of instructions</a:t>
            </a:r>
            <a:r>
              <a:rPr lang="en-GB" dirty="0"/>
              <a:t>. Using concrete examples from the text, discuss why these elements are critical when designing prompts for complex tasks (e.g., coding assistance or multi-step reasoning). Conclude by preparing a short presentation in which you show a well-crafted prompt that applies these principles, explain why you structured it that way, and predict how GPT-5 would behave if any of these elements were poorly implemented.</a:t>
            </a:r>
          </a:p>
        </p:txBody>
      </p:sp>
    </p:spTree>
    <p:extLst>
      <p:ext uri="{BB962C8B-B14F-4D97-AF65-F5344CB8AC3E}">
        <p14:creationId xmlns:p14="http://schemas.microsoft.com/office/powerpoint/2010/main" val="234523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DFCB-7063-0FF0-DFE9-D1FC71BA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</p:spPr>
        <p:txBody>
          <a:bodyPr anchor="ctr">
            <a:normAutofit/>
          </a:bodyPr>
          <a:lstStyle/>
          <a:p>
            <a:r>
              <a:rPr lang="en-GB" dirty="0"/>
              <a:t>Reading List &amp; Assessment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3DE5F-BE8A-994E-AF36-D17C5FF62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511443"/>
              </p:ext>
            </p:extLst>
          </p:nvPr>
        </p:nvGraphicFramePr>
        <p:xfrm>
          <a:off x="838200" y="1687514"/>
          <a:ext cx="10515600" cy="448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1102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A988-C8ED-CC0F-8D37-779B8FA1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</p:spPr>
        <p:txBody>
          <a:bodyPr anchor="ctr">
            <a:normAutofit/>
          </a:bodyPr>
          <a:lstStyle/>
          <a:p>
            <a:r>
              <a:rPr lang="en-GB" noProof="0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829DC4-F9A4-D609-B1C6-A3DE10DAC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26382"/>
              </p:ext>
            </p:extLst>
          </p:nvPr>
        </p:nvGraphicFramePr>
        <p:xfrm>
          <a:off x="838200" y="1687514"/>
          <a:ext cx="10515600" cy="448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6629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C56C-E879-880C-60D3-790C9889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</p:spPr>
        <p:txBody>
          <a:bodyPr anchor="ctr">
            <a:normAutofit/>
          </a:bodyPr>
          <a:lstStyle/>
          <a:p>
            <a:r>
              <a:rPr lang="en-GB" b="1" noProof="0" dirty="0"/>
              <a:t>Learning Outcome</a:t>
            </a:r>
            <a:endParaRPr lang="en-GB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7B5C7C-F5E8-BEED-3F48-993BEDEF8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73161"/>
              </p:ext>
            </p:extLst>
          </p:nvPr>
        </p:nvGraphicFramePr>
        <p:xfrm>
          <a:off x="838200" y="1687514"/>
          <a:ext cx="10515600" cy="448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750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Introduction to Large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Large Language Models (LLMs) are AI systems trained on massive amounts of data to understand and generate human-like language. </a:t>
            </a:r>
          </a:p>
          <a:p>
            <a:r>
              <a:rPr lang="en-GB" dirty="0"/>
              <a:t>They form the foundation for modern conversational AI tools such as ChatGPT, Gemini, DeepSeek, Llama, Grok, Claude, etc. </a:t>
            </a:r>
          </a:p>
          <a:p>
            <a:r>
              <a:rPr lang="en-GB" dirty="0"/>
              <a:t>This topic introduces what LLMs are, how they work, and their significance in real-world applications like chatbots, summarization, and translation.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  <a:r>
              <a:rPr lang="en-UG" dirty="0"/>
              <a:t> </a:t>
            </a:r>
            <a:r>
              <a:rPr lang="en-GB" dirty="0"/>
              <a:t>to prompts as instructions guiding LLMs. </a:t>
            </a:r>
          </a:p>
          <a:p>
            <a:r>
              <a:rPr lang="en-GB" dirty="0"/>
              <a:t>Prompt engineering is the practice of crafting input instructions (prompts) that guide LLMs to produce useful, accurate, and context-appropriate outputs. </a:t>
            </a:r>
          </a:p>
          <a:p>
            <a:r>
              <a:rPr lang="en-GB" dirty="0"/>
              <a:t>This section covers the fundamentals: what a prompt is, how prompts influence responses, and why precise wording matters.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Effective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Effective prompts reduce ambiguity and improve output quality. </a:t>
            </a:r>
          </a:p>
          <a:p>
            <a:r>
              <a:rPr lang="en-GB" dirty="0"/>
              <a:t>Here you learn techniques such as role prompting (“Act as a data scientist…”), context inclusion, and structured formatting (lists, tables, etc.) to obtain better answers.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Customization of LLM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LLMs can be guided to adopt different styles, tones, or roles. For example, they can write like a lawyer, a teacher, or a programmer depending on the prompt. </a:t>
            </a:r>
          </a:p>
          <a:p>
            <a:r>
              <a:rPr lang="en-GB" dirty="0"/>
              <a:t>This covers customization methods to align LLM behaviour with specific use cases.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 Methodologies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Beyond prompts, LLMs can be fine-tuned with additional training on domain-specific data (e.g., medical, financial, or legal texts). </a:t>
            </a:r>
          </a:p>
          <a:p>
            <a:r>
              <a:rPr lang="en-GB" dirty="0"/>
              <a:t>This section introduces methods such as supervised fine-tuning, reinforcement learning, and transfer learning to adapt models.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19377</TotalTime>
  <Words>844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Trebuchet MS</vt:lpstr>
      <vt:lpstr>Wingdings</vt:lpstr>
      <vt:lpstr>Office Theme</vt:lpstr>
      <vt:lpstr>Custom Design</vt:lpstr>
      <vt:lpstr>PROMPT ENGINEERING</vt:lpstr>
      <vt:lpstr>Reading List &amp; Assessment</vt:lpstr>
      <vt:lpstr>Content</vt:lpstr>
      <vt:lpstr>Learning Outcome</vt:lpstr>
      <vt:lpstr>Introduction to Large Language Models</vt:lpstr>
      <vt:lpstr>Basics of Prompt Engineering</vt:lpstr>
      <vt:lpstr>Designing Effective Prompts</vt:lpstr>
      <vt:lpstr>Customization of LLM Behaviour</vt:lpstr>
      <vt:lpstr>Fine-tuning Methodologies of LLMs</vt:lpstr>
      <vt:lpstr>Optimizing LLM Interactions</vt:lpstr>
      <vt:lpstr>Workflow Design and Customization</vt:lpstr>
      <vt:lpstr>Evaluation of LLM Responses</vt:lpstr>
      <vt:lpstr>Refinement of LLM Responses</vt:lpstr>
      <vt:lpstr>Ethical Considerations in Prompt Engineering</vt:lpstr>
      <vt:lpstr>Advanced Prompt Engineering Techniques</vt:lpstr>
      <vt:lpstr>Case Studies in Prompt Engineering</vt:lpstr>
      <vt:lpstr>Exercise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UCU </dc:title>
  <dc:creator>Microsoft Office User</dc:creator>
  <cp:lastModifiedBy>John B. Wabwire Habere</cp:lastModifiedBy>
  <cp:revision>40</cp:revision>
  <dcterms:created xsi:type="dcterms:W3CDTF">2023-08-23T08:11:39Z</dcterms:created>
  <dcterms:modified xsi:type="dcterms:W3CDTF">2025-09-13T14:56:11Z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338EB575-0AAC-4AA4-88EB-9821BCDF209F</vt:lpwstr>
  </property>
  <property fmtid="{D5CDD505-2E9C-101B-9397-08002B2CF9AE}" pid="3" name="ArticulatePath">
    <vt:lpwstr>PE_00</vt:lpwstr>
  </property>
</Properties>
</file>