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sldIdLst>
    <p:sldId id="272" r:id="rId2"/>
    <p:sldId id="279" r:id="rId3"/>
    <p:sldId id="280" r:id="rId4"/>
    <p:sldId id="288" r:id="rId5"/>
    <p:sldId id="289" r:id="rId6"/>
    <p:sldId id="290" r:id="rId7"/>
    <p:sldId id="291" r:id="rId8"/>
    <p:sldId id="287" r:id="rId9"/>
    <p:sldId id="27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6CC"/>
    <a:srgbClr val="FAD9FD"/>
    <a:srgbClr val="4299AE"/>
    <a:srgbClr val="FF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EA5-67FD-4C14-8639-08F638EAB104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2A3-6319-4A35-88B4-555332AC3C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73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EA5-67FD-4C14-8639-08F638EAB104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2A3-6319-4A35-88B4-555332AC3C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2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EA5-67FD-4C14-8639-08F638EAB104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2A3-6319-4A35-88B4-555332AC3C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181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EA5-67FD-4C14-8639-08F638EAB104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2A3-6319-4A35-88B4-555332AC3C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70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EA5-67FD-4C14-8639-08F638EAB104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2A3-6319-4A35-88B4-555332AC3C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36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EA5-67FD-4C14-8639-08F638EAB104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2A3-6319-4A35-88B4-555332AC3C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99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EA5-67FD-4C14-8639-08F638EAB104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2A3-6319-4A35-88B4-555332AC3C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49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EA5-67FD-4C14-8639-08F638EAB104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2A3-6319-4A35-88B4-555332AC3C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01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EA5-67FD-4C14-8639-08F638EAB104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2A3-6319-4A35-88B4-555332AC3C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28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EA5-67FD-4C14-8639-08F638EAB104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2A3-6319-4A35-88B4-555332AC3C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25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EA5-67FD-4C14-8639-08F638EAB104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2A3-6319-4A35-88B4-555332AC3C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6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EA5-67FD-4C14-8639-08F638EAB104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2A3-6319-4A35-88B4-555332AC3C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2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EA5-67FD-4C14-8639-08F638EAB104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2A3-6319-4A35-88B4-555332AC3C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8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EA5-67FD-4C14-8639-08F638EAB104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2A3-6319-4A35-88B4-555332AC3C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39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EA5-67FD-4C14-8639-08F638EAB104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2A3-6319-4A35-88B4-555332AC3C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78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2A3-6319-4A35-88B4-555332AC3C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AEA5-67FD-4C14-8639-08F638EAB104}" type="datetimeFigureOut">
              <a:rPr lang="fr-FR" smtClean="0"/>
              <a:pPr/>
              <a:t>04/10/2017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21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EAEA5-67FD-4C14-8639-08F638EAB104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4AE2A3-6319-4A35-88B4-555332AC3C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65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4024" r:id="rId15"/>
    <p:sldLayoutId id="2147484025" r:id="rId16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olympian.com/news/local/article81891962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ilymail.co.uk/wires/ap/article-3628818/Rehearsal-mega-quake-tsunami-starts-Northwest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88281" y="3940936"/>
            <a:ext cx="8858250" cy="742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Présenté par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>
                <a:solidFill>
                  <a:schemeClr val="tx1"/>
                </a:solidFill>
                <a:latin typeface="+mj-lt"/>
              </a:rPr>
              <a:t>MEDOU Daniel Magloire, Promo 21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fr-FR" dirty="0"/>
              <a:t/>
            </a:r>
            <a:br>
              <a:rPr lang="fr-FR" dirty="0"/>
            </a:br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115616" y="5315233"/>
            <a:ext cx="2232248" cy="1080120"/>
          </a:xfrm>
          <a:prstGeom prst="roundRect">
            <a:avLst/>
          </a:prstGeom>
          <a:solidFill>
            <a:srgbClr val="00B0F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Année académique</a:t>
            </a:r>
            <a:r>
              <a:rPr lang="fr-FR" sz="2000" b="1" dirty="0">
                <a:solidFill>
                  <a:schemeClr val="tx1"/>
                </a:solidFill>
              </a:rPr>
              <a:t> 2016-2017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92440" y="4928016"/>
            <a:ext cx="2232248" cy="5760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Superviseur IFI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58630" y="5748781"/>
            <a:ext cx="2855049" cy="64657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fr-FR" sz="2000" b="1" dirty="0" smtClean="0">
                <a:solidFill>
                  <a:schemeClr val="tx1"/>
                </a:solidFill>
              </a:rPr>
              <a:t>HO </a:t>
            </a:r>
            <a:r>
              <a:rPr lang="fr-FR" sz="2000" b="1" dirty="0">
                <a:solidFill>
                  <a:schemeClr val="tx1"/>
                </a:solidFill>
              </a:rPr>
              <a:t>Tuong Vinh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359" y="6121044"/>
            <a:ext cx="888641" cy="73695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4"/>
            <a:ext cx="2611278" cy="1527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975" y="12002"/>
            <a:ext cx="2301026" cy="1555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178862" y="5315233"/>
            <a:ext cx="875763" cy="44162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+mj-lt"/>
              </a:rPr>
              <a:t>1</a:t>
            </a:r>
            <a:endParaRPr lang="fr-FR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099256" y="1628800"/>
            <a:ext cx="777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PRESENTATION DE LA </a:t>
            </a:r>
            <a:r>
              <a:rPr lang="fr-FR" sz="2400" b="1" dirty="0" smtClean="0"/>
              <a:t>PARTIE PRATIQUE : Partie 1</a:t>
            </a:r>
            <a:endParaRPr lang="fr-FR" sz="2400" b="1" dirty="0"/>
          </a:p>
        </p:txBody>
      </p:sp>
      <p:sp>
        <p:nvSpPr>
          <p:cNvPr id="13" name="Parchemin horizontal 12"/>
          <p:cNvSpPr/>
          <p:nvPr/>
        </p:nvSpPr>
        <p:spPr>
          <a:xfrm>
            <a:off x="2731929" y="2101832"/>
            <a:ext cx="6696744" cy="1800200"/>
          </a:xfrm>
          <a:prstGeom prst="horizontalScroll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Sitka Small" panose="02000505000000020004" pitchFamily="2" charset="0"/>
              </a:rPr>
              <a:t>UTILISER DES TECHNIQUES DE FOUILLE DE PROCESSUS POUR TRAITER DES PLANS DE COORDINATION TEXTUELS DANS LA GESTION DE CRISE</a:t>
            </a:r>
            <a:endParaRPr lang="fr-FR" dirty="0">
              <a:solidFill>
                <a:schemeClr val="tx1"/>
              </a:solidFill>
              <a:latin typeface="Sitka Small" panose="02000505000000020004" pitchFamily="2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196425" y="4928016"/>
            <a:ext cx="2232248" cy="5760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tx1"/>
                </a:solidFill>
              </a:rPr>
              <a:t>Superviseur externe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85024" y="5745506"/>
            <a:ext cx="2993071" cy="64657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Dr</a:t>
            </a:r>
            <a:r>
              <a:rPr lang="fr-FR" sz="2000" dirty="0">
                <a:solidFill>
                  <a:schemeClr val="tx1"/>
                </a:solidFill>
              </a:rPr>
              <a:t>. </a:t>
            </a:r>
            <a:r>
              <a:rPr lang="fr-FR" sz="2000" b="1" dirty="0">
                <a:solidFill>
                  <a:schemeClr val="tx1"/>
                </a:solidFill>
              </a:rPr>
              <a:t>NGUYEN TUAN THANH LE</a:t>
            </a:r>
          </a:p>
        </p:txBody>
      </p:sp>
    </p:spTree>
    <p:extLst>
      <p:ext uri="{BB962C8B-B14F-4D97-AF65-F5344CB8AC3E}">
        <p14:creationId xmlns:p14="http://schemas.microsoft.com/office/powerpoint/2010/main" val="83144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AutoShape 4"/>
          <p:cNvSpPr>
            <a:spLocks noChangeArrowheads="1"/>
          </p:cNvSpPr>
          <p:nvPr/>
        </p:nvSpPr>
        <p:spPr bwMode="gray">
          <a:xfrm>
            <a:off x="3929650" y="2839263"/>
            <a:ext cx="6901482" cy="647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3000" b="1" dirty="0" smtClean="0">
                <a:solidFill>
                  <a:schemeClr val="bg1"/>
                </a:solidFill>
              </a:rPr>
              <a:t>PRESENTATION DE COORDINATION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title"/>
          </p:nvPr>
        </p:nvSpPr>
        <p:spPr>
          <a:xfrm>
            <a:off x="2024034" y="-24"/>
            <a:ext cx="8229600" cy="1000108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PLAN DE L’EXPOSE</a:t>
            </a:r>
          </a:p>
        </p:txBody>
      </p:sp>
      <p:sp>
        <p:nvSpPr>
          <p:cNvPr id="94215" name="AutoShape 7"/>
          <p:cNvSpPr>
            <a:spLocks noChangeArrowheads="1"/>
          </p:cNvSpPr>
          <p:nvPr/>
        </p:nvSpPr>
        <p:spPr bwMode="ltGray">
          <a:xfrm rot="5400000">
            <a:off x="-898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4216" name="AutoShape 8"/>
          <p:cNvSpPr>
            <a:spLocks noChangeArrowheads="1"/>
          </p:cNvSpPr>
          <p:nvPr/>
        </p:nvSpPr>
        <p:spPr bwMode="ltGray">
          <a:xfrm rot="5400000" flipH="1">
            <a:off x="-492918" y="1910557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flip="none" rotWithShape="1">
            <a:gsLst>
              <a:gs pos="0">
                <a:srgbClr val="FF6600">
                  <a:tint val="66000"/>
                  <a:satMod val="160000"/>
                </a:srgbClr>
              </a:gs>
              <a:gs pos="50000">
                <a:srgbClr val="FF6600">
                  <a:tint val="44500"/>
                  <a:satMod val="160000"/>
                </a:srgbClr>
              </a:gs>
              <a:gs pos="100000">
                <a:srgbClr val="FF6600">
                  <a:tint val="23500"/>
                  <a:satMod val="160000"/>
                </a:srgbClr>
              </a:gs>
            </a:gsLst>
            <a:lin ang="5400000" scaled="1"/>
            <a:tileRect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577112" y="4399492"/>
            <a:ext cx="381000" cy="519245"/>
            <a:chOff x="2078" y="1387"/>
            <a:chExt cx="1615" cy="2201"/>
          </a:xfrm>
        </p:grpSpPr>
        <p:sp>
          <p:nvSpPr>
            <p:cNvPr id="94233" name="Oval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4234" name="Oval 26"/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4235" name="Oval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4236" name="Oval 28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4237" name="Oval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4238" name="Oval 30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2621464" y="1535996"/>
            <a:ext cx="381000" cy="519245"/>
            <a:chOff x="2078" y="1387"/>
            <a:chExt cx="1615" cy="2201"/>
          </a:xfrm>
        </p:grpSpPr>
        <p:sp>
          <p:nvSpPr>
            <p:cNvPr id="23" name="Oval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6" name="Group 24"/>
          <p:cNvGrpSpPr>
            <a:grpSpLocks/>
          </p:cNvGrpSpPr>
          <p:nvPr/>
        </p:nvGrpSpPr>
        <p:grpSpPr bwMode="auto">
          <a:xfrm>
            <a:off x="2602119" y="5683552"/>
            <a:ext cx="381000" cy="519245"/>
            <a:chOff x="2078" y="1387"/>
            <a:chExt cx="1615" cy="2201"/>
          </a:xfrm>
        </p:grpSpPr>
        <p:sp>
          <p:nvSpPr>
            <p:cNvPr id="37" name="Oval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" name="Oval 26"/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" name="Oval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" name="Oval 28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" name="Oval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2" name="Oval 30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43" name="AutoShape 4"/>
          <p:cNvSpPr>
            <a:spLocks noChangeArrowheads="1"/>
          </p:cNvSpPr>
          <p:nvPr/>
        </p:nvSpPr>
        <p:spPr bwMode="gray">
          <a:xfrm>
            <a:off x="2921310" y="5668077"/>
            <a:ext cx="6555503" cy="647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3000" b="1" dirty="0" smtClean="0">
                <a:solidFill>
                  <a:schemeClr val="bg1"/>
                </a:solidFill>
              </a:rPr>
              <a:t>DEMO ET CONCLUSION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gray">
          <a:xfrm>
            <a:off x="2992171" y="1450541"/>
            <a:ext cx="3599642" cy="647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3000" b="1" dirty="0" smtClean="0">
                <a:solidFill>
                  <a:schemeClr val="bg1"/>
                </a:solidFill>
              </a:rPr>
              <a:t>INTRODUCTION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359" y="6121044"/>
            <a:ext cx="888641" cy="736956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2" y="3708591"/>
            <a:ext cx="2762250" cy="4572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1178862" y="5315233"/>
            <a:ext cx="875763" cy="44162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grpSp>
        <p:nvGrpSpPr>
          <p:cNvPr id="49" name="Group 24"/>
          <p:cNvGrpSpPr>
            <a:grpSpLocks/>
          </p:cNvGrpSpPr>
          <p:nvPr/>
        </p:nvGrpSpPr>
        <p:grpSpPr bwMode="auto">
          <a:xfrm>
            <a:off x="3549206" y="2916280"/>
            <a:ext cx="381000" cy="519245"/>
            <a:chOff x="2078" y="1387"/>
            <a:chExt cx="1615" cy="2201"/>
          </a:xfrm>
        </p:grpSpPr>
        <p:sp>
          <p:nvSpPr>
            <p:cNvPr id="50" name="Oval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" name="Oval 26"/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" name="Oval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3" name="Oval 28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4" name="Oval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5" name="Oval 30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56" name="AutoShape 4"/>
          <p:cNvSpPr>
            <a:spLocks noChangeArrowheads="1"/>
          </p:cNvSpPr>
          <p:nvPr/>
        </p:nvSpPr>
        <p:spPr bwMode="gray">
          <a:xfrm>
            <a:off x="3953260" y="4356823"/>
            <a:ext cx="5757410" cy="647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3000" b="1" dirty="0" smtClean="0">
                <a:solidFill>
                  <a:schemeClr val="bg1"/>
                </a:solidFill>
              </a:rPr>
              <a:t>PRESENTATION EVENT LOGS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/>
          <p:cNvSpPr txBox="1"/>
          <p:nvPr/>
        </p:nvSpPr>
        <p:spPr>
          <a:xfrm>
            <a:off x="642936" y="389836"/>
            <a:ext cx="1118711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b="1"/>
              <a:t>Reconnaissance de visage basée sur les méthodes holistiques</a:t>
            </a:r>
            <a:r>
              <a:rPr lang="fr-FR"/>
              <a:t> </a:t>
            </a:r>
            <a:br>
              <a:rPr lang="fr-FR"/>
            </a:b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42935" y="428930"/>
            <a:ext cx="4986339" cy="526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INTRODUCTION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629275" y="417205"/>
            <a:ext cx="6215064" cy="5260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0"/>
                  <a:lumOff val="100000"/>
                </a:schemeClr>
              </a:gs>
              <a:gs pos="68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636870" y="6214145"/>
            <a:ext cx="4992403" cy="5260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0"/>
                  <a:lumOff val="100000"/>
                </a:schemeClr>
              </a:gs>
              <a:gs pos="68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629274" y="6223289"/>
            <a:ext cx="6215064" cy="5260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0"/>
                  <a:lumOff val="100000"/>
                </a:schemeClr>
              </a:gs>
              <a:gs pos="68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Flèche vers le bas 20"/>
          <p:cNvSpPr/>
          <p:nvPr/>
        </p:nvSpPr>
        <p:spPr>
          <a:xfrm>
            <a:off x="2900360" y="966749"/>
            <a:ext cx="471488" cy="47719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636871" y="440655"/>
            <a:ext cx="5012758" cy="526094"/>
          </a:xfrm>
          <a:prstGeom prst="roundRect">
            <a:avLst>
              <a:gd name="adj" fmla="val 50000"/>
            </a:avLst>
          </a:prstGeom>
          <a:solidFill>
            <a:srgbClr val="FF6600">
              <a:alpha val="40000"/>
            </a:srgbClr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zh-CN" altLang="en-US" sz="3000" b="1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359" y="6121044"/>
            <a:ext cx="888641" cy="73695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178862" y="5315233"/>
            <a:ext cx="875763" cy="44162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fr-FR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11370" y="1467272"/>
            <a:ext cx="85773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Monter 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journal d’événements à partir 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d’un 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textuel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Modéliser 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journal 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d’événements (BPMN)</a:t>
            </a:r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Exécuter 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journal d’événements pour 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extraire 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modèle de processus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Analyse 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modèle de processus.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64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/>
          <p:cNvSpPr txBox="1"/>
          <p:nvPr/>
        </p:nvSpPr>
        <p:spPr>
          <a:xfrm>
            <a:off x="642936" y="389836"/>
            <a:ext cx="1118711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b="1"/>
              <a:t>Reconnaissance de visage basée sur les méthodes holistiques</a:t>
            </a:r>
            <a:r>
              <a:rPr lang="fr-FR"/>
              <a:t> </a:t>
            </a:r>
            <a:br>
              <a:rPr lang="fr-FR"/>
            </a:b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636870" y="400608"/>
            <a:ext cx="4450285" cy="5260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0"/>
                  <a:lumOff val="100000"/>
                </a:schemeClr>
              </a:gs>
              <a:gs pos="68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087155" y="417205"/>
            <a:ext cx="6757183" cy="5260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PRESENTATION DU PLAN DE COODINATION TEXTUELLE</a:t>
            </a:r>
            <a:endParaRPr lang="fr-FR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636871" y="6214145"/>
            <a:ext cx="5390442" cy="5260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0"/>
                  <a:lumOff val="100000"/>
                </a:schemeClr>
              </a:gs>
              <a:gs pos="68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027314" y="6226475"/>
            <a:ext cx="5802736" cy="5260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0"/>
                  <a:lumOff val="100000"/>
                </a:schemeClr>
              </a:gs>
              <a:gs pos="68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Flèche vers le bas 20"/>
          <p:cNvSpPr/>
          <p:nvPr/>
        </p:nvSpPr>
        <p:spPr>
          <a:xfrm>
            <a:off x="8230002" y="955629"/>
            <a:ext cx="471488" cy="47719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5082248" y="427977"/>
            <a:ext cx="6762090" cy="526094"/>
          </a:xfrm>
          <a:prstGeom prst="roundRect">
            <a:avLst>
              <a:gd name="adj" fmla="val 50000"/>
            </a:avLst>
          </a:prstGeom>
          <a:solidFill>
            <a:srgbClr val="FF6600">
              <a:alpha val="40000"/>
            </a:srgbClr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zh-CN" altLang="en-US" sz="3000" b="1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359" y="6121044"/>
            <a:ext cx="888641" cy="73695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178862" y="5315233"/>
            <a:ext cx="875763" cy="44162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+mj-lt"/>
              </a:rPr>
              <a:t>4</a:t>
            </a:r>
            <a:endParaRPr lang="fr-FR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1" y="1452562"/>
            <a:ext cx="9458325" cy="465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52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/>
          <p:cNvSpPr txBox="1"/>
          <p:nvPr/>
        </p:nvSpPr>
        <p:spPr>
          <a:xfrm>
            <a:off x="642936" y="389836"/>
            <a:ext cx="1118711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b="1"/>
              <a:t>Reconnaissance de visage basée sur les méthodes holistiques</a:t>
            </a:r>
            <a:r>
              <a:rPr lang="fr-FR"/>
              <a:t> </a:t>
            </a:r>
            <a:br>
              <a:rPr lang="fr-FR"/>
            </a:b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649629" y="397881"/>
            <a:ext cx="6178442" cy="5260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0"/>
                  <a:lumOff val="100000"/>
                </a:schemeClr>
              </a:gs>
              <a:gs pos="68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42935" y="397881"/>
            <a:ext cx="5006693" cy="5260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0"/>
                  <a:lumOff val="100000"/>
                </a:schemeClr>
              </a:gs>
              <a:gs pos="68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636870" y="6214145"/>
            <a:ext cx="5012757" cy="526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PRESENTATION DE L’EVENT LOGS</a:t>
            </a:r>
            <a:endParaRPr lang="fr-FR" b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649628" y="6223289"/>
            <a:ext cx="6194710" cy="5260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0"/>
                  <a:lumOff val="100000"/>
                </a:schemeClr>
              </a:gs>
              <a:gs pos="68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Flèche vers le bas 20"/>
          <p:cNvSpPr/>
          <p:nvPr/>
        </p:nvSpPr>
        <p:spPr>
          <a:xfrm rot="10800000">
            <a:off x="2671760" y="5727804"/>
            <a:ext cx="471488" cy="47719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636869" y="6223289"/>
            <a:ext cx="5012758" cy="526094"/>
          </a:xfrm>
          <a:prstGeom prst="roundRect">
            <a:avLst>
              <a:gd name="adj" fmla="val 50000"/>
            </a:avLst>
          </a:prstGeom>
          <a:solidFill>
            <a:srgbClr val="FF6600">
              <a:alpha val="40000"/>
            </a:srgbClr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zh-CN" altLang="en-US" sz="3000" b="1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359" y="6121044"/>
            <a:ext cx="888641" cy="73695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178862" y="5315233"/>
            <a:ext cx="875763" cy="44162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+mj-lt"/>
              </a:rPr>
              <a:t>5</a:t>
            </a:r>
            <a:endParaRPr lang="fr-FR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9" y="1044212"/>
            <a:ext cx="9401175" cy="471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9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/>
          <p:cNvSpPr txBox="1"/>
          <p:nvPr/>
        </p:nvSpPr>
        <p:spPr>
          <a:xfrm>
            <a:off x="642936" y="389836"/>
            <a:ext cx="1118711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b="1"/>
              <a:t>Reconnaissance de visage basée sur les méthodes holistiques</a:t>
            </a:r>
            <a:r>
              <a:rPr lang="fr-FR"/>
              <a:t> </a:t>
            </a:r>
            <a:br>
              <a:rPr lang="fr-FR"/>
            </a:b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649629" y="397881"/>
            <a:ext cx="6178442" cy="5260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0"/>
                  <a:lumOff val="100000"/>
                </a:schemeClr>
              </a:gs>
              <a:gs pos="68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42935" y="397881"/>
            <a:ext cx="5006693" cy="5260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0"/>
                  <a:lumOff val="100000"/>
                </a:schemeClr>
              </a:gs>
              <a:gs pos="68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636870" y="6214145"/>
            <a:ext cx="5012757" cy="5260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649628" y="6223289"/>
            <a:ext cx="6194710" cy="526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PRESENTATION DU BPMN</a:t>
            </a:r>
            <a:endParaRPr lang="fr-FR" b="1" dirty="0"/>
          </a:p>
        </p:txBody>
      </p:sp>
      <p:sp>
        <p:nvSpPr>
          <p:cNvPr id="21" name="Flèche vers le bas 20"/>
          <p:cNvSpPr/>
          <p:nvPr/>
        </p:nvSpPr>
        <p:spPr>
          <a:xfrm rot="10800000">
            <a:off x="8698388" y="5736948"/>
            <a:ext cx="471488" cy="47719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5649626" y="6223289"/>
            <a:ext cx="5653731" cy="526094"/>
          </a:xfrm>
          <a:prstGeom prst="roundRect">
            <a:avLst>
              <a:gd name="adj" fmla="val 50000"/>
            </a:avLst>
          </a:prstGeom>
          <a:solidFill>
            <a:srgbClr val="FF6600">
              <a:alpha val="40000"/>
            </a:srgbClr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zh-CN" altLang="en-US" sz="3000" b="1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359" y="6121044"/>
            <a:ext cx="888641" cy="73695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178862" y="5315233"/>
            <a:ext cx="875763" cy="44162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+mj-lt"/>
              </a:rPr>
              <a:t>6</a:t>
            </a:r>
            <a:endParaRPr lang="fr-FR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0" y="1044213"/>
            <a:ext cx="10048875" cy="46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6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/>
          <p:cNvSpPr txBox="1"/>
          <p:nvPr/>
        </p:nvSpPr>
        <p:spPr>
          <a:xfrm>
            <a:off x="642936" y="389836"/>
            <a:ext cx="1118711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b="1"/>
              <a:t>Reconnaissance de visage basée sur les méthodes holistiques</a:t>
            </a:r>
            <a:r>
              <a:rPr lang="fr-FR"/>
              <a:t> </a:t>
            </a:r>
            <a:br>
              <a:rPr lang="fr-FR"/>
            </a:b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649629" y="397881"/>
            <a:ext cx="6178442" cy="5260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0"/>
                  <a:lumOff val="100000"/>
                </a:schemeClr>
              </a:gs>
              <a:gs pos="68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42935" y="397881"/>
            <a:ext cx="5006693" cy="5260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0"/>
                  <a:lumOff val="100000"/>
                </a:schemeClr>
              </a:gs>
              <a:gs pos="68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636870" y="6214145"/>
            <a:ext cx="5012757" cy="5260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649628" y="6223289"/>
            <a:ext cx="6194710" cy="526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DEMO DE VALIDATION ET CONLUSION</a:t>
            </a:r>
            <a:endParaRPr lang="fr-FR" b="1" dirty="0"/>
          </a:p>
        </p:txBody>
      </p:sp>
      <p:sp>
        <p:nvSpPr>
          <p:cNvPr id="21" name="Flèche vers le bas 20"/>
          <p:cNvSpPr/>
          <p:nvPr/>
        </p:nvSpPr>
        <p:spPr>
          <a:xfrm rot="10800000">
            <a:off x="8698388" y="5736948"/>
            <a:ext cx="471488" cy="47719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5649627" y="6221906"/>
            <a:ext cx="5653731" cy="526094"/>
          </a:xfrm>
          <a:prstGeom prst="roundRect">
            <a:avLst>
              <a:gd name="adj" fmla="val 50000"/>
            </a:avLst>
          </a:prstGeom>
          <a:solidFill>
            <a:srgbClr val="FF6600">
              <a:alpha val="40000"/>
            </a:srgbClr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zh-CN" altLang="en-US" sz="3000" b="1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359" y="6121044"/>
            <a:ext cx="888641" cy="73695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178862" y="5315233"/>
            <a:ext cx="875763" cy="44162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+mj-lt"/>
              </a:rPr>
              <a:t>7</a:t>
            </a:r>
            <a:endParaRPr lang="fr-FR" sz="2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52" y="1275008"/>
            <a:ext cx="5881151" cy="445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3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/>
          <p:cNvSpPr txBox="1"/>
          <p:nvPr/>
        </p:nvSpPr>
        <p:spPr>
          <a:xfrm>
            <a:off x="1004887" y="163027"/>
            <a:ext cx="11187113" cy="63264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57225" y="428625"/>
            <a:ext cx="2030978" cy="5260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0"/>
                  <a:lumOff val="100000"/>
                </a:schemeClr>
              </a:gs>
              <a:gs pos="68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688203" y="428625"/>
            <a:ext cx="2373258" cy="5260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0"/>
                  <a:lumOff val="100000"/>
                </a:schemeClr>
              </a:gs>
              <a:gs pos="68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5061461" y="425459"/>
            <a:ext cx="2030978" cy="5260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7092438" y="417205"/>
            <a:ext cx="2537336" cy="5260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9629774" y="417205"/>
            <a:ext cx="2214564" cy="5260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0"/>
                  <a:lumOff val="100000"/>
                </a:schemeClr>
              </a:gs>
              <a:gs pos="68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636871" y="6214145"/>
            <a:ext cx="2071686" cy="5260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0"/>
                  <a:lumOff val="100000"/>
                </a:schemeClr>
              </a:gs>
              <a:gs pos="68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2728911" y="6214145"/>
            <a:ext cx="2900364" cy="5260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649629" y="6214145"/>
            <a:ext cx="3386138" cy="5260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REFERENCES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9056120" y="6184652"/>
            <a:ext cx="2788217" cy="5260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0"/>
                  <a:lumOff val="100000"/>
                </a:schemeClr>
              </a:gs>
              <a:gs pos="68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Flèche vers le bas 20"/>
          <p:cNvSpPr/>
          <p:nvPr/>
        </p:nvSpPr>
        <p:spPr>
          <a:xfrm rot="10800000">
            <a:off x="7092438" y="5711821"/>
            <a:ext cx="471488" cy="477197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77580" y="1421895"/>
            <a:ext cx="11187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fr-FR" sz="2800" dirty="0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5649938" y="6214145"/>
            <a:ext cx="3385829" cy="526094"/>
          </a:xfrm>
          <a:prstGeom prst="roundRect">
            <a:avLst>
              <a:gd name="adj" fmla="val 50000"/>
            </a:avLst>
          </a:prstGeom>
          <a:solidFill>
            <a:srgbClr val="FF6600">
              <a:alpha val="40000"/>
            </a:srgbClr>
          </a:solidFill>
          <a:ln w="28575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zh-CN" altLang="en-US" sz="3000" b="1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359" y="6121044"/>
            <a:ext cx="888641" cy="73695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1178862" y="5315233"/>
            <a:ext cx="875763" cy="44162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fr-FR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20462" y="1287887"/>
            <a:ext cx="524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[1]: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04887" y="2215522"/>
            <a:ext cx="744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[L1] : </a:t>
            </a:r>
            <a:r>
              <a:rPr lang="fr-FR" b="1" u="sng" dirty="0">
                <a:hlinkClick r:id="rId3"/>
              </a:rPr>
              <a:t>http://www.theolympian.com/news/local/article81891962.html</a:t>
            </a:r>
            <a:r>
              <a:rPr lang="fr-FR" b="1" dirty="0"/>
              <a:t> </a:t>
            </a:r>
            <a:r>
              <a:rPr lang="fr-FR" b="1" dirty="0" smtClean="0"/>
              <a:t>	</a:t>
            </a:r>
            <a:r>
              <a:rPr lang="fr-FR" dirty="0" smtClean="0"/>
              <a:t>Dernière </a:t>
            </a:r>
            <a:r>
              <a:rPr lang="fr-FR" dirty="0"/>
              <a:t>consultation le 11 juin 2017.</a:t>
            </a:r>
            <a:endParaRPr lang="fr-FR" b="1" dirty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20462" y="3556927"/>
            <a:ext cx="744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[L2] : </a:t>
            </a:r>
            <a:r>
              <a:rPr lang="fr-FR" u="sng" dirty="0">
                <a:hlinkClick r:id="rId4"/>
              </a:rPr>
              <a:t>http://www.dailymail.co.uk/wires/ap/article-3628818/Rehearsal-mega-quake-tsunami-starts-Northwest.html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Dernière </a:t>
            </a:r>
            <a:r>
              <a:rPr lang="fr-FR" dirty="0"/>
              <a:t>consultation le 13 juin 2017.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411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1" y="6121044"/>
            <a:ext cx="1116169" cy="736956"/>
          </a:xfrm>
          <a:prstGeom prst="rect">
            <a:avLst/>
          </a:prstGeom>
        </p:spPr>
      </p:pic>
      <p:sp>
        <p:nvSpPr>
          <p:cNvPr id="7" name="Espace réservé du contenu 3"/>
          <p:cNvSpPr txBox="1">
            <a:spLocks noGrp="1"/>
          </p:cNvSpPr>
          <p:nvPr>
            <p:ph sz="quarter" idx="4294967295"/>
          </p:nvPr>
        </p:nvSpPr>
        <p:spPr>
          <a:xfrm>
            <a:off x="1050951" y="2609400"/>
            <a:ext cx="838295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0" cap="all" spc="0" normalizeH="0" baseline="0" noProof="0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Merci de votre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0" cap="all" spc="0" normalizeH="0" baseline="0" noProof="0" dirty="0" smtClean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Aimable Attention !!!!!!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1833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5E-6 1.11111E-6 L -0.00208 -0.10625 " pathEditMode="relative" rAng="0" ptsTypes="AA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5324"/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flex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9147</TotalTime>
  <Words>158</Words>
  <Application>Microsoft Office PowerPoint</Application>
  <PresentationFormat>Grand écran</PresentationFormat>
  <Paragraphs>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宋体</vt:lpstr>
      <vt:lpstr>Arial</vt:lpstr>
      <vt:lpstr>黑体</vt:lpstr>
      <vt:lpstr>Sitka Small</vt:lpstr>
      <vt:lpstr>Times New Roman</vt:lpstr>
      <vt:lpstr>Wingdings</vt:lpstr>
      <vt:lpstr>Wingdings 3</vt:lpstr>
      <vt:lpstr>Facette</vt:lpstr>
      <vt:lpstr>Présentation PowerPoint</vt:lpstr>
      <vt:lpstr>PLAN DE L’EXPOSE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njitack</dc:creator>
  <cp:lastModifiedBy>Daniel</cp:lastModifiedBy>
  <cp:revision>167</cp:revision>
  <dcterms:created xsi:type="dcterms:W3CDTF">2014-03-11T23:06:49Z</dcterms:created>
  <dcterms:modified xsi:type="dcterms:W3CDTF">2017-10-04T07:41:31Z</dcterms:modified>
</cp:coreProperties>
</file>