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3AD-6AC0-4DF7-8B3F-55C714DAF981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95C3-D4A7-4178-AED9-BCCB746E6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16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3AD-6AC0-4DF7-8B3F-55C714DAF981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95C3-D4A7-4178-AED9-BCCB746E6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2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3AD-6AC0-4DF7-8B3F-55C714DAF981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95C3-D4A7-4178-AED9-BCCB746E6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4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3AD-6AC0-4DF7-8B3F-55C714DAF981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95C3-D4A7-4178-AED9-BCCB746E6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99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3AD-6AC0-4DF7-8B3F-55C714DAF981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95C3-D4A7-4178-AED9-BCCB746E6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80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3AD-6AC0-4DF7-8B3F-55C714DAF981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95C3-D4A7-4178-AED9-BCCB746E6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5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3AD-6AC0-4DF7-8B3F-55C714DAF981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95C3-D4A7-4178-AED9-BCCB746E6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44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3AD-6AC0-4DF7-8B3F-55C714DAF981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95C3-D4A7-4178-AED9-BCCB746E6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21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3AD-6AC0-4DF7-8B3F-55C714DAF981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95C3-D4A7-4178-AED9-BCCB746E6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34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3AD-6AC0-4DF7-8B3F-55C714DAF981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95C3-D4A7-4178-AED9-BCCB746E6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34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3AD-6AC0-4DF7-8B3F-55C714DAF981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95C3-D4A7-4178-AED9-BCCB746E6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49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3C3AD-6AC0-4DF7-8B3F-55C714DAF981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695C3-D4A7-4178-AED9-BCCB746E6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9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chita-brita.ru/wp-content/uploads/2022/02/scale_1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41476" cy="3427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i.iheart.com/v3/re/new_assets/59d26dc80d2dd0e612b2c8b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540" y="0"/>
            <a:ext cx="5137460" cy="3427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.ytimg.com/vi/SSrCr6OaU98/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105" y="3427651"/>
            <a:ext cx="6098400" cy="3430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3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1949903"/>
            <a:ext cx="4845656" cy="2907393"/>
          </a:xfrm>
          <a:prstGeom prst="rect">
            <a:avLst/>
          </a:prstGeom>
        </p:spPr>
      </p:pic>
      <p:pic>
        <p:nvPicPr>
          <p:cNvPr id="1030" name="Picture 6" descr="https://avatars.dzeninfra.ru/get-zen_doc/1887445/pub_60bcdc46931ee526e1b938a8_60bcdc760716567b35628f95/scale_1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776" y="1330960"/>
            <a:ext cx="3316224" cy="414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39807" y="1843801"/>
            <a:ext cx="3441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Голосовой ассистент, поговори со мной!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5293360" y="2621280"/>
            <a:ext cx="3342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42860" y="2969156"/>
            <a:ext cx="344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Привет!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5293360" y="3338488"/>
            <a:ext cx="32882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39806" y="3758669"/>
            <a:ext cx="344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Расскажи анекдот</a:t>
            </a:r>
            <a:endParaRPr lang="ru-RU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5266171" y="4128001"/>
            <a:ext cx="3342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14594" y="4556176"/>
            <a:ext cx="52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Встретились два борца в раздевалке…</a:t>
            </a:r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flipH="1">
            <a:off x="5266171" y="4965652"/>
            <a:ext cx="32882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85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4845656" cy="29073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7661" y="101511"/>
            <a:ext cx="3441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Голосовой ассистент, закажи мне чипсы!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5561214" y="878990"/>
            <a:ext cx="3342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51540" y="1418585"/>
            <a:ext cx="344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Оформляю заказ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5615591" y="1787917"/>
            <a:ext cx="32882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465932">
            <a:off x="6316734" y="4774387"/>
            <a:ext cx="52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Получите ваши чипсы!</a:t>
            </a:r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flipH="1" flipV="1">
            <a:off x="4599709" y="3131127"/>
            <a:ext cx="3954726" cy="1834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/>
        </p:nvGrpSpPr>
        <p:grpSpPr>
          <a:xfrm>
            <a:off x="9087829" y="3418233"/>
            <a:ext cx="3011055" cy="3391861"/>
            <a:chOff x="6814322" y="778220"/>
            <a:chExt cx="3159761" cy="3559373"/>
          </a:xfrm>
        </p:grpSpPr>
        <p:pic>
          <p:nvPicPr>
            <p:cNvPr id="15" name="Picture 2" descr="https://starsgab.com/wp-content/uploads/2022/03/samsung-girl-1536x864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65"/>
            <a:stretch/>
          </p:blipFill>
          <p:spPr bwMode="auto">
            <a:xfrm>
              <a:off x="6814322" y="778220"/>
              <a:ext cx="3159761" cy="3559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4"/>
            <a:srcRect l="7355" r="7013"/>
            <a:stretch/>
          </p:blipFill>
          <p:spPr>
            <a:xfrm rot="651793">
              <a:off x="8957775" y="1040785"/>
              <a:ext cx="772455" cy="1759343"/>
            </a:xfrm>
            <a:prstGeom prst="rect">
              <a:avLst/>
            </a:prstGeom>
          </p:spPr>
        </p:pic>
      </p:grp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5"/>
          <a:srcRect l="7938" t="17827" r="28220" b="13649"/>
          <a:stretch/>
        </p:blipFill>
        <p:spPr>
          <a:xfrm flipH="1">
            <a:off x="671928" y="4244605"/>
            <a:ext cx="2513380" cy="17391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6" descr="https://avatars.dzeninfra.ru/get-zen_doc/1887445/pub_60bcdc46931ee526e1b938a8_60bcdc760716567b35628f95/scale_12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036" y="8252"/>
            <a:ext cx="22352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 rot="20349221">
            <a:off x="5802081" y="2579410"/>
            <a:ext cx="497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Водный робот доставщик едет к вам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3169804" y="2745874"/>
            <a:ext cx="5765456" cy="2219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4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</Words>
  <Application>Microsoft Office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Мамаев</dc:creator>
  <cp:lastModifiedBy>Даниил Мамаев</cp:lastModifiedBy>
  <cp:revision>10</cp:revision>
  <dcterms:created xsi:type="dcterms:W3CDTF">2023-03-18T07:35:34Z</dcterms:created>
  <dcterms:modified xsi:type="dcterms:W3CDTF">2023-03-18T07:59:28Z</dcterms:modified>
</cp:coreProperties>
</file>