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0" r:id="rId2"/>
    <p:sldId id="271" r:id="rId3"/>
    <p:sldId id="280" r:id="rId4"/>
    <p:sldId id="259" r:id="rId5"/>
    <p:sldId id="260" r:id="rId6"/>
    <p:sldId id="288" r:id="rId7"/>
    <p:sldId id="281" r:id="rId8"/>
    <p:sldId id="282" r:id="rId9"/>
    <p:sldId id="265" r:id="rId10"/>
    <p:sldId id="284" r:id="rId11"/>
    <p:sldId id="285" r:id="rId12"/>
    <p:sldId id="286" r:id="rId13"/>
    <p:sldId id="268" r:id="rId14"/>
    <p:sldId id="293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8F4"/>
    <a:srgbClr val="E1F8AE"/>
    <a:srgbClr val="F2CAFF"/>
    <a:srgbClr val="FF66FF"/>
    <a:srgbClr val="9FE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rius Niţă" userId="46e1d64481ac251f" providerId="LiveId" clId="{F7A87F06-DD5F-4F29-9B23-78216EFC32CF}"/>
    <pc:docChg chg="custSel delSld modSld">
      <pc:chgData name="Daniel Marius Niţă" userId="46e1d64481ac251f" providerId="LiveId" clId="{F7A87F06-DD5F-4F29-9B23-78216EFC32CF}" dt="2023-11-13T20:48:24.765" v="83" actId="255"/>
      <pc:docMkLst>
        <pc:docMk/>
      </pc:docMkLst>
      <pc:sldChg chg="delSp modSp mod">
        <pc:chgData name="Daniel Marius Niţă" userId="46e1d64481ac251f" providerId="LiveId" clId="{F7A87F06-DD5F-4F29-9B23-78216EFC32CF}" dt="2023-11-13T20:48:24.765" v="83" actId="255"/>
        <pc:sldMkLst>
          <pc:docMk/>
          <pc:sldMk cId="0" sldId="270"/>
        </pc:sldMkLst>
        <pc:spChg chg="del">
          <ac:chgData name="Daniel Marius Niţă" userId="46e1d64481ac251f" providerId="LiveId" clId="{F7A87F06-DD5F-4F29-9B23-78216EFC32CF}" dt="2023-11-13T20:47:36.538" v="27" actId="478"/>
          <ac:spMkLst>
            <pc:docMk/>
            <pc:sldMk cId="0" sldId="270"/>
            <ac:spMk id="4" creationId="{138D2691-0F40-267B-7291-0FFBAA7E29A8}"/>
          </ac:spMkLst>
        </pc:spChg>
        <pc:spChg chg="del mod">
          <ac:chgData name="Daniel Marius Niţă" userId="46e1d64481ac251f" providerId="LiveId" clId="{F7A87F06-DD5F-4F29-9B23-78216EFC32CF}" dt="2023-11-13T20:47:41.686" v="29" actId="478"/>
          <ac:spMkLst>
            <pc:docMk/>
            <pc:sldMk cId="0" sldId="270"/>
            <ac:spMk id="6" creationId="{926CE33C-FF9C-0815-BEF8-60028B742792}"/>
          </ac:spMkLst>
        </pc:spChg>
        <pc:spChg chg="mod">
          <ac:chgData name="Daniel Marius Niţă" userId="46e1d64481ac251f" providerId="LiveId" clId="{F7A87F06-DD5F-4F29-9B23-78216EFC32CF}" dt="2023-11-13T20:48:24.765" v="83" actId="255"/>
          <ac:spMkLst>
            <pc:docMk/>
            <pc:sldMk cId="0" sldId="270"/>
            <ac:spMk id="57" creationId="{00000000-0000-0000-0000-000000000000}"/>
          </ac:spMkLst>
        </pc:spChg>
      </pc:sldChg>
      <pc:sldChg chg="modSp mod">
        <pc:chgData name="Daniel Marius Niţă" userId="46e1d64481ac251f" providerId="LiveId" clId="{F7A87F06-DD5F-4F29-9B23-78216EFC32CF}" dt="2023-11-13T20:46:52.464" v="26" actId="20577"/>
        <pc:sldMkLst>
          <pc:docMk/>
          <pc:sldMk cId="2870560039" sldId="271"/>
        </pc:sldMkLst>
        <pc:spChg chg="mod">
          <ac:chgData name="Daniel Marius Niţă" userId="46e1d64481ac251f" providerId="LiveId" clId="{F7A87F06-DD5F-4F29-9B23-78216EFC32CF}" dt="2023-11-13T20:46:52.464" v="26" actId="20577"/>
          <ac:spMkLst>
            <pc:docMk/>
            <pc:sldMk cId="2870560039" sldId="271"/>
            <ac:spMk id="12" creationId="{D4C32923-5999-3DB7-A0B5-0319B099424F}"/>
          </ac:spMkLst>
        </pc:spChg>
      </pc:sldChg>
      <pc:sldChg chg="del">
        <pc:chgData name="Daniel Marius Niţă" userId="46e1d64481ac251f" providerId="LiveId" clId="{F7A87F06-DD5F-4F29-9B23-78216EFC32CF}" dt="2023-11-13T20:45:46.669" v="0" actId="2696"/>
        <pc:sldMkLst>
          <pc:docMk/>
          <pc:sldMk cId="2548145849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06C-0EB0-4AE0-843F-5DCD43E4B75D}" type="datetimeFigureOut">
              <a:rPr lang="ro-RO" smtClean="0"/>
              <a:t>13.11.2023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AA26-A591-4774-84C7-B250BFB28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6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de818086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de818086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55F9-CF42-8A5A-91A7-B3A053CB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B097B-6124-6952-1089-4314AFB6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70C3-3C22-4489-898B-D6B37712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DF9C-1B1A-C6E8-1CC4-F9C9A511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AB55-818E-50E9-BCDA-E38B4A6B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9C96-298A-1A80-F13C-721B5EB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11B1-BB58-356A-9DCD-115697D0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DEDF-A0E1-E462-9FAC-F1A4FE04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6396-5723-6F19-09FE-011302BE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E716-A622-E077-63BC-052DCF9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551AA-2049-E5A8-D51A-CDCA53A52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2959-86F4-8004-9FD4-A8654F34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13E7-9CB1-CDD3-7F6E-50B0F915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ACC4-80B2-A871-E414-156F4D80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1A6C-543A-AB2B-85DB-076D4AE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E2A-DDD9-89D6-3F8B-5794F788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CE56-27FC-1DA6-38FF-4D597C9E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9556-B8B4-A498-786F-7F09249F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60B5-1DD5-0235-D299-A11379AD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6DD8-DBAB-F359-7EA5-375362AD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F030-576E-7031-9A8A-7C937572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6B5E-377A-57FE-E775-F2CB8CE3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8747-99CF-F95A-844A-6C7C5D40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7A8D-3569-F5AD-A933-821666B8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0DD0-8D29-8B05-AFA2-5FCB24BA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5738-B2B2-6677-DC26-9D3060F0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4566-661F-561F-08E2-C4A142CCE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8AF8-D474-ECA3-9531-FABBE028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27DB-3737-D4E3-C6C8-B84F37B4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4CA0-693D-BC64-318D-C2AC544E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9661-FAF4-2359-8411-E73D2967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1C2-2D15-FC7A-A817-97528D81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6F50-0271-2551-51B9-02A05651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8A4D-BE52-9725-A00F-8A46730A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72C1B-BE9C-5155-7D3D-2F06621C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795F3-4BD1-3B9F-05F4-C729EAE6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3E486-5764-5396-774F-25E691B7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ADE21-5046-6AC1-7521-AAE3ED7B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59D72-4C7B-1877-1947-A9C00563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7E90-EE1F-04F5-4721-F5FF9D7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3970-6CC9-158F-7B57-A59065A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83996-AF8B-F0E0-92AB-485F8CB1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320F-3910-4013-2EA4-2A17BABB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40324-FDB7-B98B-87D1-10E68DC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76D3-6A71-0040-27ED-11B1BEF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F47B-5BD2-8DE2-0E1B-E22BB81B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6E8A-BE17-0143-A87B-CFF9582B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F1D7-FB94-42BF-0A8B-CCC0DB47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16F4-8CFB-9B89-0544-D45D9316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17C1-B3D6-0482-024B-485B52C9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194B-FAB8-36D7-5C7B-51063A9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B5B2-7344-ED59-B2DF-78C80717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3A4-217D-65FF-0F2E-5DFC3B69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D170A-153D-3EB1-70EE-E16BA0AAC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71EA-747E-9DF2-0DAA-21DBBC99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665F0-11A7-F0FC-898A-9548128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67B2-BCD8-9B30-E863-2A63C588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DFAA-7F06-3780-2ED3-8E863C09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7E35F-3A6D-1B69-D57A-5528326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2082-B7AC-1ABE-3BDF-F4B22161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4B63-73E3-882C-2515-BF30F332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0CC0-2548-43C1-A97D-7E543972CD7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08F7-F7F6-0C7F-EC96-C0E66FE4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2F03-000E-611B-52E0-DBE3CFDE0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5C6A-2185-4234-AB93-9DE84991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5556327" y="1403582"/>
            <a:ext cx="6516672" cy="41756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Prezentare</a:t>
            </a:r>
            <a:r>
              <a:rPr lang="en-US" sz="5400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r>
              <a:rPr lang="en-US" sz="5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tema</a:t>
            </a:r>
            <a:r>
              <a:rPr lang="en-US" sz="5400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br>
              <a:rPr lang="en-US" sz="4400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b="1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T</a:t>
            </a:r>
            <a:r>
              <a:rPr lang="en-US" sz="4400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ehnici</a:t>
            </a:r>
            <a: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b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  <a:t>de </a:t>
            </a:r>
            <a:b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b="1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O</a:t>
            </a:r>
            <a:r>
              <a:rPr lang="en-US" sz="4400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ptimizare</a:t>
            </a:r>
            <a:br>
              <a:rPr lang="ro-RO" sz="4400" i="1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ro-RO" sz="2800" i="1" dirty="0">
                <a:latin typeface="Biome Light" panose="020B0502040204020203" pitchFamily="34" charset="0"/>
                <a:cs typeface="Biome Light" panose="020B0502040204020203" pitchFamily="34" charset="0"/>
              </a:rPr>
              <a:t>realizată de Niță Daniel-Marius din grupa 322AC</a:t>
            </a:r>
            <a:endParaRPr sz="2800" i="1" dirty="0">
              <a:solidFill>
                <a:schemeClr val="dk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grpSp>
        <p:nvGrpSpPr>
          <p:cNvPr id="58" name="Google Shape;58;p16"/>
          <p:cNvGrpSpPr/>
          <p:nvPr/>
        </p:nvGrpSpPr>
        <p:grpSpPr>
          <a:xfrm>
            <a:off x="777009" y="853204"/>
            <a:ext cx="5151564" cy="5151592"/>
            <a:chOff x="1379500" y="586700"/>
            <a:chExt cx="4674175" cy="4674200"/>
          </a:xfrm>
        </p:grpSpPr>
        <p:sp>
          <p:nvSpPr>
            <p:cNvPr id="59" name="Google Shape;59;p16"/>
            <p:cNvSpPr/>
            <p:nvPr/>
          </p:nvSpPr>
          <p:spPr>
            <a:xfrm>
              <a:off x="1379500" y="586700"/>
              <a:ext cx="4674175" cy="4674200"/>
            </a:xfrm>
            <a:custGeom>
              <a:avLst/>
              <a:gdLst/>
              <a:ahLst/>
              <a:cxnLst/>
              <a:rect l="l" t="t" r="r" b="b"/>
              <a:pathLst>
                <a:path w="186967" h="186968" extrusionOk="0">
                  <a:moveTo>
                    <a:pt x="93500" y="0"/>
                  </a:moveTo>
                  <a:cubicBezTo>
                    <a:pt x="41863" y="0"/>
                    <a:pt x="0" y="41830"/>
                    <a:pt x="0" y="93467"/>
                  </a:cubicBezTo>
                  <a:cubicBezTo>
                    <a:pt x="0" y="145104"/>
                    <a:pt x="41863" y="186967"/>
                    <a:pt x="93500" y="186967"/>
                  </a:cubicBezTo>
                  <a:cubicBezTo>
                    <a:pt x="145137" y="186967"/>
                    <a:pt x="186967" y="145104"/>
                    <a:pt x="186967" y="93467"/>
                  </a:cubicBezTo>
                  <a:cubicBezTo>
                    <a:pt x="186967" y="41830"/>
                    <a:pt x="145137" y="0"/>
                    <a:pt x="93500" y="0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602975" y="912650"/>
              <a:ext cx="3072225" cy="2879325"/>
            </a:xfrm>
            <a:custGeom>
              <a:avLst/>
              <a:gdLst/>
              <a:ahLst/>
              <a:cxnLst/>
              <a:rect l="l" t="t" r="r" b="b"/>
              <a:pathLst>
                <a:path w="122889" h="115173" extrusionOk="0">
                  <a:moveTo>
                    <a:pt x="81393" y="1"/>
                  </a:moveTo>
                  <a:cubicBezTo>
                    <a:pt x="80543" y="1"/>
                    <a:pt x="79680" y="255"/>
                    <a:pt x="78924" y="772"/>
                  </a:cubicBezTo>
                  <a:lnTo>
                    <a:pt x="77856" y="1573"/>
                  </a:lnTo>
                  <a:lnTo>
                    <a:pt x="2769" y="56445"/>
                  </a:lnTo>
                  <a:lnTo>
                    <a:pt x="1669" y="57246"/>
                  </a:lnTo>
                  <a:cubicBezTo>
                    <a:pt x="1435" y="57413"/>
                    <a:pt x="1202" y="57613"/>
                    <a:pt x="1035" y="57846"/>
                  </a:cubicBezTo>
                  <a:cubicBezTo>
                    <a:pt x="935" y="57946"/>
                    <a:pt x="801" y="58113"/>
                    <a:pt x="701" y="58280"/>
                  </a:cubicBezTo>
                  <a:cubicBezTo>
                    <a:pt x="368" y="58780"/>
                    <a:pt x="134" y="59347"/>
                    <a:pt x="34" y="59915"/>
                  </a:cubicBezTo>
                  <a:lnTo>
                    <a:pt x="34" y="60048"/>
                  </a:lnTo>
                  <a:cubicBezTo>
                    <a:pt x="1" y="60281"/>
                    <a:pt x="1" y="60548"/>
                    <a:pt x="1" y="60782"/>
                  </a:cubicBezTo>
                  <a:cubicBezTo>
                    <a:pt x="1" y="60915"/>
                    <a:pt x="1" y="61049"/>
                    <a:pt x="34" y="61215"/>
                  </a:cubicBezTo>
                  <a:cubicBezTo>
                    <a:pt x="101" y="61449"/>
                    <a:pt x="134" y="61749"/>
                    <a:pt x="201" y="62016"/>
                  </a:cubicBezTo>
                  <a:cubicBezTo>
                    <a:pt x="334" y="62383"/>
                    <a:pt x="535" y="62750"/>
                    <a:pt x="801" y="63117"/>
                  </a:cubicBezTo>
                  <a:lnTo>
                    <a:pt x="1502" y="64084"/>
                  </a:lnTo>
                  <a:lnTo>
                    <a:pt x="21550" y="91571"/>
                  </a:lnTo>
                  <a:lnTo>
                    <a:pt x="36827" y="112486"/>
                  </a:lnTo>
                  <a:lnTo>
                    <a:pt x="37528" y="113453"/>
                  </a:lnTo>
                  <a:cubicBezTo>
                    <a:pt x="38353" y="114580"/>
                    <a:pt x="39627" y="115173"/>
                    <a:pt x="40918" y="115173"/>
                  </a:cubicBezTo>
                  <a:cubicBezTo>
                    <a:pt x="41767" y="115173"/>
                    <a:pt x="42624" y="114916"/>
                    <a:pt x="43365" y="114387"/>
                  </a:cubicBezTo>
                  <a:lnTo>
                    <a:pt x="44433" y="113586"/>
                  </a:lnTo>
                  <a:lnTo>
                    <a:pt x="119553" y="58714"/>
                  </a:lnTo>
                  <a:lnTo>
                    <a:pt x="120620" y="57913"/>
                  </a:lnTo>
                  <a:cubicBezTo>
                    <a:pt x="122522" y="56445"/>
                    <a:pt x="122889" y="53844"/>
                    <a:pt x="121554" y="52009"/>
                  </a:cubicBezTo>
                  <a:lnTo>
                    <a:pt x="120854" y="51042"/>
                  </a:lnTo>
                  <a:lnTo>
                    <a:pt x="85495" y="2674"/>
                  </a:lnTo>
                  <a:lnTo>
                    <a:pt x="84761" y="1706"/>
                  </a:lnTo>
                  <a:cubicBezTo>
                    <a:pt x="83938" y="582"/>
                    <a:pt x="82679" y="1"/>
                    <a:pt x="81393" y="1"/>
                  </a:cubicBez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611325" y="805500"/>
              <a:ext cx="3085550" cy="2878075"/>
            </a:xfrm>
            <a:custGeom>
              <a:avLst/>
              <a:gdLst/>
              <a:ahLst/>
              <a:cxnLst/>
              <a:rect l="l" t="t" r="r" b="b"/>
              <a:pathLst>
                <a:path w="123422" h="115123" extrusionOk="0">
                  <a:moveTo>
                    <a:pt x="81979" y="1"/>
                  </a:moveTo>
                  <a:cubicBezTo>
                    <a:pt x="81129" y="1"/>
                    <a:pt x="80268" y="257"/>
                    <a:pt x="79524" y="788"/>
                  </a:cubicBezTo>
                  <a:lnTo>
                    <a:pt x="78423" y="1589"/>
                  </a:lnTo>
                  <a:lnTo>
                    <a:pt x="3336" y="56495"/>
                  </a:lnTo>
                  <a:lnTo>
                    <a:pt x="2269" y="57296"/>
                  </a:lnTo>
                  <a:cubicBezTo>
                    <a:pt x="367" y="58663"/>
                    <a:pt x="0" y="61232"/>
                    <a:pt x="1335" y="63133"/>
                  </a:cubicBezTo>
                  <a:lnTo>
                    <a:pt x="2035" y="64067"/>
                  </a:lnTo>
                  <a:lnTo>
                    <a:pt x="37394" y="112435"/>
                  </a:lnTo>
                  <a:lnTo>
                    <a:pt x="38094" y="113402"/>
                  </a:lnTo>
                  <a:cubicBezTo>
                    <a:pt x="38939" y="114529"/>
                    <a:pt x="40210" y="115122"/>
                    <a:pt x="41494" y="115122"/>
                  </a:cubicBezTo>
                  <a:cubicBezTo>
                    <a:pt x="42339" y="115122"/>
                    <a:pt x="43191" y="114866"/>
                    <a:pt x="43932" y="114336"/>
                  </a:cubicBezTo>
                  <a:lnTo>
                    <a:pt x="45033" y="113536"/>
                  </a:lnTo>
                  <a:lnTo>
                    <a:pt x="120086" y="58630"/>
                  </a:lnTo>
                  <a:lnTo>
                    <a:pt x="121187" y="57829"/>
                  </a:lnTo>
                  <a:cubicBezTo>
                    <a:pt x="123055" y="56462"/>
                    <a:pt x="123422" y="53860"/>
                    <a:pt x="122088" y="51992"/>
                  </a:cubicBezTo>
                  <a:lnTo>
                    <a:pt x="121387" y="51024"/>
                  </a:lnTo>
                  <a:lnTo>
                    <a:pt x="86028" y="2656"/>
                  </a:lnTo>
                  <a:lnTo>
                    <a:pt x="85328" y="1689"/>
                  </a:lnTo>
                  <a:cubicBezTo>
                    <a:pt x="84525" y="585"/>
                    <a:pt x="83264" y="1"/>
                    <a:pt x="81979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1610500" y="825750"/>
              <a:ext cx="3043025" cy="2833150"/>
            </a:xfrm>
            <a:custGeom>
              <a:avLst/>
              <a:gdLst/>
              <a:ahLst/>
              <a:cxnLst/>
              <a:rect l="l" t="t" r="r" b="b"/>
              <a:pathLst>
                <a:path w="121721" h="113326" extrusionOk="0">
                  <a:moveTo>
                    <a:pt x="80941" y="1"/>
                  </a:moveTo>
                  <a:cubicBezTo>
                    <a:pt x="80086" y="1"/>
                    <a:pt x="79217" y="265"/>
                    <a:pt x="78456" y="812"/>
                  </a:cubicBezTo>
                  <a:lnTo>
                    <a:pt x="2302" y="56486"/>
                  </a:lnTo>
                  <a:cubicBezTo>
                    <a:pt x="400" y="57853"/>
                    <a:pt x="0" y="60422"/>
                    <a:pt x="1368" y="62323"/>
                  </a:cubicBezTo>
                  <a:lnTo>
                    <a:pt x="37393" y="111592"/>
                  </a:lnTo>
                  <a:cubicBezTo>
                    <a:pt x="38220" y="112721"/>
                    <a:pt x="39498" y="113326"/>
                    <a:pt x="40791" y="113326"/>
                  </a:cubicBezTo>
                  <a:cubicBezTo>
                    <a:pt x="41638" y="113326"/>
                    <a:pt x="42492" y="113067"/>
                    <a:pt x="43231" y="112526"/>
                  </a:cubicBezTo>
                  <a:lnTo>
                    <a:pt x="119419" y="56853"/>
                  </a:lnTo>
                  <a:cubicBezTo>
                    <a:pt x="121287" y="55518"/>
                    <a:pt x="121720" y="52883"/>
                    <a:pt x="120386" y="51048"/>
                  </a:cubicBezTo>
                  <a:lnTo>
                    <a:pt x="84294" y="1713"/>
                  </a:lnTo>
                  <a:cubicBezTo>
                    <a:pt x="83474" y="593"/>
                    <a:pt x="82222" y="1"/>
                    <a:pt x="80941" y="1"/>
                  </a:cubicBez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2850550" y="1986425"/>
              <a:ext cx="542900" cy="527100"/>
            </a:xfrm>
            <a:custGeom>
              <a:avLst/>
              <a:gdLst/>
              <a:ahLst/>
              <a:cxnLst/>
              <a:rect l="l" t="t" r="r" b="b"/>
              <a:pathLst>
                <a:path w="21716" h="21084" extrusionOk="0">
                  <a:moveTo>
                    <a:pt x="10883" y="1"/>
                  </a:moveTo>
                  <a:cubicBezTo>
                    <a:pt x="10681" y="1"/>
                    <a:pt x="10478" y="6"/>
                    <a:pt x="10274" y="18"/>
                  </a:cubicBezTo>
                  <a:cubicBezTo>
                    <a:pt x="4470" y="318"/>
                    <a:pt x="0" y="5289"/>
                    <a:pt x="334" y="11126"/>
                  </a:cubicBezTo>
                  <a:cubicBezTo>
                    <a:pt x="623" y="16726"/>
                    <a:pt x="5260" y="21084"/>
                    <a:pt x="10829" y="21084"/>
                  </a:cubicBezTo>
                  <a:cubicBezTo>
                    <a:pt x="11032" y="21084"/>
                    <a:pt x="11236" y="21078"/>
                    <a:pt x="11442" y="21066"/>
                  </a:cubicBezTo>
                  <a:cubicBezTo>
                    <a:pt x="17246" y="20766"/>
                    <a:pt x="21716" y="15796"/>
                    <a:pt x="21382" y="9959"/>
                  </a:cubicBezTo>
                  <a:cubicBezTo>
                    <a:pt x="21060" y="4358"/>
                    <a:pt x="16422" y="1"/>
                    <a:pt x="10883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3308375" y="2083600"/>
              <a:ext cx="2726975" cy="2919625"/>
            </a:xfrm>
            <a:custGeom>
              <a:avLst/>
              <a:gdLst/>
              <a:ahLst/>
              <a:cxnLst/>
              <a:rect l="l" t="t" r="r" b="b"/>
              <a:pathLst>
                <a:path w="109079" h="116785" extrusionOk="0">
                  <a:moveTo>
                    <a:pt x="47467" y="1"/>
                  </a:moveTo>
                  <a:lnTo>
                    <a:pt x="0" y="80325"/>
                  </a:lnTo>
                  <a:lnTo>
                    <a:pt x="61644" y="116784"/>
                  </a:lnTo>
                  <a:lnTo>
                    <a:pt x="109078" y="36427"/>
                  </a:lnTo>
                  <a:lnTo>
                    <a:pt x="93000" y="26886"/>
                  </a:lnTo>
                  <a:cubicBezTo>
                    <a:pt x="93901" y="25285"/>
                    <a:pt x="93367" y="23284"/>
                    <a:pt x="91832" y="22350"/>
                  </a:cubicBezTo>
                  <a:lnTo>
                    <a:pt x="84827" y="18214"/>
                  </a:lnTo>
                  <a:cubicBezTo>
                    <a:pt x="85928" y="16279"/>
                    <a:pt x="84694" y="13443"/>
                    <a:pt x="82025" y="11876"/>
                  </a:cubicBezTo>
                  <a:cubicBezTo>
                    <a:pt x="80866" y="11180"/>
                    <a:pt x="79626" y="10844"/>
                    <a:pt x="78497" y="10844"/>
                  </a:cubicBezTo>
                  <a:cubicBezTo>
                    <a:pt x="77027" y="10844"/>
                    <a:pt x="75748" y="11415"/>
                    <a:pt x="75087" y="12509"/>
                  </a:cubicBezTo>
                  <a:lnTo>
                    <a:pt x="68082" y="8373"/>
                  </a:lnTo>
                  <a:cubicBezTo>
                    <a:pt x="67551" y="8057"/>
                    <a:pt x="66970" y="7905"/>
                    <a:pt x="66396" y="7905"/>
                  </a:cubicBezTo>
                  <a:cubicBezTo>
                    <a:pt x="65276" y="7905"/>
                    <a:pt x="64185" y="8482"/>
                    <a:pt x="63546" y="9541"/>
                  </a:cubicBezTo>
                  <a:lnTo>
                    <a:pt x="47467" y="1"/>
                  </a:ln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277500" y="1956000"/>
              <a:ext cx="2726975" cy="2918800"/>
            </a:xfrm>
            <a:custGeom>
              <a:avLst/>
              <a:gdLst/>
              <a:ahLst/>
              <a:cxnLst/>
              <a:rect l="l" t="t" r="r" b="b"/>
              <a:pathLst>
                <a:path w="109079" h="116752" extrusionOk="0">
                  <a:moveTo>
                    <a:pt x="47435" y="1"/>
                  </a:moveTo>
                  <a:lnTo>
                    <a:pt x="1" y="80358"/>
                  </a:lnTo>
                  <a:lnTo>
                    <a:pt x="61645" y="116751"/>
                  </a:lnTo>
                  <a:lnTo>
                    <a:pt x="109079" y="36394"/>
                  </a:lnTo>
                  <a:lnTo>
                    <a:pt x="47435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3469325" y="2151975"/>
              <a:ext cx="2344200" cy="2526850"/>
            </a:xfrm>
            <a:custGeom>
              <a:avLst/>
              <a:gdLst/>
              <a:ahLst/>
              <a:cxnLst/>
              <a:rect l="l" t="t" r="r" b="b"/>
              <a:pathLst>
                <a:path w="93768" h="101074" extrusionOk="0">
                  <a:moveTo>
                    <a:pt x="41496" y="1"/>
                  </a:moveTo>
                  <a:lnTo>
                    <a:pt x="0" y="70218"/>
                  </a:lnTo>
                  <a:lnTo>
                    <a:pt x="52304" y="101073"/>
                  </a:lnTo>
                  <a:lnTo>
                    <a:pt x="93767" y="30856"/>
                  </a:lnTo>
                  <a:lnTo>
                    <a:pt x="41496" y="1"/>
                  </a:lnTo>
                  <a:close/>
                </a:path>
              </a:pathLst>
            </a:custGeom>
            <a:solidFill>
              <a:srgbClr val="F2CA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4786925" y="2154175"/>
              <a:ext cx="838950" cy="609925"/>
            </a:xfrm>
            <a:custGeom>
              <a:avLst/>
              <a:gdLst/>
              <a:ahLst/>
              <a:cxnLst/>
              <a:rect l="l" t="t" r="r" b="b"/>
              <a:pathLst>
                <a:path w="33558" h="24397" extrusionOk="0">
                  <a:moveTo>
                    <a:pt x="6059" y="1"/>
                  </a:moveTo>
                  <a:cubicBezTo>
                    <a:pt x="4918" y="1"/>
                    <a:pt x="3802" y="571"/>
                    <a:pt x="3203" y="1614"/>
                  </a:cubicBezTo>
                  <a:lnTo>
                    <a:pt x="0" y="7051"/>
                  </a:lnTo>
                  <a:lnTo>
                    <a:pt x="29421" y="24397"/>
                  </a:lnTo>
                  <a:lnTo>
                    <a:pt x="32624" y="18993"/>
                  </a:lnTo>
                  <a:cubicBezTo>
                    <a:pt x="33558" y="17425"/>
                    <a:pt x="33057" y="15391"/>
                    <a:pt x="31456" y="14457"/>
                  </a:cubicBezTo>
                  <a:lnTo>
                    <a:pt x="7739" y="447"/>
                  </a:lnTo>
                  <a:cubicBezTo>
                    <a:pt x="7214" y="145"/>
                    <a:pt x="6634" y="1"/>
                    <a:pt x="6059" y="1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127175" y="2227025"/>
              <a:ext cx="299400" cy="225625"/>
            </a:xfrm>
            <a:custGeom>
              <a:avLst/>
              <a:gdLst/>
              <a:ahLst/>
              <a:cxnLst/>
              <a:rect l="l" t="t" r="r" b="b"/>
              <a:pathLst>
                <a:path w="11976" h="9025" extrusionOk="0">
                  <a:moveTo>
                    <a:pt x="4500" y="0"/>
                  </a:moveTo>
                  <a:cubicBezTo>
                    <a:pt x="3039" y="0"/>
                    <a:pt x="1774" y="563"/>
                    <a:pt x="1134" y="1635"/>
                  </a:cubicBezTo>
                  <a:cubicBezTo>
                    <a:pt x="0" y="3570"/>
                    <a:pt x="1234" y="6406"/>
                    <a:pt x="3936" y="8007"/>
                  </a:cubicBezTo>
                  <a:cubicBezTo>
                    <a:pt x="5100" y="8690"/>
                    <a:pt x="6345" y="9025"/>
                    <a:pt x="7474" y="9025"/>
                  </a:cubicBezTo>
                  <a:cubicBezTo>
                    <a:pt x="8935" y="9025"/>
                    <a:pt x="10201" y="8464"/>
                    <a:pt x="10841" y="7373"/>
                  </a:cubicBezTo>
                  <a:cubicBezTo>
                    <a:pt x="11975" y="5438"/>
                    <a:pt x="10708" y="2603"/>
                    <a:pt x="8039" y="1035"/>
                  </a:cubicBezTo>
                  <a:cubicBezTo>
                    <a:pt x="6876" y="337"/>
                    <a:pt x="5629" y="0"/>
                    <a:pt x="4500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4585950" y="731900"/>
              <a:ext cx="143450" cy="132525"/>
            </a:xfrm>
            <a:custGeom>
              <a:avLst/>
              <a:gdLst/>
              <a:ahLst/>
              <a:cxnLst/>
              <a:rect l="l" t="t" r="r" b="b"/>
              <a:pathLst>
                <a:path w="5738" h="5301" extrusionOk="0">
                  <a:moveTo>
                    <a:pt x="3137" y="0"/>
                  </a:moveTo>
                  <a:cubicBezTo>
                    <a:pt x="2899" y="0"/>
                    <a:pt x="2658" y="63"/>
                    <a:pt x="2435" y="197"/>
                  </a:cubicBezTo>
                  <a:lnTo>
                    <a:pt x="901" y="1097"/>
                  </a:lnTo>
                  <a:cubicBezTo>
                    <a:pt x="234" y="1531"/>
                    <a:pt x="0" y="2365"/>
                    <a:pt x="401" y="3032"/>
                  </a:cubicBezTo>
                  <a:lnTo>
                    <a:pt x="1768" y="5300"/>
                  </a:lnTo>
                  <a:lnTo>
                    <a:pt x="5738" y="2965"/>
                  </a:lnTo>
                  <a:lnTo>
                    <a:pt x="4370" y="697"/>
                  </a:lnTo>
                  <a:cubicBezTo>
                    <a:pt x="4081" y="252"/>
                    <a:pt x="3614" y="0"/>
                    <a:pt x="3137" y="0"/>
                  </a:cubicBez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4629300" y="804725"/>
              <a:ext cx="132625" cy="110225"/>
            </a:xfrm>
            <a:custGeom>
              <a:avLst/>
              <a:gdLst/>
              <a:ahLst/>
              <a:cxnLst/>
              <a:rect l="l" t="t" r="r" b="b"/>
              <a:pathLst>
                <a:path w="5305" h="4409" extrusionOk="0">
                  <a:moveTo>
                    <a:pt x="4035" y="0"/>
                  </a:moveTo>
                  <a:cubicBezTo>
                    <a:pt x="3993" y="0"/>
                    <a:pt x="3948" y="8"/>
                    <a:pt x="3904" y="19"/>
                  </a:cubicBezTo>
                  <a:lnTo>
                    <a:pt x="134" y="2321"/>
                  </a:lnTo>
                  <a:cubicBezTo>
                    <a:pt x="1" y="2387"/>
                    <a:pt x="1" y="2521"/>
                    <a:pt x="34" y="2654"/>
                  </a:cubicBezTo>
                  <a:lnTo>
                    <a:pt x="1035" y="4322"/>
                  </a:lnTo>
                  <a:cubicBezTo>
                    <a:pt x="1098" y="4385"/>
                    <a:pt x="1162" y="4409"/>
                    <a:pt x="1234" y="4409"/>
                  </a:cubicBezTo>
                  <a:cubicBezTo>
                    <a:pt x="1275" y="4409"/>
                    <a:pt x="1320" y="4401"/>
                    <a:pt x="1369" y="4389"/>
                  </a:cubicBezTo>
                  <a:lnTo>
                    <a:pt x="4838" y="2321"/>
                  </a:lnTo>
                  <a:lnTo>
                    <a:pt x="5171" y="2120"/>
                  </a:lnTo>
                  <a:cubicBezTo>
                    <a:pt x="5305" y="2020"/>
                    <a:pt x="5305" y="1887"/>
                    <a:pt x="5238" y="1787"/>
                  </a:cubicBezTo>
                  <a:lnTo>
                    <a:pt x="4237" y="119"/>
                  </a:lnTo>
                  <a:cubicBezTo>
                    <a:pt x="4193" y="30"/>
                    <a:pt x="4119" y="0"/>
                    <a:pt x="4035" y="0"/>
                  </a:cubicBez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661825" y="857725"/>
              <a:ext cx="994075" cy="1606175"/>
            </a:xfrm>
            <a:custGeom>
              <a:avLst/>
              <a:gdLst/>
              <a:ahLst/>
              <a:cxnLst/>
              <a:rect l="l" t="t" r="r" b="b"/>
              <a:pathLst>
                <a:path w="39763" h="64247" extrusionOk="0">
                  <a:moveTo>
                    <a:pt x="3904" y="0"/>
                  </a:moveTo>
                  <a:lnTo>
                    <a:pt x="368" y="2102"/>
                  </a:lnTo>
                  <a:lnTo>
                    <a:pt x="1" y="2369"/>
                  </a:lnTo>
                  <a:lnTo>
                    <a:pt x="33058" y="57542"/>
                  </a:lnTo>
                  <a:lnTo>
                    <a:pt x="37061" y="61544"/>
                  </a:lnTo>
                  <a:lnTo>
                    <a:pt x="39763" y="64246"/>
                  </a:lnTo>
                  <a:lnTo>
                    <a:pt x="38595" y="60410"/>
                  </a:lnTo>
                  <a:lnTo>
                    <a:pt x="37027" y="5510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4704375" y="816850"/>
              <a:ext cx="894825" cy="1454400"/>
            </a:xfrm>
            <a:custGeom>
              <a:avLst/>
              <a:gdLst/>
              <a:ahLst/>
              <a:cxnLst/>
              <a:rect l="l" t="t" r="r" b="b"/>
              <a:pathLst>
                <a:path w="35793" h="58176" extrusionOk="0">
                  <a:moveTo>
                    <a:pt x="4036" y="1"/>
                  </a:moveTo>
                  <a:lnTo>
                    <a:pt x="0" y="2303"/>
                  </a:lnTo>
                  <a:lnTo>
                    <a:pt x="31789" y="58176"/>
                  </a:lnTo>
                  <a:lnTo>
                    <a:pt x="35792" y="55908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4674350" y="766450"/>
              <a:ext cx="133450" cy="108800"/>
            </a:xfrm>
            <a:custGeom>
              <a:avLst/>
              <a:gdLst/>
              <a:ahLst/>
              <a:cxnLst/>
              <a:rect l="l" t="t" r="r" b="b"/>
              <a:pathLst>
                <a:path w="5338" h="4352" extrusionOk="0">
                  <a:moveTo>
                    <a:pt x="4067" y="1"/>
                  </a:moveTo>
                  <a:cubicBezTo>
                    <a:pt x="4025" y="1"/>
                    <a:pt x="3981" y="15"/>
                    <a:pt x="3936" y="49"/>
                  </a:cubicBezTo>
                  <a:lnTo>
                    <a:pt x="100" y="2217"/>
                  </a:lnTo>
                  <a:cubicBezTo>
                    <a:pt x="34" y="2250"/>
                    <a:pt x="0" y="2384"/>
                    <a:pt x="34" y="2551"/>
                  </a:cubicBezTo>
                  <a:lnTo>
                    <a:pt x="1001" y="4218"/>
                  </a:lnTo>
                  <a:cubicBezTo>
                    <a:pt x="1045" y="4307"/>
                    <a:pt x="1120" y="4352"/>
                    <a:pt x="1204" y="4352"/>
                  </a:cubicBezTo>
                  <a:cubicBezTo>
                    <a:pt x="1246" y="4352"/>
                    <a:pt x="1290" y="4341"/>
                    <a:pt x="1334" y="4319"/>
                  </a:cubicBezTo>
                  <a:lnTo>
                    <a:pt x="5171" y="2150"/>
                  </a:lnTo>
                  <a:cubicBezTo>
                    <a:pt x="5271" y="2050"/>
                    <a:pt x="5337" y="1917"/>
                    <a:pt x="5237" y="1817"/>
                  </a:cubicBezTo>
                  <a:lnTo>
                    <a:pt x="4270" y="149"/>
                  </a:lnTo>
                  <a:cubicBezTo>
                    <a:pt x="4225" y="60"/>
                    <a:pt x="4151" y="1"/>
                    <a:pt x="4067" y="1"/>
                  </a:cubicBezTo>
                  <a:close/>
                </a:path>
              </a:pathLst>
            </a:custGeom>
            <a:solidFill>
              <a:srgbClr val="FFF4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4632650" y="688925"/>
              <a:ext cx="143450" cy="133800"/>
            </a:xfrm>
            <a:custGeom>
              <a:avLst/>
              <a:gdLst/>
              <a:ahLst/>
              <a:cxnLst/>
              <a:rect l="l" t="t" r="r" b="b"/>
              <a:pathLst>
                <a:path w="5738" h="5352" extrusionOk="0">
                  <a:moveTo>
                    <a:pt x="3203" y="1"/>
                  </a:moveTo>
                  <a:cubicBezTo>
                    <a:pt x="2964" y="1"/>
                    <a:pt x="2722" y="60"/>
                    <a:pt x="2502" y="181"/>
                  </a:cubicBezTo>
                  <a:lnTo>
                    <a:pt x="901" y="1115"/>
                  </a:lnTo>
                  <a:cubicBezTo>
                    <a:pt x="234" y="1482"/>
                    <a:pt x="0" y="2349"/>
                    <a:pt x="401" y="3016"/>
                  </a:cubicBezTo>
                  <a:lnTo>
                    <a:pt x="1735" y="5351"/>
                  </a:lnTo>
                  <a:lnTo>
                    <a:pt x="5738" y="3050"/>
                  </a:lnTo>
                  <a:lnTo>
                    <a:pt x="4403" y="715"/>
                  </a:lnTo>
                  <a:cubicBezTo>
                    <a:pt x="4158" y="245"/>
                    <a:pt x="3687" y="1"/>
                    <a:pt x="3203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77750" y="823525"/>
              <a:ext cx="812275" cy="1409375"/>
            </a:xfrm>
            <a:custGeom>
              <a:avLst/>
              <a:gdLst/>
              <a:ahLst/>
              <a:cxnLst/>
              <a:rect l="l" t="t" r="r" b="b"/>
              <a:pathLst>
                <a:path w="32491" h="56375" extrusionOk="0">
                  <a:moveTo>
                    <a:pt x="668" y="1"/>
                  </a:moveTo>
                  <a:lnTo>
                    <a:pt x="0" y="368"/>
                  </a:lnTo>
                  <a:lnTo>
                    <a:pt x="31857" y="56374"/>
                  </a:lnTo>
                  <a:lnTo>
                    <a:pt x="32490" y="5600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746900" y="841050"/>
              <a:ext cx="812275" cy="1410200"/>
            </a:xfrm>
            <a:custGeom>
              <a:avLst/>
              <a:gdLst/>
              <a:ahLst/>
              <a:cxnLst/>
              <a:rect l="l" t="t" r="r" b="b"/>
              <a:pathLst>
                <a:path w="32491" h="56408" extrusionOk="0">
                  <a:moveTo>
                    <a:pt x="634" y="0"/>
                  </a:moveTo>
                  <a:lnTo>
                    <a:pt x="0" y="401"/>
                  </a:lnTo>
                  <a:lnTo>
                    <a:pt x="31823" y="56407"/>
                  </a:lnTo>
                  <a:lnTo>
                    <a:pt x="32490" y="5600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4714375" y="859400"/>
              <a:ext cx="812275" cy="1409350"/>
            </a:xfrm>
            <a:custGeom>
              <a:avLst/>
              <a:gdLst/>
              <a:ahLst/>
              <a:cxnLst/>
              <a:rect l="l" t="t" r="r" b="b"/>
              <a:pathLst>
                <a:path w="32491" h="56374" extrusionOk="0">
                  <a:moveTo>
                    <a:pt x="634" y="0"/>
                  </a:moveTo>
                  <a:lnTo>
                    <a:pt x="0" y="367"/>
                  </a:lnTo>
                  <a:lnTo>
                    <a:pt x="31823" y="56374"/>
                  </a:lnTo>
                  <a:lnTo>
                    <a:pt x="32490" y="5600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499925" y="2211925"/>
              <a:ext cx="163475" cy="231125"/>
            </a:xfrm>
            <a:custGeom>
              <a:avLst/>
              <a:gdLst/>
              <a:ahLst/>
              <a:cxnLst/>
              <a:rect l="l" t="t" r="r" b="b"/>
              <a:pathLst>
                <a:path w="6539" h="9245" extrusionOk="0">
                  <a:moveTo>
                    <a:pt x="3375" y="0"/>
                  </a:moveTo>
                  <a:cubicBezTo>
                    <a:pt x="3311" y="0"/>
                    <a:pt x="3244" y="19"/>
                    <a:pt x="3170" y="71"/>
                  </a:cubicBezTo>
                  <a:cubicBezTo>
                    <a:pt x="2836" y="271"/>
                    <a:pt x="3036" y="638"/>
                    <a:pt x="2703" y="838"/>
                  </a:cubicBezTo>
                  <a:cubicBezTo>
                    <a:pt x="2637" y="878"/>
                    <a:pt x="2577" y="893"/>
                    <a:pt x="2519" y="893"/>
                  </a:cubicBezTo>
                  <a:cubicBezTo>
                    <a:pt x="2343" y="893"/>
                    <a:pt x="2196" y="751"/>
                    <a:pt x="2019" y="751"/>
                  </a:cubicBezTo>
                  <a:cubicBezTo>
                    <a:pt x="1961" y="751"/>
                    <a:pt x="1901" y="766"/>
                    <a:pt x="1835" y="805"/>
                  </a:cubicBezTo>
                  <a:cubicBezTo>
                    <a:pt x="1502" y="1039"/>
                    <a:pt x="1702" y="1406"/>
                    <a:pt x="1368" y="1606"/>
                  </a:cubicBezTo>
                  <a:cubicBezTo>
                    <a:pt x="1291" y="1648"/>
                    <a:pt x="1219" y="1663"/>
                    <a:pt x="1151" y="1663"/>
                  </a:cubicBezTo>
                  <a:cubicBezTo>
                    <a:pt x="966" y="1663"/>
                    <a:pt x="809" y="1548"/>
                    <a:pt x="635" y="1548"/>
                  </a:cubicBezTo>
                  <a:cubicBezTo>
                    <a:pt x="571" y="1548"/>
                    <a:pt x="505" y="1563"/>
                    <a:pt x="434" y="1606"/>
                  </a:cubicBezTo>
                  <a:cubicBezTo>
                    <a:pt x="101" y="1806"/>
                    <a:pt x="334" y="2206"/>
                    <a:pt x="1" y="2406"/>
                  </a:cubicBezTo>
                  <a:lnTo>
                    <a:pt x="3904" y="6476"/>
                  </a:lnTo>
                  <a:lnTo>
                    <a:pt x="6539" y="9244"/>
                  </a:lnTo>
                  <a:lnTo>
                    <a:pt x="5505" y="5442"/>
                  </a:lnTo>
                  <a:lnTo>
                    <a:pt x="4037" y="105"/>
                  </a:lnTo>
                  <a:cubicBezTo>
                    <a:pt x="3981" y="133"/>
                    <a:pt x="3928" y="144"/>
                    <a:pt x="3878" y="144"/>
                  </a:cubicBezTo>
                  <a:cubicBezTo>
                    <a:pt x="3698" y="144"/>
                    <a:pt x="3550" y="0"/>
                    <a:pt x="3375" y="0"/>
                  </a:cubicBezTo>
                  <a:close/>
                </a:path>
              </a:pathLst>
            </a:custGeom>
            <a:solidFill>
              <a:srgbClr val="FFF4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596675" y="2347950"/>
              <a:ext cx="65900" cy="95100"/>
            </a:xfrm>
            <a:custGeom>
              <a:avLst/>
              <a:gdLst/>
              <a:ahLst/>
              <a:cxnLst/>
              <a:rect l="l" t="t" r="r" b="b"/>
              <a:pathLst>
                <a:path w="2636" h="3804" extrusionOk="0">
                  <a:moveTo>
                    <a:pt x="1568" y="1"/>
                  </a:moveTo>
                  <a:cubicBezTo>
                    <a:pt x="1301" y="34"/>
                    <a:pt x="1001" y="134"/>
                    <a:pt x="734" y="301"/>
                  </a:cubicBezTo>
                  <a:cubicBezTo>
                    <a:pt x="467" y="468"/>
                    <a:pt x="200" y="768"/>
                    <a:pt x="0" y="1035"/>
                  </a:cubicBezTo>
                  <a:lnTo>
                    <a:pt x="2635" y="3803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3424275" y="1513200"/>
              <a:ext cx="2054000" cy="2386725"/>
            </a:xfrm>
            <a:custGeom>
              <a:avLst/>
              <a:gdLst/>
              <a:ahLst/>
              <a:cxnLst/>
              <a:rect l="l" t="t" r="r" b="b"/>
              <a:pathLst>
                <a:path w="82160" h="95469" extrusionOk="0">
                  <a:moveTo>
                    <a:pt x="24885" y="0"/>
                  </a:moveTo>
                  <a:lnTo>
                    <a:pt x="1" y="76922"/>
                  </a:lnTo>
                  <a:lnTo>
                    <a:pt x="57242" y="95469"/>
                  </a:lnTo>
                  <a:lnTo>
                    <a:pt x="82159" y="18547"/>
                  </a:lnTo>
                  <a:lnTo>
                    <a:pt x="24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386750" y="1425625"/>
              <a:ext cx="2054000" cy="2385900"/>
            </a:xfrm>
            <a:custGeom>
              <a:avLst/>
              <a:gdLst/>
              <a:ahLst/>
              <a:cxnLst/>
              <a:rect l="l" t="t" r="r" b="b"/>
              <a:pathLst>
                <a:path w="82160" h="95436" extrusionOk="0">
                  <a:moveTo>
                    <a:pt x="24919" y="1"/>
                  </a:moveTo>
                  <a:lnTo>
                    <a:pt x="1" y="76922"/>
                  </a:lnTo>
                  <a:lnTo>
                    <a:pt x="57242" y="95436"/>
                  </a:lnTo>
                  <a:lnTo>
                    <a:pt x="82159" y="18514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917125" y="1554050"/>
              <a:ext cx="522075" cy="594625"/>
            </a:xfrm>
            <a:custGeom>
              <a:avLst/>
              <a:gdLst/>
              <a:ahLst/>
              <a:cxnLst/>
              <a:rect l="l" t="t" r="r" b="b"/>
              <a:pathLst>
                <a:path w="20883" h="23785" extrusionOk="0">
                  <a:moveTo>
                    <a:pt x="6172" y="1"/>
                  </a:moveTo>
                  <a:lnTo>
                    <a:pt x="1" y="19014"/>
                  </a:lnTo>
                  <a:lnTo>
                    <a:pt x="14745" y="23784"/>
                  </a:lnTo>
                  <a:lnTo>
                    <a:pt x="20882" y="4771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976350" y="1649250"/>
              <a:ext cx="364450" cy="376100"/>
            </a:xfrm>
            <a:custGeom>
              <a:avLst/>
              <a:gdLst/>
              <a:ahLst/>
              <a:cxnLst/>
              <a:rect l="l" t="t" r="r" b="b"/>
              <a:pathLst>
                <a:path w="14578" h="15044" extrusionOk="0">
                  <a:moveTo>
                    <a:pt x="9232" y="0"/>
                  </a:moveTo>
                  <a:cubicBezTo>
                    <a:pt x="8983" y="0"/>
                    <a:pt x="8732" y="19"/>
                    <a:pt x="8473" y="62"/>
                  </a:cubicBezTo>
                  <a:cubicBezTo>
                    <a:pt x="7239" y="296"/>
                    <a:pt x="6105" y="1063"/>
                    <a:pt x="5437" y="2130"/>
                  </a:cubicBezTo>
                  <a:cubicBezTo>
                    <a:pt x="4570" y="3598"/>
                    <a:pt x="4570" y="5566"/>
                    <a:pt x="3503" y="6934"/>
                  </a:cubicBezTo>
                  <a:cubicBezTo>
                    <a:pt x="3102" y="7467"/>
                    <a:pt x="2502" y="7934"/>
                    <a:pt x="1935" y="8368"/>
                  </a:cubicBezTo>
                  <a:cubicBezTo>
                    <a:pt x="1335" y="8768"/>
                    <a:pt x="801" y="9269"/>
                    <a:pt x="467" y="9869"/>
                  </a:cubicBezTo>
                  <a:cubicBezTo>
                    <a:pt x="134" y="10470"/>
                    <a:pt x="0" y="11270"/>
                    <a:pt x="334" y="11904"/>
                  </a:cubicBezTo>
                  <a:cubicBezTo>
                    <a:pt x="667" y="12471"/>
                    <a:pt x="1268" y="12805"/>
                    <a:pt x="1868" y="13071"/>
                  </a:cubicBezTo>
                  <a:cubicBezTo>
                    <a:pt x="3870" y="14039"/>
                    <a:pt x="6005" y="14639"/>
                    <a:pt x="8173" y="14939"/>
                  </a:cubicBezTo>
                  <a:cubicBezTo>
                    <a:pt x="8555" y="15003"/>
                    <a:pt x="8937" y="15044"/>
                    <a:pt x="9311" y="15044"/>
                  </a:cubicBezTo>
                  <a:cubicBezTo>
                    <a:pt x="9722" y="15044"/>
                    <a:pt x="10124" y="14995"/>
                    <a:pt x="10508" y="14873"/>
                  </a:cubicBezTo>
                  <a:cubicBezTo>
                    <a:pt x="11508" y="14539"/>
                    <a:pt x="12242" y="13639"/>
                    <a:pt x="12543" y="12705"/>
                  </a:cubicBezTo>
                  <a:cubicBezTo>
                    <a:pt x="12943" y="11737"/>
                    <a:pt x="12976" y="10703"/>
                    <a:pt x="13010" y="9702"/>
                  </a:cubicBezTo>
                  <a:cubicBezTo>
                    <a:pt x="13076" y="8702"/>
                    <a:pt x="13076" y="7634"/>
                    <a:pt x="13343" y="6633"/>
                  </a:cubicBezTo>
                  <a:cubicBezTo>
                    <a:pt x="13510" y="6033"/>
                    <a:pt x="13777" y="5399"/>
                    <a:pt x="14010" y="4765"/>
                  </a:cubicBezTo>
                  <a:cubicBezTo>
                    <a:pt x="14244" y="4232"/>
                    <a:pt x="14477" y="3698"/>
                    <a:pt x="14511" y="3098"/>
                  </a:cubicBezTo>
                  <a:cubicBezTo>
                    <a:pt x="14577" y="2564"/>
                    <a:pt x="14444" y="2030"/>
                    <a:pt x="14144" y="1563"/>
                  </a:cubicBezTo>
                  <a:cubicBezTo>
                    <a:pt x="13843" y="1130"/>
                    <a:pt x="13410" y="863"/>
                    <a:pt x="12909" y="696"/>
                  </a:cubicBezTo>
                  <a:cubicBezTo>
                    <a:pt x="12476" y="562"/>
                    <a:pt x="12076" y="562"/>
                    <a:pt x="11642" y="462"/>
                  </a:cubicBezTo>
                  <a:cubicBezTo>
                    <a:pt x="11342" y="429"/>
                    <a:pt x="11108" y="262"/>
                    <a:pt x="10808" y="196"/>
                  </a:cubicBezTo>
                  <a:cubicBezTo>
                    <a:pt x="10266" y="83"/>
                    <a:pt x="9755" y="0"/>
                    <a:pt x="9232" y="0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180650" y="1988525"/>
              <a:ext cx="81750" cy="150975"/>
            </a:xfrm>
            <a:custGeom>
              <a:avLst/>
              <a:gdLst/>
              <a:ahLst/>
              <a:cxnLst/>
              <a:rect l="l" t="t" r="r" b="b"/>
              <a:pathLst>
                <a:path w="3270" h="6039" extrusionOk="0">
                  <a:moveTo>
                    <a:pt x="1935" y="1"/>
                  </a:moveTo>
                  <a:lnTo>
                    <a:pt x="1" y="5071"/>
                  </a:lnTo>
                  <a:lnTo>
                    <a:pt x="2936" y="6038"/>
                  </a:lnTo>
                  <a:cubicBezTo>
                    <a:pt x="3103" y="4471"/>
                    <a:pt x="3270" y="901"/>
                    <a:pt x="1935" y="1"/>
                  </a:cubicBez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980525" y="1926825"/>
              <a:ext cx="251850" cy="197675"/>
            </a:xfrm>
            <a:custGeom>
              <a:avLst/>
              <a:gdLst/>
              <a:ahLst/>
              <a:cxnLst/>
              <a:rect l="l" t="t" r="r" b="b"/>
              <a:pathLst>
                <a:path w="10074" h="7907" extrusionOk="0">
                  <a:moveTo>
                    <a:pt x="2235" y="0"/>
                  </a:moveTo>
                  <a:cubicBezTo>
                    <a:pt x="2168" y="134"/>
                    <a:pt x="1968" y="601"/>
                    <a:pt x="1635" y="1268"/>
                  </a:cubicBezTo>
                  <a:cubicBezTo>
                    <a:pt x="1568" y="1468"/>
                    <a:pt x="1434" y="1702"/>
                    <a:pt x="1301" y="1968"/>
                  </a:cubicBezTo>
                  <a:cubicBezTo>
                    <a:pt x="1134" y="2302"/>
                    <a:pt x="934" y="2702"/>
                    <a:pt x="734" y="3169"/>
                  </a:cubicBezTo>
                  <a:cubicBezTo>
                    <a:pt x="634" y="3336"/>
                    <a:pt x="567" y="3536"/>
                    <a:pt x="467" y="3703"/>
                  </a:cubicBezTo>
                  <a:cubicBezTo>
                    <a:pt x="434" y="3770"/>
                    <a:pt x="434" y="3836"/>
                    <a:pt x="400" y="3870"/>
                  </a:cubicBezTo>
                  <a:lnTo>
                    <a:pt x="133" y="4370"/>
                  </a:lnTo>
                  <a:cubicBezTo>
                    <a:pt x="100" y="4504"/>
                    <a:pt x="100" y="4770"/>
                    <a:pt x="0" y="4937"/>
                  </a:cubicBezTo>
                  <a:lnTo>
                    <a:pt x="9006" y="7906"/>
                  </a:lnTo>
                  <a:cubicBezTo>
                    <a:pt x="9040" y="7739"/>
                    <a:pt x="9140" y="7206"/>
                    <a:pt x="9173" y="7039"/>
                  </a:cubicBezTo>
                  <a:cubicBezTo>
                    <a:pt x="9173" y="7005"/>
                    <a:pt x="9240" y="6905"/>
                    <a:pt x="9240" y="6872"/>
                  </a:cubicBezTo>
                  <a:cubicBezTo>
                    <a:pt x="9273" y="6572"/>
                    <a:pt x="9340" y="6338"/>
                    <a:pt x="9407" y="6071"/>
                  </a:cubicBezTo>
                  <a:cubicBezTo>
                    <a:pt x="9473" y="5638"/>
                    <a:pt x="9574" y="5171"/>
                    <a:pt x="9640" y="4737"/>
                  </a:cubicBezTo>
                  <a:cubicBezTo>
                    <a:pt x="9740" y="4470"/>
                    <a:pt x="9774" y="4203"/>
                    <a:pt x="9807" y="3970"/>
                  </a:cubicBezTo>
                  <a:cubicBezTo>
                    <a:pt x="9907" y="3470"/>
                    <a:pt x="9974" y="3036"/>
                    <a:pt x="10074" y="2636"/>
                  </a:cubicBezTo>
                  <a:lnTo>
                    <a:pt x="10074" y="2536"/>
                  </a:lnTo>
                  <a:lnTo>
                    <a:pt x="9774" y="2335"/>
                  </a:lnTo>
                  <a:lnTo>
                    <a:pt x="9607" y="2202"/>
                  </a:lnTo>
                  <a:lnTo>
                    <a:pt x="8740" y="1602"/>
                  </a:lnTo>
                  <a:lnTo>
                    <a:pt x="8573" y="1468"/>
                  </a:lnTo>
                  <a:lnTo>
                    <a:pt x="8139" y="1168"/>
                  </a:lnTo>
                  <a:lnTo>
                    <a:pt x="8072" y="1135"/>
                  </a:lnTo>
                  <a:lnTo>
                    <a:pt x="7672" y="834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071400" y="1925150"/>
              <a:ext cx="125125" cy="78650"/>
            </a:xfrm>
            <a:custGeom>
              <a:avLst/>
              <a:gdLst/>
              <a:ahLst/>
              <a:cxnLst/>
              <a:rect l="l" t="t" r="r" b="b"/>
              <a:pathLst>
                <a:path w="5005" h="3146" extrusionOk="0">
                  <a:moveTo>
                    <a:pt x="268" y="1"/>
                  </a:moveTo>
                  <a:lnTo>
                    <a:pt x="268" y="34"/>
                  </a:lnTo>
                  <a:cubicBezTo>
                    <a:pt x="268" y="201"/>
                    <a:pt x="335" y="368"/>
                    <a:pt x="501" y="401"/>
                  </a:cubicBezTo>
                  <a:cubicBezTo>
                    <a:pt x="134" y="601"/>
                    <a:pt x="1" y="1168"/>
                    <a:pt x="134" y="1568"/>
                  </a:cubicBezTo>
                  <a:cubicBezTo>
                    <a:pt x="268" y="2002"/>
                    <a:pt x="635" y="2336"/>
                    <a:pt x="1035" y="2436"/>
                  </a:cubicBezTo>
                  <a:cubicBezTo>
                    <a:pt x="1210" y="2511"/>
                    <a:pt x="1348" y="2548"/>
                    <a:pt x="1490" y="2548"/>
                  </a:cubicBezTo>
                  <a:cubicBezTo>
                    <a:pt x="1537" y="2548"/>
                    <a:pt x="1585" y="2544"/>
                    <a:pt x="1635" y="2536"/>
                  </a:cubicBezTo>
                  <a:cubicBezTo>
                    <a:pt x="1802" y="2502"/>
                    <a:pt x="2002" y="2402"/>
                    <a:pt x="2136" y="2269"/>
                  </a:cubicBezTo>
                  <a:cubicBezTo>
                    <a:pt x="2169" y="2436"/>
                    <a:pt x="2303" y="2669"/>
                    <a:pt x="2436" y="2769"/>
                  </a:cubicBezTo>
                  <a:cubicBezTo>
                    <a:pt x="2536" y="2936"/>
                    <a:pt x="2703" y="3036"/>
                    <a:pt x="2903" y="3070"/>
                  </a:cubicBezTo>
                  <a:cubicBezTo>
                    <a:pt x="3064" y="3119"/>
                    <a:pt x="3235" y="3146"/>
                    <a:pt x="3403" y="3146"/>
                  </a:cubicBezTo>
                  <a:cubicBezTo>
                    <a:pt x="3686" y="3146"/>
                    <a:pt x="3961" y="3070"/>
                    <a:pt x="4171" y="2903"/>
                  </a:cubicBezTo>
                  <a:cubicBezTo>
                    <a:pt x="4504" y="2669"/>
                    <a:pt x="4704" y="2169"/>
                    <a:pt x="4538" y="1735"/>
                  </a:cubicBezTo>
                  <a:lnTo>
                    <a:pt x="4538" y="1735"/>
                  </a:lnTo>
                  <a:cubicBezTo>
                    <a:pt x="4583" y="1763"/>
                    <a:pt x="4629" y="1775"/>
                    <a:pt x="4675" y="1775"/>
                  </a:cubicBezTo>
                  <a:cubicBezTo>
                    <a:pt x="4794" y="1775"/>
                    <a:pt x="4908" y="1689"/>
                    <a:pt x="5005" y="1568"/>
                  </a:cubicBezTo>
                  <a:lnTo>
                    <a:pt x="4871" y="1435"/>
                  </a:lnTo>
                  <a:lnTo>
                    <a:pt x="4471" y="1168"/>
                  </a:lnTo>
                  <a:lnTo>
                    <a:pt x="4371" y="1101"/>
                  </a:lnTo>
                  <a:lnTo>
                    <a:pt x="4004" y="835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917975" y="1925975"/>
              <a:ext cx="119275" cy="129300"/>
            </a:xfrm>
            <a:custGeom>
              <a:avLst/>
              <a:gdLst/>
              <a:ahLst/>
              <a:cxnLst/>
              <a:rect l="l" t="t" r="r" b="b"/>
              <a:pathLst>
                <a:path w="4771" h="5172" extrusionOk="0">
                  <a:moveTo>
                    <a:pt x="4770" y="1"/>
                  </a:moveTo>
                  <a:cubicBezTo>
                    <a:pt x="3269" y="1"/>
                    <a:pt x="567" y="2403"/>
                    <a:pt x="567" y="2403"/>
                  </a:cubicBezTo>
                  <a:lnTo>
                    <a:pt x="0" y="4171"/>
                  </a:lnTo>
                  <a:lnTo>
                    <a:pt x="3102" y="51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104775" y="1690200"/>
              <a:ext cx="206725" cy="276475"/>
            </a:xfrm>
            <a:custGeom>
              <a:avLst/>
              <a:gdLst/>
              <a:ahLst/>
              <a:cxnLst/>
              <a:rect l="l" t="t" r="r" b="b"/>
              <a:pathLst>
                <a:path w="8269" h="11059" extrusionOk="0">
                  <a:moveTo>
                    <a:pt x="4403" y="0"/>
                  </a:moveTo>
                  <a:cubicBezTo>
                    <a:pt x="3729" y="0"/>
                    <a:pt x="3078" y="194"/>
                    <a:pt x="2569" y="659"/>
                  </a:cubicBezTo>
                  <a:cubicBezTo>
                    <a:pt x="2068" y="1126"/>
                    <a:pt x="1401" y="2761"/>
                    <a:pt x="1001" y="3795"/>
                  </a:cubicBezTo>
                  <a:cubicBezTo>
                    <a:pt x="968" y="3828"/>
                    <a:pt x="901" y="3928"/>
                    <a:pt x="901" y="3961"/>
                  </a:cubicBezTo>
                  <a:cubicBezTo>
                    <a:pt x="734" y="4428"/>
                    <a:pt x="634" y="4729"/>
                    <a:pt x="634" y="4729"/>
                  </a:cubicBezTo>
                  <a:lnTo>
                    <a:pt x="634" y="4762"/>
                  </a:lnTo>
                  <a:cubicBezTo>
                    <a:pt x="634" y="4829"/>
                    <a:pt x="667" y="4995"/>
                    <a:pt x="667" y="5262"/>
                  </a:cubicBezTo>
                  <a:cubicBezTo>
                    <a:pt x="701" y="6096"/>
                    <a:pt x="634" y="7797"/>
                    <a:pt x="0" y="9732"/>
                  </a:cubicBezTo>
                  <a:cubicBezTo>
                    <a:pt x="84" y="10594"/>
                    <a:pt x="778" y="11059"/>
                    <a:pt x="1472" y="11059"/>
                  </a:cubicBezTo>
                  <a:cubicBezTo>
                    <a:pt x="1879" y="11059"/>
                    <a:pt x="2285" y="10899"/>
                    <a:pt x="2569" y="10566"/>
                  </a:cubicBezTo>
                  <a:cubicBezTo>
                    <a:pt x="3036" y="9098"/>
                    <a:pt x="3536" y="8898"/>
                    <a:pt x="4303" y="8631"/>
                  </a:cubicBezTo>
                  <a:cubicBezTo>
                    <a:pt x="4637" y="8531"/>
                    <a:pt x="4970" y="8465"/>
                    <a:pt x="5371" y="8298"/>
                  </a:cubicBezTo>
                  <a:cubicBezTo>
                    <a:pt x="6038" y="7998"/>
                    <a:pt x="6638" y="7497"/>
                    <a:pt x="7105" y="6563"/>
                  </a:cubicBezTo>
                  <a:cubicBezTo>
                    <a:pt x="7506" y="5729"/>
                    <a:pt x="7806" y="4495"/>
                    <a:pt x="8073" y="2794"/>
                  </a:cubicBezTo>
                  <a:cubicBezTo>
                    <a:pt x="8268" y="1451"/>
                    <a:pt x="6246" y="0"/>
                    <a:pt x="4403" y="0"/>
                  </a:cubicBezTo>
                  <a:close/>
                </a:path>
              </a:pathLst>
            </a:custGeom>
            <a:solidFill>
              <a:srgbClr val="FEA3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119775" y="1666425"/>
              <a:ext cx="200175" cy="122175"/>
            </a:xfrm>
            <a:custGeom>
              <a:avLst/>
              <a:gdLst/>
              <a:ahLst/>
              <a:cxnLst/>
              <a:rect l="l" t="t" r="r" b="b"/>
              <a:pathLst>
                <a:path w="8007" h="4887" extrusionOk="0">
                  <a:moveTo>
                    <a:pt x="3645" y="1"/>
                  </a:moveTo>
                  <a:cubicBezTo>
                    <a:pt x="3411" y="1"/>
                    <a:pt x="3176" y="22"/>
                    <a:pt x="2936" y="76"/>
                  </a:cubicBezTo>
                  <a:cubicBezTo>
                    <a:pt x="2002" y="276"/>
                    <a:pt x="1202" y="1076"/>
                    <a:pt x="701" y="1944"/>
                  </a:cubicBezTo>
                  <a:cubicBezTo>
                    <a:pt x="234" y="2878"/>
                    <a:pt x="201" y="3878"/>
                    <a:pt x="1" y="4879"/>
                  </a:cubicBezTo>
                  <a:cubicBezTo>
                    <a:pt x="83" y="4884"/>
                    <a:pt x="167" y="4887"/>
                    <a:pt x="250" y="4887"/>
                  </a:cubicBezTo>
                  <a:cubicBezTo>
                    <a:pt x="708" y="4887"/>
                    <a:pt x="1179" y="4804"/>
                    <a:pt x="1602" y="4579"/>
                  </a:cubicBezTo>
                  <a:cubicBezTo>
                    <a:pt x="2102" y="4345"/>
                    <a:pt x="2569" y="3945"/>
                    <a:pt x="2869" y="3511"/>
                  </a:cubicBezTo>
                  <a:cubicBezTo>
                    <a:pt x="2920" y="3513"/>
                    <a:pt x="2971" y="3514"/>
                    <a:pt x="3022" y="3514"/>
                  </a:cubicBezTo>
                  <a:cubicBezTo>
                    <a:pt x="3875" y="3514"/>
                    <a:pt x="4749" y="3254"/>
                    <a:pt x="5505" y="2844"/>
                  </a:cubicBezTo>
                  <a:cubicBezTo>
                    <a:pt x="5738" y="2711"/>
                    <a:pt x="6005" y="2544"/>
                    <a:pt x="6072" y="2277"/>
                  </a:cubicBezTo>
                  <a:cubicBezTo>
                    <a:pt x="6205" y="3245"/>
                    <a:pt x="6705" y="4179"/>
                    <a:pt x="7406" y="4779"/>
                  </a:cubicBezTo>
                  <a:cubicBezTo>
                    <a:pt x="8006" y="3912"/>
                    <a:pt x="7906" y="2677"/>
                    <a:pt x="7339" y="1777"/>
                  </a:cubicBezTo>
                  <a:cubicBezTo>
                    <a:pt x="6739" y="910"/>
                    <a:pt x="5738" y="376"/>
                    <a:pt x="4704" y="109"/>
                  </a:cubicBezTo>
                  <a:cubicBezTo>
                    <a:pt x="4344" y="49"/>
                    <a:pt x="3996" y="1"/>
                    <a:pt x="3645" y="1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55700" y="1798925"/>
              <a:ext cx="30900" cy="17325"/>
            </a:xfrm>
            <a:custGeom>
              <a:avLst/>
              <a:gdLst/>
              <a:ahLst/>
              <a:cxnLst/>
              <a:rect l="l" t="t" r="r" b="b"/>
              <a:pathLst>
                <a:path w="1236" h="693" extrusionOk="0">
                  <a:moveTo>
                    <a:pt x="414" y="0"/>
                  </a:moveTo>
                  <a:cubicBezTo>
                    <a:pt x="321" y="0"/>
                    <a:pt x="227" y="15"/>
                    <a:pt x="134" y="46"/>
                  </a:cubicBezTo>
                  <a:cubicBezTo>
                    <a:pt x="68" y="46"/>
                    <a:pt x="1" y="146"/>
                    <a:pt x="1" y="280"/>
                  </a:cubicBezTo>
                  <a:lnTo>
                    <a:pt x="34" y="313"/>
                  </a:lnTo>
                  <a:cubicBezTo>
                    <a:pt x="57" y="335"/>
                    <a:pt x="79" y="343"/>
                    <a:pt x="102" y="343"/>
                  </a:cubicBezTo>
                  <a:cubicBezTo>
                    <a:pt x="149" y="343"/>
                    <a:pt x="201" y="313"/>
                    <a:pt x="268" y="313"/>
                  </a:cubicBezTo>
                  <a:cubicBezTo>
                    <a:pt x="290" y="302"/>
                    <a:pt x="316" y="298"/>
                    <a:pt x="343" y="298"/>
                  </a:cubicBezTo>
                  <a:cubicBezTo>
                    <a:pt x="397" y="298"/>
                    <a:pt x="457" y="313"/>
                    <a:pt x="501" y="313"/>
                  </a:cubicBezTo>
                  <a:cubicBezTo>
                    <a:pt x="668" y="380"/>
                    <a:pt x="835" y="446"/>
                    <a:pt x="935" y="613"/>
                  </a:cubicBezTo>
                  <a:cubicBezTo>
                    <a:pt x="953" y="668"/>
                    <a:pt x="982" y="693"/>
                    <a:pt x="1020" y="693"/>
                  </a:cubicBezTo>
                  <a:cubicBezTo>
                    <a:pt x="1052" y="693"/>
                    <a:pt x="1090" y="676"/>
                    <a:pt x="1135" y="646"/>
                  </a:cubicBezTo>
                  <a:cubicBezTo>
                    <a:pt x="1168" y="613"/>
                    <a:pt x="1235" y="546"/>
                    <a:pt x="1168" y="446"/>
                  </a:cubicBezTo>
                  <a:cubicBezTo>
                    <a:pt x="1015" y="164"/>
                    <a:pt x="723" y="0"/>
                    <a:pt x="414" y="0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198175" y="1781275"/>
              <a:ext cx="36700" cy="16300"/>
            </a:xfrm>
            <a:custGeom>
              <a:avLst/>
              <a:gdLst/>
              <a:ahLst/>
              <a:cxnLst/>
              <a:rect l="l" t="t" r="r" b="b"/>
              <a:pathLst>
                <a:path w="1468" h="652" extrusionOk="0">
                  <a:moveTo>
                    <a:pt x="492" y="1"/>
                  </a:moveTo>
                  <a:cubicBezTo>
                    <a:pt x="373" y="1"/>
                    <a:pt x="252" y="18"/>
                    <a:pt x="134" y="52"/>
                  </a:cubicBezTo>
                  <a:cubicBezTo>
                    <a:pt x="67" y="118"/>
                    <a:pt x="0" y="185"/>
                    <a:pt x="67" y="285"/>
                  </a:cubicBezTo>
                  <a:cubicBezTo>
                    <a:pt x="91" y="332"/>
                    <a:pt x="148" y="379"/>
                    <a:pt x="202" y="379"/>
                  </a:cubicBezTo>
                  <a:cubicBezTo>
                    <a:pt x="225" y="379"/>
                    <a:pt x="248" y="371"/>
                    <a:pt x="267" y="352"/>
                  </a:cubicBezTo>
                  <a:cubicBezTo>
                    <a:pt x="338" y="324"/>
                    <a:pt x="414" y="313"/>
                    <a:pt x="494" y="313"/>
                  </a:cubicBezTo>
                  <a:cubicBezTo>
                    <a:pt x="603" y="313"/>
                    <a:pt x="719" y="333"/>
                    <a:pt x="834" y="352"/>
                  </a:cubicBezTo>
                  <a:cubicBezTo>
                    <a:pt x="934" y="385"/>
                    <a:pt x="1001" y="452"/>
                    <a:pt x="1101" y="519"/>
                  </a:cubicBezTo>
                  <a:cubicBezTo>
                    <a:pt x="1168" y="552"/>
                    <a:pt x="1234" y="652"/>
                    <a:pt x="1301" y="652"/>
                  </a:cubicBezTo>
                  <a:cubicBezTo>
                    <a:pt x="1368" y="652"/>
                    <a:pt x="1368" y="652"/>
                    <a:pt x="1401" y="619"/>
                  </a:cubicBezTo>
                  <a:cubicBezTo>
                    <a:pt x="1435" y="585"/>
                    <a:pt x="1468" y="452"/>
                    <a:pt x="1401" y="418"/>
                  </a:cubicBezTo>
                  <a:cubicBezTo>
                    <a:pt x="1177" y="145"/>
                    <a:pt x="842" y="1"/>
                    <a:pt x="492" y="1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209850" y="1839775"/>
              <a:ext cx="31700" cy="20700"/>
            </a:xfrm>
            <a:custGeom>
              <a:avLst/>
              <a:gdLst/>
              <a:ahLst/>
              <a:cxnLst/>
              <a:rect l="l" t="t" r="r" b="b"/>
              <a:pathLst>
                <a:path w="1268" h="828" extrusionOk="0">
                  <a:moveTo>
                    <a:pt x="169" y="1"/>
                  </a:moveTo>
                  <a:cubicBezTo>
                    <a:pt x="155" y="1"/>
                    <a:pt x="142" y="5"/>
                    <a:pt x="134" y="13"/>
                  </a:cubicBezTo>
                  <a:cubicBezTo>
                    <a:pt x="100" y="80"/>
                    <a:pt x="0" y="147"/>
                    <a:pt x="67" y="180"/>
                  </a:cubicBezTo>
                  <a:cubicBezTo>
                    <a:pt x="100" y="413"/>
                    <a:pt x="334" y="647"/>
                    <a:pt x="667" y="780"/>
                  </a:cubicBezTo>
                  <a:cubicBezTo>
                    <a:pt x="762" y="804"/>
                    <a:pt x="873" y="828"/>
                    <a:pt x="989" y="828"/>
                  </a:cubicBezTo>
                  <a:cubicBezTo>
                    <a:pt x="1037" y="828"/>
                    <a:pt x="1086" y="824"/>
                    <a:pt x="1134" y="814"/>
                  </a:cubicBezTo>
                  <a:cubicBezTo>
                    <a:pt x="1234" y="814"/>
                    <a:pt x="1268" y="747"/>
                    <a:pt x="1268" y="647"/>
                  </a:cubicBezTo>
                  <a:cubicBezTo>
                    <a:pt x="1268" y="580"/>
                    <a:pt x="1168" y="514"/>
                    <a:pt x="1101" y="514"/>
                  </a:cubicBezTo>
                  <a:cubicBezTo>
                    <a:pt x="1046" y="526"/>
                    <a:pt x="993" y="532"/>
                    <a:pt x="942" y="532"/>
                  </a:cubicBezTo>
                  <a:cubicBezTo>
                    <a:pt x="588" y="532"/>
                    <a:pt x="330" y="259"/>
                    <a:pt x="300" y="113"/>
                  </a:cubicBezTo>
                  <a:cubicBezTo>
                    <a:pt x="275" y="38"/>
                    <a:pt x="213" y="1"/>
                    <a:pt x="169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234025" y="1830925"/>
              <a:ext cx="11700" cy="11225"/>
            </a:xfrm>
            <a:custGeom>
              <a:avLst/>
              <a:gdLst/>
              <a:ahLst/>
              <a:cxnLst/>
              <a:rect l="l" t="t" r="r" b="b"/>
              <a:pathLst>
                <a:path w="468" h="449" extrusionOk="0">
                  <a:moveTo>
                    <a:pt x="34" y="0"/>
                  </a:moveTo>
                  <a:lnTo>
                    <a:pt x="1" y="34"/>
                  </a:lnTo>
                  <a:lnTo>
                    <a:pt x="34" y="100"/>
                  </a:lnTo>
                  <a:cubicBezTo>
                    <a:pt x="67" y="78"/>
                    <a:pt x="97" y="71"/>
                    <a:pt x="125" y="71"/>
                  </a:cubicBezTo>
                  <a:cubicBezTo>
                    <a:pt x="182" y="71"/>
                    <a:pt x="234" y="100"/>
                    <a:pt x="301" y="100"/>
                  </a:cubicBezTo>
                  <a:cubicBezTo>
                    <a:pt x="334" y="134"/>
                    <a:pt x="334" y="200"/>
                    <a:pt x="267" y="334"/>
                  </a:cubicBezTo>
                  <a:cubicBezTo>
                    <a:pt x="267" y="434"/>
                    <a:pt x="267" y="434"/>
                    <a:pt x="301" y="434"/>
                  </a:cubicBezTo>
                  <a:cubicBezTo>
                    <a:pt x="468" y="200"/>
                    <a:pt x="434" y="100"/>
                    <a:pt x="334" y="34"/>
                  </a:cubicBezTo>
                  <a:cubicBezTo>
                    <a:pt x="267" y="0"/>
                    <a:pt x="167" y="0"/>
                    <a:pt x="34" y="0"/>
                  </a:cubicBezTo>
                  <a:close/>
                  <a:moveTo>
                    <a:pt x="301" y="434"/>
                  </a:moveTo>
                  <a:cubicBezTo>
                    <a:pt x="301" y="445"/>
                    <a:pt x="305" y="449"/>
                    <a:pt x="308" y="449"/>
                  </a:cubicBezTo>
                  <a:cubicBezTo>
                    <a:pt x="316" y="449"/>
                    <a:pt x="323" y="434"/>
                    <a:pt x="301" y="434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205675" y="1803250"/>
              <a:ext cx="15025" cy="13675"/>
            </a:xfrm>
            <a:custGeom>
              <a:avLst/>
              <a:gdLst/>
              <a:ahLst/>
              <a:cxnLst/>
              <a:rect l="l" t="t" r="r" b="b"/>
              <a:pathLst>
                <a:path w="601" h="547" extrusionOk="0">
                  <a:moveTo>
                    <a:pt x="337" y="0"/>
                  </a:moveTo>
                  <a:cubicBezTo>
                    <a:pt x="200" y="0"/>
                    <a:pt x="92" y="91"/>
                    <a:pt x="34" y="207"/>
                  </a:cubicBezTo>
                  <a:cubicBezTo>
                    <a:pt x="0" y="307"/>
                    <a:pt x="101" y="473"/>
                    <a:pt x="201" y="540"/>
                  </a:cubicBezTo>
                  <a:cubicBezTo>
                    <a:pt x="218" y="545"/>
                    <a:pt x="237" y="547"/>
                    <a:pt x="256" y="547"/>
                  </a:cubicBezTo>
                  <a:cubicBezTo>
                    <a:pt x="376" y="547"/>
                    <a:pt x="505" y="460"/>
                    <a:pt x="534" y="373"/>
                  </a:cubicBezTo>
                  <a:cubicBezTo>
                    <a:pt x="601" y="240"/>
                    <a:pt x="501" y="73"/>
                    <a:pt x="401" y="6"/>
                  </a:cubicBezTo>
                  <a:cubicBezTo>
                    <a:pt x="379" y="2"/>
                    <a:pt x="357" y="0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13175" y="1806400"/>
              <a:ext cx="4200" cy="4525"/>
            </a:xfrm>
            <a:custGeom>
              <a:avLst/>
              <a:gdLst/>
              <a:ahLst/>
              <a:cxnLst/>
              <a:rect l="l" t="t" r="r" b="b"/>
              <a:pathLst>
                <a:path w="168" h="181" extrusionOk="0">
                  <a:moveTo>
                    <a:pt x="96" y="1"/>
                  </a:moveTo>
                  <a:cubicBezTo>
                    <a:pt x="54" y="1"/>
                    <a:pt x="1" y="32"/>
                    <a:pt x="1" y="81"/>
                  </a:cubicBezTo>
                  <a:cubicBezTo>
                    <a:pt x="1" y="114"/>
                    <a:pt x="1" y="181"/>
                    <a:pt x="34" y="181"/>
                  </a:cubicBezTo>
                  <a:cubicBezTo>
                    <a:pt x="101" y="181"/>
                    <a:pt x="167" y="181"/>
                    <a:pt x="167" y="147"/>
                  </a:cubicBezTo>
                  <a:cubicBezTo>
                    <a:pt x="167" y="114"/>
                    <a:pt x="167" y="14"/>
                    <a:pt x="134" y="14"/>
                  </a:cubicBezTo>
                  <a:cubicBezTo>
                    <a:pt x="125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254050" y="1819075"/>
              <a:ext cx="14200" cy="13225"/>
            </a:xfrm>
            <a:custGeom>
              <a:avLst/>
              <a:gdLst/>
              <a:ahLst/>
              <a:cxnLst/>
              <a:rect l="l" t="t" r="r" b="b"/>
              <a:pathLst>
                <a:path w="568" h="529" extrusionOk="0">
                  <a:moveTo>
                    <a:pt x="312" y="1"/>
                  </a:moveTo>
                  <a:cubicBezTo>
                    <a:pt x="191" y="1"/>
                    <a:pt x="62" y="87"/>
                    <a:pt x="34" y="174"/>
                  </a:cubicBezTo>
                  <a:cubicBezTo>
                    <a:pt x="0" y="307"/>
                    <a:pt x="67" y="474"/>
                    <a:pt x="200" y="508"/>
                  </a:cubicBezTo>
                  <a:cubicBezTo>
                    <a:pt x="230" y="522"/>
                    <a:pt x="260" y="529"/>
                    <a:pt x="291" y="529"/>
                  </a:cubicBezTo>
                  <a:cubicBezTo>
                    <a:pt x="400" y="529"/>
                    <a:pt x="508" y="445"/>
                    <a:pt x="534" y="341"/>
                  </a:cubicBezTo>
                  <a:cubicBezTo>
                    <a:pt x="567" y="207"/>
                    <a:pt x="501" y="74"/>
                    <a:pt x="367" y="7"/>
                  </a:cubicBezTo>
                  <a:cubicBezTo>
                    <a:pt x="349" y="3"/>
                    <a:pt x="331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262375" y="182257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7"/>
                    <a:pt x="1" y="167"/>
                    <a:pt x="34" y="167"/>
                  </a:cubicBezTo>
                  <a:cubicBezTo>
                    <a:pt x="67" y="167"/>
                    <a:pt x="168" y="167"/>
                    <a:pt x="168" y="134"/>
                  </a:cubicBezTo>
                  <a:cubicBezTo>
                    <a:pt x="168" y="101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91425" y="1769650"/>
              <a:ext cx="49225" cy="50850"/>
            </a:xfrm>
            <a:custGeom>
              <a:avLst/>
              <a:gdLst/>
              <a:ahLst/>
              <a:cxnLst/>
              <a:rect l="l" t="t" r="r" b="b"/>
              <a:pathLst>
                <a:path w="1969" h="2034" extrusionOk="0">
                  <a:moveTo>
                    <a:pt x="834" y="0"/>
                  </a:moveTo>
                  <a:cubicBezTo>
                    <a:pt x="744" y="0"/>
                    <a:pt x="654" y="16"/>
                    <a:pt x="568" y="50"/>
                  </a:cubicBezTo>
                  <a:cubicBezTo>
                    <a:pt x="167" y="216"/>
                    <a:pt x="1" y="783"/>
                    <a:pt x="201" y="1317"/>
                  </a:cubicBezTo>
                  <a:cubicBezTo>
                    <a:pt x="361" y="1772"/>
                    <a:pt x="757" y="2033"/>
                    <a:pt x="1114" y="2033"/>
                  </a:cubicBezTo>
                  <a:cubicBezTo>
                    <a:pt x="1203" y="2033"/>
                    <a:pt x="1289" y="2017"/>
                    <a:pt x="1368" y="1984"/>
                  </a:cubicBezTo>
                  <a:cubicBezTo>
                    <a:pt x="1802" y="1817"/>
                    <a:pt x="1969" y="1250"/>
                    <a:pt x="1735" y="717"/>
                  </a:cubicBezTo>
                  <a:cubicBezTo>
                    <a:pt x="1575" y="262"/>
                    <a:pt x="1200" y="0"/>
                    <a:pt x="834" y="0"/>
                  </a:cubicBezTo>
                  <a:close/>
                </a:path>
              </a:pathLst>
            </a:custGeom>
            <a:solidFill>
              <a:srgbClr val="FEA3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100600" y="1777325"/>
              <a:ext cx="28375" cy="33600"/>
            </a:xfrm>
            <a:custGeom>
              <a:avLst/>
              <a:gdLst/>
              <a:ahLst/>
              <a:cxnLst/>
              <a:rect l="l" t="t" r="r" b="b"/>
              <a:pathLst>
                <a:path w="1135" h="1344" extrusionOk="0">
                  <a:moveTo>
                    <a:pt x="458" y="1"/>
                  </a:moveTo>
                  <a:cubicBezTo>
                    <a:pt x="427" y="1"/>
                    <a:pt x="396" y="4"/>
                    <a:pt x="367" y="9"/>
                  </a:cubicBezTo>
                  <a:cubicBezTo>
                    <a:pt x="167" y="76"/>
                    <a:pt x="0" y="276"/>
                    <a:pt x="0" y="410"/>
                  </a:cubicBezTo>
                  <a:cubicBezTo>
                    <a:pt x="0" y="443"/>
                    <a:pt x="34" y="476"/>
                    <a:pt x="67" y="476"/>
                  </a:cubicBezTo>
                  <a:cubicBezTo>
                    <a:pt x="134" y="476"/>
                    <a:pt x="167" y="443"/>
                    <a:pt x="167" y="410"/>
                  </a:cubicBezTo>
                  <a:cubicBezTo>
                    <a:pt x="167" y="243"/>
                    <a:pt x="301" y="143"/>
                    <a:pt x="401" y="109"/>
                  </a:cubicBezTo>
                  <a:cubicBezTo>
                    <a:pt x="534" y="109"/>
                    <a:pt x="668" y="109"/>
                    <a:pt x="734" y="176"/>
                  </a:cubicBezTo>
                  <a:cubicBezTo>
                    <a:pt x="701" y="176"/>
                    <a:pt x="668" y="176"/>
                    <a:pt x="634" y="210"/>
                  </a:cubicBezTo>
                  <a:cubicBezTo>
                    <a:pt x="501" y="310"/>
                    <a:pt x="401" y="376"/>
                    <a:pt x="401" y="510"/>
                  </a:cubicBezTo>
                  <a:cubicBezTo>
                    <a:pt x="401" y="543"/>
                    <a:pt x="401" y="610"/>
                    <a:pt x="467" y="610"/>
                  </a:cubicBezTo>
                  <a:cubicBezTo>
                    <a:pt x="476" y="619"/>
                    <a:pt x="485" y="623"/>
                    <a:pt x="494" y="623"/>
                  </a:cubicBezTo>
                  <a:cubicBezTo>
                    <a:pt x="516" y="623"/>
                    <a:pt x="534" y="592"/>
                    <a:pt x="534" y="543"/>
                  </a:cubicBezTo>
                  <a:cubicBezTo>
                    <a:pt x="534" y="510"/>
                    <a:pt x="568" y="443"/>
                    <a:pt x="668" y="376"/>
                  </a:cubicBezTo>
                  <a:cubicBezTo>
                    <a:pt x="684" y="360"/>
                    <a:pt x="718" y="351"/>
                    <a:pt x="755" y="351"/>
                  </a:cubicBezTo>
                  <a:cubicBezTo>
                    <a:pt x="793" y="351"/>
                    <a:pt x="834" y="360"/>
                    <a:pt x="868" y="376"/>
                  </a:cubicBezTo>
                  <a:cubicBezTo>
                    <a:pt x="901" y="443"/>
                    <a:pt x="901" y="443"/>
                    <a:pt x="901" y="476"/>
                  </a:cubicBezTo>
                  <a:cubicBezTo>
                    <a:pt x="901" y="543"/>
                    <a:pt x="901" y="610"/>
                    <a:pt x="868" y="643"/>
                  </a:cubicBezTo>
                  <a:cubicBezTo>
                    <a:pt x="868" y="677"/>
                    <a:pt x="801" y="677"/>
                    <a:pt x="734" y="710"/>
                  </a:cubicBezTo>
                  <a:cubicBezTo>
                    <a:pt x="701" y="710"/>
                    <a:pt x="634" y="777"/>
                    <a:pt x="568" y="810"/>
                  </a:cubicBezTo>
                  <a:cubicBezTo>
                    <a:pt x="467" y="943"/>
                    <a:pt x="467" y="1043"/>
                    <a:pt x="501" y="1177"/>
                  </a:cubicBezTo>
                  <a:cubicBezTo>
                    <a:pt x="534" y="1277"/>
                    <a:pt x="634" y="1310"/>
                    <a:pt x="701" y="1344"/>
                  </a:cubicBezTo>
                  <a:lnTo>
                    <a:pt x="834" y="1344"/>
                  </a:lnTo>
                  <a:cubicBezTo>
                    <a:pt x="868" y="1344"/>
                    <a:pt x="901" y="1310"/>
                    <a:pt x="901" y="1277"/>
                  </a:cubicBezTo>
                  <a:cubicBezTo>
                    <a:pt x="901" y="1210"/>
                    <a:pt x="868" y="1177"/>
                    <a:pt x="834" y="1177"/>
                  </a:cubicBezTo>
                  <a:cubicBezTo>
                    <a:pt x="734" y="1177"/>
                    <a:pt x="701" y="1144"/>
                    <a:pt x="668" y="1110"/>
                  </a:cubicBezTo>
                  <a:cubicBezTo>
                    <a:pt x="634" y="1010"/>
                    <a:pt x="668" y="943"/>
                    <a:pt x="701" y="877"/>
                  </a:cubicBezTo>
                  <a:cubicBezTo>
                    <a:pt x="768" y="843"/>
                    <a:pt x="801" y="810"/>
                    <a:pt x="834" y="810"/>
                  </a:cubicBezTo>
                  <a:cubicBezTo>
                    <a:pt x="901" y="777"/>
                    <a:pt x="1001" y="777"/>
                    <a:pt x="1035" y="677"/>
                  </a:cubicBezTo>
                  <a:cubicBezTo>
                    <a:pt x="1101" y="610"/>
                    <a:pt x="1135" y="510"/>
                    <a:pt x="1101" y="410"/>
                  </a:cubicBezTo>
                  <a:cubicBezTo>
                    <a:pt x="1035" y="343"/>
                    <a:pt x="1001" y="276"/>
                    <a:pt x="934" y="176"/>
                  </a:cubicBezTo>
                  <a:cubicBezTo>
                    <a:pt x="796" y="66"/>
                    <a:pt x="612" y="1"/>
                    <a:pt x="458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488375" y="1778375"/>
              <a:ext cx="617975" cy="232700"/>
            </a:xfrm>
            <a:custGeom>
              <a:avLst/>
              <a:gdLst/>
              <a:ahLst/>
              <a:cxnLst/>
              <a:rect l="l" t="t" r="r" b="b"/>
              <a:pathLst>
                <a:path w="24719" h="9308" extrusionOk="0">
                  <a:moveTo>
                    <a:pt x="468" y="1"/>
                  </a:moveTo>
                  <a:lnTo>
                    <a:pt x="1" y="1468"/>
                  </a:lnTo>
                  <a:lnTo>
                    <a:pt x="24251" y="9307"/>
                  </a:lnTo>
                  <a:lnTo>
                    <a:pt x="24718" y="784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441675" y="1925150"/>
              <a:ext cx="759725" cy="278550"/>
            </a:xfrm>
            <a:custGeom>
              <a:avLst/>
              <a:gdLst/>
              <a:ahLst/>
              <a:cxnLst/>
              <a:rect l="l" t="t" r="r" b="b"/>
              <a:pathLst>
                <a:path w="30389" h="11142" extrusionOk="0">
                  <a:moveTo>
                    <a:pt x="468" y="1"/>
                  </a:moveTo>
                  <a:lnTo>
                    <a:pt x="1" y="1468"/>
                  </a:lnTo>
                  <a:lnTo>
                    <a:pt x="29889" y="11142"/>
                  </a:lnTo>
                  <a:lnTo>
                    <a:pt x="30389" y="96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463350" y="1855100"/>
              <a:ext cx="384475" cy="156800"/>
            </a:xfrm>
            <a:custGeom>
              <a:avLst/>
              <a:gdLst/>
              <a:ahLst/>
              <a:cxnLst/>
              <a:rect l="l" t="t" r="r" b="b"/>
              <a:pathLst>
                <a:path w="15379" h="6272" extrusionOk="0">
                  <a:moveTo>
                    <a:pt x="501" y="1"/>
                  </a:moveTo>
                  <a:lnTo>
                    <a:pt x="1" y="1468"/>
                  </a:lnTo>
                  <a:lnTo>
                    <a:pt x="14878" y="6272"/>
                  </a:lnTo>
                  <a:lnTo>
                    <a:pt x="15378" y="480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880325" y="1990200"/>
              <a:ext cx="383625" cy="156800"/>
            </a:xfrm>
            <a:custGeom>
              <a:avLst/>
              <a:gdLst/>
              <a:ahLst/>
              <a:cxnLst/>
              <a:rect l="l" t="t" r="r" b="b"/>
              <a:pathLst>
                <a:path w="15345" h="6272" extrusionOk="0">
                  <a:moveTo>
                    <a:pt x="467" y="1"/>
                  </a:moveTo>
                  <a:lnTo>
                    <a:pt x="0" y="1468"/>
                  </a:lnTo>
                  <a:lnTo>
                    <a:pt x="14878" y="6272"/>
                  </a:lnTo>
                  <a:lnTo>
                    <a:pt x="15345" y="480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418325" y="1994375"/>
              <a:ext cx="218525" cy="103425"/>
            </a:xfrm>
            <a:custGeom>
              <a:avLst/>
              <a:gdLst/>
              <a:ahLst/>
              <a:cxnLst/>
              <a:rect l="l" t="t" r="r" b="b"/>
              <a:pathLst>
                <a:path w="8741" h="4137" extrusionOk="0">
                  <a:moveTo>
                    <a:pt x="468" y="0"/>
                  </a:moveTo>
                  <a:lnTo>
                    <a:pt x="1" y="1468"/>
                  </a:lnTo>
                  <a:lnTo>
                    <a:pt x="8273" y="4137"/>
                  </a:lnTo>
                  <a:lnTo>
                    <a:pt x="8740" y="26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979550" y="2252050"/>
              <a:ext cx="217700" cy="103425"/>
            </a:xfrm>
            <a:custGeom>
              <a:avLst/>
              <a:gdLst/>
              <a:ahLst/>
              <a:cxnLst/>
              <a:rect l="l" t="t" r="r" b="b"/>
              <a:pathLst>
                <a:path w="8708" h="4137" extrusionOk="0">
                  <a:moveTo>
                    <a:pt x="468" y="1"/>
                  </a:moveTo>
                  <a:lnTo>
                    <a:pt x="1" y="1468"/>
                  </a:lnTo>
                  <a:lnTo>
                    <a:pt x="8240" y="4137"/>
                  </a:lnTo>
                  <a:lnTo>
                    <a:pt x="8707" y="26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96650" y="2064425"/>
              <a:ext cx="530400" cy="204325"/>
            </a:xfrm>
            <a:custGeom>
              <a:avLst/>
              <a:gdLst/>
              <a:ahLst/>
              <a:cxnLst/>
              <a:rect l="l" t="t" r="r" b="b"/>
              <a:pathLst>
                <a:path w="21216" h="8173" extrusionOk="0">
                  <a:moveTo>
                    <a:pt x="467" y="0"/>
                  </a:moveTo>
                  <a:lnTo>
                    <a:pt x="0" y="1468"/>
                  </a:lnTo>
                  <a:lnTo>
                    <a:pt x="20748" y="8173"/>
                  </a:lnTo>
                  <a:lnTo>
                    <a:pt x="21215" y="6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667675" y="2074425"/>
              <a:ext cx="552075" cy="211850"/>
            </a:xfrm>
            <a:custGeom>
              <a:avLst/>
              <a:gdLst/>
              <a:ahLst/>
              <a:cxnLst/>
              <a:rect l="l" t="t" r="r" b="b"/>
              <a:pathLst>
                <a:path w="22083" h="8474" extrusionOk="0">
                  <a:moveTo>
                    <a:pt x="467" y="1"/>
                  </a:moveTo>
                  <a:lnTo>
                    <a:pt x="0" y="1468"/>
                  </a:lnTo>
                  <a:lnTo>
                    <a:pt x="21616" y="8473"/>
                  </a:lnTo>
                  <a:lnTo>
                    <a:pt x="22083" y="700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888775" y="2160325"/>
              <a:ext cx="155150" cy="139600"/>
            </a:xfrm>
            <a:custGeom>
              <a:avLst/>
              <a:gdLst/>
              <a:ahLst/>
              <a:cxnLst/>
              <a:rect l="l" t="t" r="r" b="b"/>
              <a:pathLst>
                <a:path w="6206" h="5584" extrusionOk="0">
                  <a:moveTo>
                    <a:pt x="3108" y="647"/>
                  </a:moveTo>
                  <a:cubicBezTo>
                    <a:pt x="3337" y="647"/>
                    <a:pt x="3572" y="686"/>
                    <a:pt x="3803" y="768"/>
                  </a:cubicBezTo>
                  <a:cubicBezTo>
                    <a:pt x="4938" y="1135"/>
                    <a:pt x="5571" y="2335"/>
                    <a:pt x="5171" y="3470"/>
                  </a:cubicBezTo>
                  <a:cubicBezTo>
                    <a:pt x="4877" y="4379"/>
                    <a:pt x="4047" y="4945"/>
                    <a:pt x="3145" y="4945"/>
                  </a:cubicBezTo>
                  <a:cubicBezTo>
                    <a:pt x="2922" y="4945"/>
                    <a:pt x="2694" y="4910"/>
                    <a:pt x="2469" y="4837"/>
                  </a:cubicBezTo>
                  <a:cubicBezTo>
                    <a:pt x="1335" y="4470"/>
                    <a:pt x="735" y="3269"/>
                    <a:pt x="1102" y="2135"/>
                  </a:cubicBezTo>
                  <a:cubicBezTo>
                    <a:pt x="1394" y="1233"/>
                    <a:pt x="2213" y="647"/>
                    <a:pt x="3108" y="647"/>
                  </a:cubicBezTo>
                  <a:close/>
                  <a:moveTo>
                    <a:pt x="3118" y="1"/>
                  </a:moveTo>
                  <a:cubicBezTo>
                    <a:pt x="1938" y="1"/>
                    <a:pt x="845" y="751"/>
                    <a:pt x="468" y="1935"/>
                  </a:cubicBezTo>
                  <a:cubicBezTo>
                    <a:pt x="1" y="3369"/>
                    <a:pt x="801" y="4971"/>
                    <a:pt x="2269" y="5438"/>
                  </a:cubicBezTo>
                  <a:cubicBezTo>
                    <a:pt x="2566" y="5537"/>
                    <a:pt x="2864" y="5583"/>
                    <a:pt x="3155" y="5583"/>
                  </a:cubicBezTo>
                  <a:cubicBezTo>
                    <a:pt x="4335" y="5583"/>
                    <a:pt x="5397" y="4814"/>
                    <a:pt x="5772" y="3636"/>
                  </a:cubicBezTo>
                  <a:cubicBezTo>
                    <a:pt x="6205" y="2169"/>
                    <a:pt x="5438" y="601"/>
                    <a:pt x="3970" y="134"/>
                  </a:cubicBezTo>
                  <a:cubicBezTo>
                    <a:pt x="3687" y="44"/>
                    <a:pt x="3400" y="1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932975" y="2197200"/>
              <a:ext cx="136800" cy="56975"/>
            </a:xfrm>
            <a:custGeom>
              <a:avLst/>
              <a:gdLst/>
              <a:ahLst/>
              <a:cxnLst/>
              <a:rect l="l" t="t" r="r" b="b"/>
              <a:pathLst>
                <a:path w="5472" h="2279" extrusionOk="0">
                  <a:moveTo>
                    <a:pt x="5098" y="1"/>
                  </a:moveTo>
                  <a:cubicBezTo>
                    <a:pt x="5057" y="1"/>
                    <a:pt x="5014" y="9"/>
                    <a:pt x="4971" y="26"/>
                  </a:cubicBezTo>
                  <a:lnTo>
                    <a:pt x="1302" y="1528"/>
                  </a:lnTo>
                  <a:lnTo>
                    <a:pt x="634" y="193"/>
                  </a:lnTo>
                  <a:cubicBezTo>
                    <a:pt x="561" y="96"/>
                    <a:pt x="452" y="34"/>
                    <a:pt x="334" y="34"/>
                  </a:cubicBezTo>
                  <a:cubicBezTo>
                    <a:pt x="290" y="34"/>
                    <a:pt x="246" y="42"/>
                    <a:pt x="201" y="60"/>
                  </a:cubicBezTo>
                  <a:cubicBezTo>
                    <a:pt x="67" y="160"/>
                    <a:pt x="1" y="327"/>
                    <a:pt x="67" y="493"/>
                  </a:cubicBezTo>
                  <a:lnTo>
                    <a:pt x="868" y="2061"/>
                  </a:lnTo>
                  <a:cubicBezTo>
                    <a:pt x="901" y="2161"/>
                    <a:pt x="1001" y="2195"/>
                    <a:pt x="1068" y="2228"/>
                  </a:cubicBezTo>
                  <a:cubicBezTo>
                    <a:pt x="1101" y="2261"/>
                    <a:pt x="1135" y="2278"/>
                    <a:pt x="1172" y="2278"/>
                  </a:cubicBezTo>
                  <a:cubicBezTo>
                    <a:pt x="1210" y="2278"/>
                    <a:pt x="1252" y="2261"/>
                    <a:pt x="1302" y="2228"/>
                  </a:cubicBezTo>
                  <a:lnTo>
                    <a:pt x="5204" y="627"/>
                  </a:lnTo>
                  <a:cubicBezTo>
                    <a:pt x="5371" y="527"/>
                    <a:pt x="5471" y="360"/>
                    <a:pt x="5371" y="193"/>
                  </a:cubicBezTo>
                  <a:cubicBezTo>
                    <a:pt x="5322" y="70"/>
                    <a:pt x="5217" y="1"/>
                    <a:pt x="5098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123125" y="2226200"/>
              <a:ext cx="962375" cy="329425"/>
            </a:xfrm>
            <a:custGeom>
              <a:avLst/>
              <a:gdLst/>
              <a:ahLst/>
              <a:cxnLst/>
              <a:rect l="l" t="t" r="r" b="b"/>
              <a:pathLst>
                <a:path w="38495" h="13177" extrusionOk="0">
                  <a:moveTo>
                    <a:pt x="234" y="1"/>
                  </a:moveTo>
                  <a:lnTo>
                    <a:pt x="0" y="801"/>
                  </a:lnTo>
                  <a:lnTo>
                    <a:pt x="38227" y="13177"/>
                  </a:lnTo>
                  <a:lnTo>
                    <a:pt x="38494" y="1237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15825" y="2366300"/>
              <a:ext cx="655500" cy="230200"/>
            </a:xfrm>
            <a:custGeom>
              <a:avLst/>
              <a:gdLst/>
              <a:ahLst/>
              <a:cxnLst/>
              <a:rect l="l" t="t" r="r" b="b"/>
              <a:pathLst>
                <a:path w="26220" h="9208" extrusionOk="0">
                  <a:moveTo>
                    <a:pt x="234" y="1"/>
                  </a:moveTo>
                  <a:lnTo>
                    <a:pt x="0" y="801"/>
                  </a:lnTo>
                  <a:lnTo>
                    <a:pt x="25986" y="9207"/>
                  </a:lnTo>
                  <a:lnTo>
                    <a:pt x="26219" y="844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095600" y="2307925"/>
              <a:ext cx="597125" cy="211000"/>
            </a:xfrm>
            <a:custGeom>
              <a:avLst/>
              <a:gdLst/>
              <a:ahLst/>
              <a:cxnLst/>
              <a:rect l="l" t="t" r="r" b="b"/>
              <a:pathLst>
                <a:path w="23885" h="8440" extrusionOk="0">
                  <a:moveTo>
                    <a:pt x="267" y="1"/>
                  </a:moveTo>
                  <a:lnTo>
                    <a:pt x="0" y="801"/>
                  </a:lnTo>
                  <a:lnTo>
                    <a:pt x="23617" y="8440"/>
                  </a:lnTo>
                  <a:lnTo>
                    <a:pt x="23884" y="763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109775" y="2267075"/>
              <a:ext cx="276875" cy="107600"/>
            </a:xfrm>
            <a:custGeom>
              <a:avLst/>
              <a:gdLst/>
              <a:ahLst/>
              <a:cxnLst/>
              <a:rect l="l" t="t" r="r" b="b"/>
              <a:pathLst>
                <a:path w="11075" h="4304" extrusionOk="0">
                  <a:moveTo>
                    <a:pt x="234" y="0"/>
                  </a:moveTo>
                  <a:lnTo>
                    <a:pt x="0" y="801"/>
                  </a:lnTo>
                  <a:lnTo>
                    <a:pt x="10808" y="4303"/>
                  </a:lnTo>
                  <a:lnTo>
                    <a:pt x="11075" y="350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715200" y="2508900"/>
              <a:ext cx="344450" cy="128450"/>
            </a:xfrm>
            <a:custGeom>
              <a:avLst/>
              <a:gdLst/>
              <a:ahLst/>
              <a:cxnLst/>
              <a:rect l="l" t="t" r="r" b="b"/>
              <a:pathLst>
                <a:path w="13778" h="5138" extrusionOk="0">
                  <a:moveTo>
                    <a:pt x="268" y="1"/>
                  </a:moveTo>
                  <a:lnTo>
                    <a:pt x="1" y="801"/>
                  </a:lnTo>
                  <a:lnTo>
                    <a:pt x="13510" y="5138"/>
                  </a:lnTo>
                  <a:lnTo>
                    <a:pt x="13777" y="4370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813725" y="2393825"/>
              <a:ext cx="155150" cy="139600"/>
            </a:xfrm>
            <a:custGeom>
              <a:avLst/>
              <a:gdLst/>
              <a:ahLst/>
              <a:cxnLst/>
              <a:rect l="l" t="t" r="r" b="b"/>
              <a:pathLst>
                <a:path w="6206" h="5584" extrusionOk="0">
                  <a:moveTo>
                    <a:pt x="3074" y="647"/>
                  </a:moveTo>
                  <a:cubicBezTo>
                    <a:pt x="3304" y="647"/>
                    <a:pt x="3538" y="686"/>
                    <a:pt x="3770" y="768"/>
                  </a:cubicBezTo>
                  <a:cubicBezTo>
                    <a:pt x="4871" y="1101"/>
                    <a:pt x="5505" y="2302"/>
                    <a:pt x="5138" y="3470"/>
                  </a:cubicBezTo>
                  <a:cubicBezTo>
                    <a:pt x="4844" y="4379"/>
                    <a:pt x="4014" y="4945"/>
                    <a:pt x="3112" y="4945"/>
                  </a:cubicBezTo>
                  <a:cubicBezTo>
                    <a:pt x="2889" y="4945"/>
                    <a:pt x="2661" y="4910"/>
                    <a:pt x="2436" y="4837"/>
                  </a:cubicBezTo>
                  <a:cubicBezTo>
                    <a:pt x="1302" y="4470"/>
                    <a:pt x="668" y="3269"/>
                    <a:pt x="1068" y="2135"/>
                  </a:cubicBezTo>
                  <a:cubicBezTo>
                    <a:pt x="1360" y="1233"/>
                    <a:pt x="2180" y="647"/>
                    <a:pt x="3074" y="647"/>
                  </a:cubicBezTo>
                  <a:close/>
                  <a:moveTo>
                    <a:pt x="3118" y="1"/>
                  </a:moveTo>
                  <a:cubicBezTo>
                    <a:pt x="1938" y="1"/>
                    <a:pt x="844" y="751"/>
                    <a:pt x="468" y="1935"/>
                  </a:cubicBezTo>
                  <a:cubicBezTo>
                    <a:pt x="1" y="3369"/>
                    <a:pt x="801" y="4971"/>
                    <a:pt x="2269" y="5438"/>
                  </a:cubicBezTo>
                  <a:cubicBezTo>
                    <a:pt x="2559" y="5537"/>
                    <a:pt x="2853" y="5583"/>
                    <a:pt x="3142" y="5583"/>
                  </a:cubicBezTo>
                  <a:cubicBezTo>
                    <a:pt x="4314" y="5583"/>
                    <a:pt x="5397" y="4814"/>
                    <a:pt x="5771" y="3636"/>
                  </a:cubicBezTo>
                  <a:cubicBezTo>
                    <a:pt x="6205" y="2169"/>
                    <a:pt x="5438" y="601"/>
                    <a:pt x="3970" y="134"/>
                  </a:cubicBezTo>
                  <a:cubicBezTo>
                    <a:pt x="3687" y="44"/>
                    <a:pt x="3400" y="1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57100" y="2430700"/>
              <a:ext cx="135950" cy="56975"/>
            </a:xfrm>
            <a:custGeom>
              <a:avLst/>
              <a:gdLst/>
              <a:ahLst/>
              <a:cxnLst/>
              <a:rect l="l" t="t" r="r" b="b"/>
              <a:pathLst>
                <a:path w="5438" h="2279" extrusionOk="0">
                  <a:moveTo>
                    <a:pt x="5065" y="1"/>
                  </a:moveTo>
                  <a:cubicBezTo>
                    <a:pt x="5023" y="1"/>
                    <a:pt x="4980" y="9"/>
                    <a:pt x="4937" y="26"/>
                  </a:cubicBezTo>
                  <a:lnTo>
                    <a:pt x="1268" y="1528"/>
                  </a:lnTo>
                  <a:lnTo>
                    <a:pt x="601" y="193"/>
                  </a:lnTo>
                  <a:cubicBezTo>
                    <a:pt x="552" y="96"/>
                    <a:pt x="449" y="34"/>
                    <a:pt x="332" y="34"/>
                  </a:cubicBezTo>
                  <a:cubicBezTo>
                    <a:pt x="290" y="34"/>
                    <a:pt x="245" y="42"/>
                    <a:pt x="200" y="60"/>
                  </a:cubicBezTo>
                  <a:cubicBezTo>
                    <a:pt x="67" y="160"/>
                    <a:pt x="0" y="327"/>
                    <a:pt x="67" y="493"/>
                  </a:cubicBezTo>
                  <a:lnTo>
                    <a:pt x="867" y="2061"/>
                  </a:lnTo>
                  <a:cubicBezTo>
                    <a:pt x="901" y="2161"/>
                    <a:pt x="1001" y="2195"/>
                    <a:pt x="1068" y="2228"/>
                  </a:cubicBezTo>
                  <a:cubicBezTo>
                    <a:pt x="1118" y="2261"/>
                    <a:pt x="1159" y="2278"/>
                    <a:pt x="1193" y="2278"/>
                  </a:cubicBezTo>
                  <a:cubicBezTo>
                    <a:pt x="1226" y="2278"/>
                    <a:pt x="1251" y="2261"/>
                    <a:pt x="1268" y="2228"/>
                  </a:cubicBezTo>
                  <a:lnTo>
                    <a:pt x="5204" y="627"/>
                  </a:lnTo>
                  <a:cubicBezTo>
                    <a:pt x="5371" y="527"/>
                    <a:pt x="5437" y="360"/>
                    <a:pt x="5371" y="193"/>
                  </a:cubicBezTo>
                  <a:cubicBezTo>
                    <a:pt x="5296" y="70"/>
                    <a:pt x="5186" y="1"/>
                    <a:pt x="5065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48050" y="2459700"/>
              <a:ext cx="962400" cy="328600"/>
            </a:xfrm>
            <a:custGeom>
              <a:avLst/>
              <a:gdLst/>
              <a:ahLst/>
              <a:cxnLst/>
              <a:rect l="l" t="t" r="r" b="b"/>
              <a:pathLst>
                <a:path w="38496" h="13144" extrusionOk="0">
                  <a:moveTo>
                    <a:pt x="234" y="1"/>
                  </a:moveTo>
                  <a:lnTo>
                    <a:pt x="1" y="768"/>
                  </a:lnTo>
                  <a:lnTo>
                    <a:pt x="38228" y="13143"/>
                  </a:lnTo>
                  <a:lnTo>
                    <a:pt x="38495" y="1237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339925" y="2599800"/>
              <a:ext cx="656350" cy="230200"/>
            </a:xfrm>
            <a:custGeom>
              <a:avLst/>
              <a:gdLst/>
              <a:ahLst/>
              <a:cxnLst/>
              <a:rect l="l" t="t" r="r" b="b"/>
              <a:pathLst>
                <a:path w="26254" h="9208" extrusionOk="0">
                  <a:moveTo>
                    <a:pt x="268" y="1"/>
                  </a:moveTo>
                  <a:lnTo>
                    <a:pt x="1" y="801"/>
                  </a:lnTo>
                  <a:lnTo>
                    <a:pt x="25986" y="9207"/>
                  </a:lnTo>
                  <a:lnTo>
                    <a:pt x="26253" y="8407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20550" y="2540600"/>
              <a:ext cx="596275" cy="211000"/>
            </a:xfrm>
            <a:custGeom>
              <a:avLst/>
              <a:gdLst/>
              <a:ahLst/>
              <a:cxnLst/>
              <a:rect l="l" t="t" r="r" b="b"/>
              <a:pathLst>
                <a:path w="23851" h="8440" extrusionOk="0">
                  <a:moveTo>
                    <a:pt x="267" y="0"/>
                  </a:moveTo>
                  <a:lnTo>
                    <a:pt x="0" y="801"/>
                  </a:lnTo>
                  <a:lnTo>
                    <a:pt x="23584" y="8440"/>
                  </a:lnTo>
                  <a:lnTo>
                    <a:pt x="23851" y="763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033875" y="2500575"/>
              <a:ext cx="277725" cy="107600"/>
            </a:xfrm>
            <a:custGeom>
              <a:avLst/>
              <a:gdLst/>
              <a:ahLst/>
              <a:cxnLst/>
              <a:rect l="l" t="t" r="r" b="b"/>
              <a:pathLst>
                <a:path w="11109" h="4304" extrusionOk="0">
                  <a:moveTo>
                    <a:pt x="268" y="0"/>
                  </a:moveTo>
                  <a:lnTo>
                    <a:pt x="1" y="801"/>
                  </a:lnTo>
                  <a:lnTo>
                    <a:pt x="10842" y="4303"/>
                  </a:lnTo>
                  <a:lnTo>
                    <a:pt x="11109" y="35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639325" y="2742400"/>
              <a:ext cx="343600" cy="128450"/>
            </a:xfrm>
            <a:custGeom>
              <a:avLst/>
              <a:gdLst/>
              <a:ahLst/>
              <a:cxnLst/>
              <a:rect l="l" t="t" r="r" b="b"/>
              <a:pathLst>
                <a:path w="13744" h="5138" extrusionOk="0">
                  <a:moveTo>
                    <a:pt x="267" y="1"/>
                  </a:moveTo>
                  <a:lnTo>
                    <a:pt x="0" y="768"/>
                  </a:lnTo>
                  <a:lnTo>
                    <a:pt x="13510" y="5138"/>
                  </a:lnTo>
                  <a:lnTo>
                    <a:pt x="13743" y="433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738675" y="2627325"/>
              <a:ext cx="155125" cy="138975"/>
            </a:xfrm>
            <a:custGeom>
              <a:avLst/>
              <a:gdLst/>
              <a:ahLst/>
              <a:cxnLst/>
              <a:rect l="l" t="t" r="r" b="b"/>
              <a:pathLst>
                <a:path w="6205" h="5559" extrusionOk="0">
                  <a:moveTo>
                    <a:pt x="3074" y="647"/>
                  </a:moveTo>
                  <a:cubicBezTo>
                    <a:pt x="3304" y="647"/>
                    <a:pt x="3538" y="686"/>
                    <a:pt x="3770" y="768"/>
                  </a:cubicBezTo>
                  <a:cubicBezTo>
                    <a:pt x="4904" y="1101"/>
                    <a:pt x="5504" y="2302"/>
                    <a:pt x="5137" y="3470"/>
                  </a:cubicBezTo>
                  <a:cubicBezTo>
                    <a:pt x="4843" y="4379"/>
                    <a:pt x="4014" y="4945"/>
                    <a:pt x="3112" y="4945"/>
                  </a:cubicBezTo>
                  <a:cubicBezTo>
                    <a:pt x="2888" y="4945"/>
                    <a:pt x="2661" y="4910"/>
                    <a:pt x="2436" y="4837"/>
                  </a:cubicBezTo>
                  <a:cubicBezTo>
                    <a:pt x="1301" y="4470"/>
                    <a:pt x="668" y="3269"/>
                    <a:pt x="1068" y="2135"/>
                  </a:cubicBezTo>
                  <a:cubicBezTo>
                    <a:pt x="1360" y="1233"/>
                    <a:pt x="2180" y="647"/>
                    <a:pt x="3074" y="647"/>
                  </a:cubicBezTo>
                  <a:close/>
                  <a:moveTo>
                    <a:pt x="3117" y="1"/>
                  </a:moveTo>
                  <a:cubicBezTo>
                    <a:pt x="1938" y="1"/>
                    <a:pt x="844" y="751"/>
                    <a:pt x="467" y="1935"/>
                  </a:cubicBezTo>
                  <a:cubicBezTo>
                    <a:pt x="0" y="3369"/>
                    <a:pt x="801" y="4971"/>
                    <a:pt x="2269" y="5438"/>
                  </a:cubicBezTo>
                  <a:cubicBezTo>
                    <a:pt x="2545" y="5519"/>
                    <a:pt x="2823" y="5558"/>
                    <a:pt x="3096" y="5558"/>
                  </a:cubicBezTo>
                  <a:cubicBezTo>
                    <a:pt x="4277" y="5558"/>
                    <a:pt x="5365" y="4828"/>
                    <a:pt x="5771" y="3636"/>
                  </a:cubicBezTo>
                  <a:cubicBezTo>
                    <a:pt x="6205" y="2169"/>
                    <a:pt x="5438" y="567"/>
                    <a:pt x="3970" y="134"/>
                  </a:cubicBezTo>
                  <a:cubicBezTo>
                    <a:pt x="3687" y="44"/>
                    <a:pt x="3400" y="1"/>
                    <a:pt x="3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782050" y="2664200"/>
              <a:ext cx="135950" cy="56975"/>
            </a:xfrm>
            <a:custGeom>
              <a:avLst/>
              <a:gdLst/>
              <a:ahLst/>
              <a:cxnLst/>
              <a:rect l="l" t="t" r="r" b="b"/>
              <a:pathLst>
                <a:path w="5438" h="2279" extrusionOk="0">
                  <a:moveTo>
                    <a:pt x="5065" y="1"/>
                  </a:moveTo>
                  <a:cubicBezTo>
                    <a:pt x="5023" y="1"/>
                    <a:pt x="4980" y="9"/>
                    <a:pt x="4937" y="26"/>
                  </a:cubicBezTo>
                  <a:lnTo>
                    <a:pt x="1268" y="1528"/>
                  </a:lnTo>
                  <a:lnTo>
                    <a:pt x="600" y="193"/>
                  </a:lnTo>
                  <a:cubicBezTo>
                    <a:pt x="552" y="96"/>
                    <a:pt x="449" y="34"/>
                    <a:pt x="332" y="34"/>
                  </a:cubicBezTo>
                  <a:cubicBezTo>
                    <a:pt x="290" y="34"/>
                    <a:pt x="245" y="42"/>
                    <a:pt x="200" y="60"/>
                  </a:cubicBezTo>
                  <a:cubicBezTo>
                    <a:pt x="67" y="160"/>
                    <a:pt x="0" y="327"/>
                    <a:pt x="67" y="493"/>
                  </a:cubicBezTo>
                  <a:lnTo>
                    <a:pt x="867" y="2061"/>
                  </a:lnTo>
                  <a:cubicBezTo>
                    <a:pt x="901" y="2161"/>
                    <a:pt x="1001" y="2195"/>
                    <a:pt x="1067" y="2228"/>
                  </a:cubicBezTo>
                  <a:cubicBezTo>
                    <a:pt x="1118" y="2261"/>
                    <a:pt x="1151" y="2278"/>
                    <a:pt x="1180" y="2278"/>
                  </a:cubicBezTo>
                  <a:cubicBezTo>
                    <a:pt x="1209" y="2278"/>
                    <a:pt x="1234" y="2261"/>
                    <a:pt x="1268" y="2228"/>
                  </a:cubicBezTo>
                  <a:lnTo>
                    <a:pt x="5204" y="627"/>
                  </a:lnTo>
                  <a:cubicBezTo>
                    <a:pt x="5371" y="527"/>
                    <a:pt x="5437" y="360"/>
                    <a:pt x="5371" y="193"/>
                  </a:cubicBezTo>
                  <a:cubicBezTo>
                    <a:pt x="5296" y="70"/>
                    <a:pt x="5185" y="1"/>
                    <a:pt x="5065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972175" y="2693200"/>
              <a:ext cx="962375" cy="329425"/>
            </a:xfrm>
            <a:custGeom>
              <a:avLst/>
              <a:gdLst/>
              <a:ahLst/>
              <a:cxnLst/>
              <a:rect l="l" t="t" r="r" b="b"/>
              <a:pathLst>
                <a:path w="38495" h="13177" extrusionOk="0">
                  <a:moveTo>
                    <a:pt x="267" y="1"/>
                  </a:moveTo>
                  <a:lnTo>
                    <a:pt x="0" y="801"/>
                  </a:lnTo>
                  <a:lnTo>
                    <a:pt x="38228" y="13177"/>
                  </a:lnTo>
                  <a:lnTo>
                    <a:pt x="38495" y="1237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264875" y="2832475"/>
              <a:ext cx="656325" cy="230175"/>
            </a:xfrm>
            <a:custGeom>
              <a:avLst/>
              <a:gdLst/>
              <a:ahLst/>
              <a:cxnLst/>
              <a:rect l="l" t="t" r="r" b="b"/>
              <a:pathLst>
                <a:path w="26253" h="9207" extrusionOk="0">
                  <a:moveTo>
                    <a:pt x="268" y="0"/>
                  </a:moveTo>
                  <a:lnTo>
                    <a:pt x="1" y="801"/>
                  </a:lnTo>
                  <a:lnTo>
                    <a:pt x="25986" y="9207"/>
                  </a:lnTo>
                  <a:lnTo>
                    <a:pt x="26253" y="84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944650" y="2774925"/>
              <a:ext cx="597125" cy="211025"/>
            </a:xfrm>
            <a:custGeom>
              <a:avLst/>
              <a:gdLst/>
              <a:ahLst/>
              <a:cxnLst/>
              <a:rect l="l" t="t" r="r" b="b"/>
              <a:pathLst>
                <a:path w="23885" h="8441" extrusionOk="0">
                  <a:moveTo>
                    <a:pt x="268" y="1"/>
                  </a:moveTo>
                  <a:lnTo>
                    <a:pt x="1" y="801"/>
                  </a:lnTo>
                  <a:lnTo>
                    <a:pt x="23618" y="8440"/>
                  </a:lnTo>
                  <a:lnTo>
                    <a:pt x="23884" y="763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958000" y="2734075"/>
              <a:ext cx="277725" cy="107600"/>
            </a:xfrm>
            <a:custGeom>
              <a:avLst/>
              <a:gdLst/>
              <a:ahLst/>
              <a:cxnLst/>
              <a:rect l="l" t="t" r="r" b="b"/>
              <a:pathLst>
                <a:path w="11109" h="4304" extrusionOk="0">
                  <a:moveTo>
                    <a:pt x="267" y="0"/>
                  </a:moveTo>
                  <a:lnTo>
                    <a:pt x="0" y="801"/>
                  </a:lnTo>
                  <a:lnTo>
                    <a:pt x="10841" y="4303"/>
                  </a:lnTo>
                  <a:lnTo>
                    <a:pt x="11108" y="350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275" y="2975900"/>
              <a:ext cx="343600" cy="128450"/>
            </a:xfrm>
            <a:custGeom>
              <a:avLst/>
              <a:gdLst/>
              <a:ahLst/>
              <a:cxnLst/>
              <a:rect l="l" t="t" r="r" b="b"/>
              <a:pathLst>
                <a:path w="13744" h="5138" extrusionOk="0">
                  <a:moveTo>
                    <a:pt x="267" y="1"/>
                  </a:moveTo>
                  <a:lnTo>
                    <a:pt x="0" y="801"/>
                  </a:lnTo>
                  <a:lnTo>
                    <a:pt x="13476" y="5138"/>
                  </a:lnTo>
                  <a:lnTo>
                    <a:pt x="13743" y="437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85525" y="2944225"/>
              <a:ext cx="877300" cy="306075"/>
            </a:xfrm>
            <a:custGeom>
              <a:avLst/>
              <a:gdLst/>
              <a:ahLst/>
              <a:cxnLst/>
              <a:rect l="l" t="t" r="r" b="b"/>
              <a:pathLst>
                <a:path w="35092" h="12243" extrusionOk="0">
                  <a:moveTo>
                    <a:pt x="300" y="0"/>
                  </a:moveTo>
                  <a:lnTo>
                    <a:pt x="0" y="968"/>
                  </a:lnTo>
                  <a:lnTo>
                    <a:pt x="34792" y="12242"/>
                  </a:lnTo>
                  <a:lnTo>
                    <a:pt x="35092" y="11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666950" y="2906700"/>
              <a:ext cx="1175875" cy="402800"/>
            </a:xfrm>
            <a:custGeom>
              <a:avLst/>
              <a:gdLst/>
              <a:ahLst/>
              <a:cxnLst/>
              <a:rect l="l" t="t" r="r" b="b"/>
              <a:pathLst>
                <a:path w="47035" h="16112" extrusionOk="0">
                  <a:moveTo>
                    <a:pt x="301" y="0"/>
                  </a:moveTo>
                  <a:lnTo>
                    <a:pt x="1" y="1001"/>
                  </a:lnTo>
                  <a:lnTo>
                    <a:pt x="46734" y="16112"/>
                  </a:lnTo>
                  <a:lnTo>
                    <a:pt x="47034" y="1514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46950" y="2967575"/>
              <a:ext cx="698025" cy="248525"/>
            </a:xfrm>
            <a:custGeom>
              <a:avLst/>
              <a:gdLst/>
              <a:ahLst/>
              <a:cxnLst/>
              <a:rect l="l" t="t" r="r" b="b"/>
              <a:pathLst>
                <a:path w="27921" h="9941" extrusionOk="0">
                  <a:moveTo>
                    <a:pt x="334" y="0"/>
                  </a:moveTo>
                  <a:lnTo>
                    <a:pt x="0" y="1001"/>
                  </a:lnTo>
                  <a:lnTo>
                    <a:pt x="27620" y="9941"/>
                  </a:lnTo>
                  <a:lnTo>
                    <a:pt x="27920" y="894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627750" y="3027600"/>
              <a:ext cx="1176700" cy="402825"/>
            </a:xfrm>
            <a:custGeom>
              <a:avLst/>
              <a:gdLst/>
              <a:ahLst/>
              <a:cxnLst/>
              <a:rect l="l" t="t" r="r" b="b"/>
              <a:pathLst>
                <a:path w="47068" h="16113" extrusionOk="0">
                  <a:moveTo>
                    <a:pt x="335" y="1"/>
                  </a:moveTo>
                  <a:lnTo>
                    <a:pt x="1" y="1002"/>
                  </a:lnTo>
                  <a:lnTo>
                    <a:pt x="46734" y="16112"/>
                  </a:lnTo>
                  <a:lnTo>
                    <a:pt x="47068" y="1514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254875" y="3296975"/>
              <a:ext cx="529575" cy="193500"/>
            </a:xfrm>
            <a:custGeom>
              <a:avLst/>
              <a:gdLst/>
              <a:ahLst/>
              <a:cxnLst/>
              <a:rect l="l" t="t" r="r" b="b"/>
              <a:pathLst>
                <a:path w="21183" h="7740" extrusionOk="0">
                  <a:moveTo>
                    <a:pt x="301" y="0"/>
                  </a:moveTo>
                  <a:lnTo>
                    <a:pt x="1" y="1001"/>
                  </a:lnTo>
                  <a:lnTo>
                    <a:pt x="20849" y="7739"/>
                  </a:lnTo>
                  <a:lnTo>
                    <a:pt x="21182" y="677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589400" y="3147700"/>
              <a:ext cx="1175875" cy="402800"/>
            </a:xfrm>
            <a:custGeom>
              <a:avLst/>
              <a:gdLst/>
              <a:ahLst/>
              <a:cxnLst/>
              <a:rect l="l" t="t" r="r" b="b"/>
              <a:pathLst>
                <a:path w="47035" h="16112" extrusionOk="0">
                  <a:moveTo>
                    <a:pt x="334" y="0"/>
                  </a:moveTo>
                  <a:lnTo>
                    <a:pt x="1" y="1001"/>
                  </a:lnTo>
                  <a:lnTo>
                    <a:pt x="46734" y="16112"/>
                  </a:lnTo>
                  <a:lnTo>
                    <a:pt x="47034" y="1514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569375" y="3207750"/>
              <a:ext cx="857325" cy="299400"/>
            </a:xfrm>
            <a:custGeom>
              <a:avLst/>
              <a:gdLst/>
              <a:ahLst/>
              <a:cxnLst/>
              <a:rect l="l" t="t" r="r" b="b"/>
              <a:pathLst>
                <a:path w="34293" h="11976" extrusionOk="0">
                  <a:moveTo>
                    <a:pt x="335" y="0"/>
                  </a:moveTo>
                  <a:lnTo>
                    <a:pt x="1" y="1001"/>
                  </a:lnTo>
                  <a:lnTo>
                    <a:pt x="33959" y="11975"/>
                  </a:lnTo>
                  <a:lnTo>
                    <a:pt x="34292" y="1097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471700" y="3498775"/>
              <a:ext cx="274375" cy="111775"/>
            </a:xfrm>
            <a:custGeom>
              <a:avLst/>
              <a:gdLst/>
              <a:ahLst/>
              <a:cxnLst/>
              <a:rect l="l" t="t" r="r" b="b"/>
              <a:pathLst>
                <a:path w="10975" h="4471" extrusionOk="0">
                  <a:moveTo>
                    <a:pt x="301" y="1"/>
                  </a:moveTo>
                  <a:lnTo>
                    <a:pt x="0" y="1001"/>
                  </a:lnTo>
                  <a:lnTo>
                    <a:pt x="10641" y="4471"/>
                  </a:lnTo>
                  <a:lnTo>
                    <a:pt x="10975" y="34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607750" y="3087650"/>
              <a:ext cx="567925" cy="206000"/>
            </a:xfrm>
            <a:custGeom>
              <a:avLst/>
              <a:gdLst/>
              <a:ahLst/>
              <a:cxnLst/>
              <a:rect l="l" t="t" r="r" b="b"/>
              <a:pathLst>
                <a:path w="22717" h="8240" extrusionOk="0">
                  <a:moveTo>
                    <a:pt x="334" y="1"/>
                  </a:moveTo>
                  <a:lnTo>
                    <a:pt x="0" y="1001"/>
                  </a:lnTo>
                  <a:lnTo>
                    <a:pt x="22383" y="8240"/>
                  </a:lnTo>
                  <a:lnTo>
                    <a:pt x="22717" y="723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89150" y="3206900"/>
              <a:ext cx="434500" cy="163475"/>
            </a:xfrm>
            <a:custGeom>
              <a:avLst/>
              <a:gdLst/>
              <a:ahLst/>
              <a:cxnLst/>
              <a:rect l="l" t="t" r="r" b="b"/>
              <a:pathLst>
                <a:path w="17380" h="6539" extrusionOk="0">
                  <a:moveTo>
                    <a:pt x="300" y="1"/>
                  </a:moveTo>
                  <a:lnTo>
                    <a:pt x="0" y="1001"/>
                  </a:lnTo>
                  <a:lnTo>
                    <a:pt x="17046" y="6539"/>
                  </a:lnTo>
                  <a:lnTo>
                    <a:pt x="17379" y="55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587150" y="3638875"/>
              <a:ext cx="1480225" cy="1065800"/>
            </a:xfrm>
            <a:custGeom>
              <a:avLst/>
              <a:gdLst/>
              <a:ahLst/>
              <a:cxnLst/>
              <a:rect l="l" t="t" r="r" b="b"/>
              <a:pathLst>
                <a:path w="59209" h="42632" extrusionOk="0">
                  <a:moveTo>
                    <a:pt x="7472" y="1"/>
                  </a:moveTo>
                  <a:lnTo>
                    <a:pt x="0" y="29455"/>
                  </a:lnTo>
                  <a:lnTo>
                    <a:pt x="51704" y="42631"/>
                  </a:lnTo>
                  <a:lnTo>
                    <a:pt x="57508" y="19748"/>
                  </a:lnTo>
                  <a:lnTo>
                    <a:pt x="59209" y="13177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673025" y="3587175"/>
              <a:ext cx="1480250" cy="1065800"/>
            </a:xfrm>
            <a:custGeom>
              <a:avLst/>
              <a:gdLst/>
              <a:ahLst/>
              <a:cxnLst/>
              <a:rect l="l" t="t" r="r" b="b"/>
              <a:pathLst>
                <a:path w="59210" h="42632" extrusionOk="0">
                  <a:moveTo>
                    <a:pt x="7506" y="1"/>
                  </a:moveTo>
                  <a:lnTo>
                    <a:pt x="1" y="29455"/>
                  </a:lnTo>
                  <a:lnTo>
                    <a:pt x="51704" y="42631"/>
                  </a:lnTo>
                  <a:lnTo>
                    <a:pt x="59210" y="13177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673025" y="4066675"/>
              <a:ext cx="1292625" cy="586300"/>
            </a:xfrm>
            <a:custGeom>
              <a:avLst/>
              <a:gdLst/>
              <a:ahLst/>
              <a:cxnLst/>
              <a:rect l="l" t="t" r="r" b="b"/>
              <a:pathLst>
                <a:path w="51705" h="23452" extrusionOk="0">
                  <a:moveTo>
                    <a:pt x="30156" y="1"/>
                  </a:moveTo>
                  <a:lnTo>
                    <a:pt x="1" y="10308"/>
                  </a:lnTo>
                  <a:lnTo>
                    <a:pt x="51704" y="23451"/>
                  </a:lnTo>
                  <a:lnTo>
                    <a:pt x="30156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18975" y="3752300"/>
              <a:ext cx="1292600" cy="485375"/>
            </a:xfrm>
            <a:custGeom>
              <a:avLst/>
              <a:gdLst/>
              <a:ahLst/>
              <a:cxnLst/>
              <a:rect l="l" t="t" r="r" b="b"/>
              <a:pathLst>
                <a:path w="51704" h="19415" extrusionOk="0">
                  <a:moveTo>
                    <a:pt x="0" y="0"/>
                  </a:moveTo>
                  <a:lnTo>
                    <a:pt x="22583" y="19414"/>
                  </a:lnTo>
                  <a:lnTo>
                    <a:pt x="51704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818975" y="3587175"/>
              <a:ext cx="1334300" cy="612125"/>
            </a:xfrm>
            <a:custGeom>
              <a:avLst/>
              <a:gdLst/>
              <a:ahLst/>
              <a:cxnLst/>
              <a:rect l="l" t="t" r="r" b="b"/>
              <a:pathLst>
                <a:path w="53372" h="24485" extrusionOk="0">
                  <a:moveTo>
                    <a:pt x="1668" y="1"/>
                  </a:moveTo>
                  <a:lnTo>
                    <a:pt x="0" y="6605"/>
                  </a:lnTo>
                  <a:lnTo>
                    <a:pt x="22983" y="24485"/>
                  </a:lnTo>
                  <a:lnTo>
                    <a:pt x="51704" y="19781"/>
                  </a:lnTo>
                  <a:lnTo>
                    <a:pt x="53372" y="1314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089175" y="2453025"/>
              <a:ext cx="2235775" cy="2490150"/>
            </a:xfrm>
            <a:custGeom>
              <a:avLst/>
              <a:gdLst/>
              <a:ahLst/>
              <a:cxnLst/>
              <a:rect l="l" t="t" r="r" b="b"/>
              <a:pathLst>
                <a:path w="89431" h="99606" extrusionOk="0">
                  <a:moveTo>
                    <a:pt x="55206" y="1"/>
                  </a:moveTo>
                  <a:lnTo>
                    <a:pt x="0" y="25486"/>
                  </a:lnTo>
                  <a:lnTo>
                    <a:pt x="34258" y="99605"/>
                  </a:lnTo>
                  <a:lnTo>
                    <a:pt x="89431" y="74087"/>
                  </a:lnTo>
                  <a:lnTo>
                    <a:pt x="552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047475" y="2527250"/>
              <a:ext cx="2235775" cy="2490150"/>
            </a:xfrm>
            <a:custGeom>
              <a:avLst/>
              <a:gdLst/>
              <a:ahLst/>
              <a:cxnLst/>
              <a:rect l="l" t="t" r="r" b="b"/>
              <a:pathLst>
                <a:path w="89431" h="99606" extrusionOk="0">
                  <a:moveTo>
                    <a:pt x="55173" y="1"/>
                  </a:moveTo>
                  <a:lnTo>
                    <a:pt x="0" y="25485"/>
                  </a:lnTo>
                  <a:lnTo>
                    <a:pt x="34225" y="99605"/>
                  </a:lnTo>
                  <a:lnTo>
                    <a:pt x="89431" y="74087"/>
                  </a:lnTo>
                  <a:lnTo>
                    <a:pt x="55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486950" y="3719275"/>
              <a:ext cx="161800" cy="141575"/>
            </a:xfrm>
            <a:custGeom>
              <a:avLst/>
              <a:gdLst/>
              <a:ahLst/>
              <a:cxnLst/>
              <a:rect l="l" t="t" r="r" b="b"/>
              <a:pathLst>
                <a:path w="6472" h="5663" extrusionOk="0">
                  <a:moveTo>
                    <a:pt x="3234" y="659"/>
                  </a:moveTo>
                  <a:cubicBezTo>
                    <a:pt x="4057" y="659"/>
                    <a:pt x="4837" y="1130"/>
                    <a:pt x="5204" y="1888"/>
                  </a:cubicBezTo>
                  <a:cubicBezTo>
                    <a:pt x="5704" y="2989"/>
                    <a:pt x="5271" y="4290"/>
                    <a:pt x="4170" y="4790"/>
                  </a:cubicBezTo>
                  <a:cubicBezTo>
                    <a:pt x="3880" y="4926"/>
                    <a:pt x="3574" y="4991"/>
                    <a:pt x="3270" y="4991"/>
                  </a:cubicBezTo>
                  <a:cubicBezTo>
                    <a:pt x="2456" y="4991"/>
                    <a:pt x="1666" y="4525"/>
                    <a:pt x="1301" y="3723"/>
                  </a:cubicBezTo>
                  <a:cubicBezTo>
                    <a:pt x="801" y="2656"/>
                    <a:pt x="1268" y="1355"/>
                    <a:pt x="2335" y="854"/>
                  </a:cubicBezTo>
                  <a:cubicBezTo>
                    <a:pt x="2629" y="721"/>
                    <a:pt x="2934" y="659"/>
                    <a:pt x="3234" y="659"/>
                  </a:cubicBezTo>
                  <a:close/>
                  <a:moveTo>
                    <a:pt x="3259" y="1"/>
                  </a:moveTo>
                  <a:cubicBezTo>
                    <a:pt x="2851" y="1"/>
                    <a:pt x="2434" y="93"/>
                    <a:pt x="2035" y="287"/>
                  </a:cubicBezTo>
                  <a:cubicBezTo>
                    <a:pt x="634" y="954"/>
                    <a:pt x="0" y="2622"/>
                    <a:pt x="668" y="4023"/>
                  </a:cubicBezTo>
                  <a:cubicBezTo>
                    <a:pt x="1150" y="5061"/>
                    <a:pt x="2158" y="5663"/>
                    <a:pt x="3221" y="5663"/>
                  </a:cubicBezTo>
                  <a:cubicBezTo>
                    <a:pt x="3627" y="5663"/>
                    <a:pt x="4041" y="5575"/>
                    <a:pt x="4437" y="5391"/>
                  </a:cubicBezTo>
                  <a:cubicBezTo>
                    <a:pt x="5838" y="4724"/>
                    <a:pt x="6472" y="3056"/>
                    <a:pt x="5805" y="1655"/>
                  </a:cubicBezTo>
                  <a:cubicBezTo>
                    <a:pt x="5323" y="619"/>
                    <a:pt x="4319" y="1"/>
                    <a:pt x="3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524475" y="3699125"/>
              <a:ext cx="104275" cy="114500"/>
            </a:xfrm>
            <a:custGeom>
              <a:avLst/>
              <a:gdLst/>
              <a:ahLst/>
              <a:cxnLst/>
              <a:rect l="l" t="t" r="r" b="b"/>
              <a:pathLst>
                <a:path w="4171" h="4580" extrusionOk="0">
                  <a:moveTo>
                    <a:pt x="3808" y="0"/>
                  </a:moveTo>
                  <a:cubicBezTo>
                    <a:pt x="3688" y="0"/>
                    <a:pt x="3577" y="69"/>
                    <a:pt x="3503" y="193"/>
                  </a:cubicBezTo>
                  <a:lnTo>
                    <a:pt x="1835" y="3829"/>
                  </a:lnTo>
                  <a:lnTo>
                    <a:pt x="467" y="3295"/>
                  </a:lnTo>
                  <a:cubicBezTo>
                    <a:pt x="432" y="3281"/>
                    <a:pt x="396" y="3274"/>
                    <a:pt x="361" y="3274"/>
                  </a:cubicBezTo>
                  <a:cubicBezTo>
                    <a:pt x="232" y="3274"/>
                    <a:pt x="112" y="3364"/>
                    <a:pt x="34" y="3495"/>
                  </a:cubicBezTo>
                  <a:cubicBezTo>
                    <a:pt x="0" y="3662"/>
                    <a:pt x="67" y="3829"/>
                    <a:pt x="267" y="3929"/>
                  </a:cubicBezTo>
                  <a:lnTo>
                    <a:pt x="1935" y="4529"/>
                  </a:lnTo>
                  <a:cubicBezTo>
                    <a:pt x="1969" y="4562"/>
                    <a:pt x="2010" y="4579"/>
                    <a:pt x="2052" y="4579"/>
                  </a:cubicBezTo>
                  <a:cubicBezTo>
                    <a:pt x="2094" y="4579"/>
                    <a:pt x="2135" y="4562"/>
                    <a:pt x="2169" y="4529"/>
                  </a:cubicBezTo>
                  <a:cubicBezTo>
                    <a:pt x="2269" y="4496"/>
                    <a:pt x="2302" y="4462"/>
                    <a:pt x="2302" y="4362"/>
                  </a:cubicBezTo>
                  <a:lnTo>
                    <a:pt x="4103" y="459"/>
                  </a:lnTo>
                  <a:cubicBezTo>
                    <a:pt x="4170" y="293"/>
                    <a:pt x="4103" y="126"/>
                    <a:pt x="3937" y="26"/>
                  </a:cubicBezTo>
                  <a:cubicBezTo>
                    <a:pt x="3894" y="9"/>
                    <a:pt x="3850" y="0"/>
                    <a:pt x="3808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685425" y="3250275"/>
              <a:ext cx="930675" cy="444500"/>
            </a:xfrm>
            <a:custGeom>
              <a:avLst/>
              <a:gdLst/>
              <a:ahLst/>
              <a:cxnLst/>
              <a:rect l="l" t="t" r="r" b="b"/>
              <a:pathLst>
                <a:path w="37227" h="17780" extrusionOk="0">
                  <a:moveTo>
                    <a:pt x="36893" y="0"/>
                  </a:moveTo>
                  <a:lnTo>
                    <a:pt x="0" y="17046"/>
                  </a:lnTo>
                  <a:lnTo>
                    <a:pt x="367" y="17780"/>
                  </a:lnTo>
                  <a:lnTo>
                    <a:pt x="37227" y="767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998975" y="3289475"/>
              <a:ext cx="635475" cy="308575"/>
            </a:xfrm>
            <a:custGeom>
              <a:avLst/>
              <a:gdLst/>
              <a:ahLst/>
              <a:cxnLst/>
              <a:rect l="l" t="t" r="r" b="b"/>
              <a:pathLst>
                <a:path w="25419" h="12343" extrusionOk="0">
                  <a:moveTo>
                    <a:pt x="25052" y="0"/>
                  </a:moveTo>
                  <a:lnTo>
                    <a:pt x="1" y="11575"/>
                  </a:lnTo>
                  <a:lnTo>
                    <a:pt x="334" y="12342"/>
                  </a:lnTo>
                  <a:lnTo>
                    <a:pt x="25419" y="767"/>
                  </a:lnTo>
                  <a:lnTo>
                    <a:pt x="25052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722125" y="3492950"/>
              <a:ext cx="577100" cy="281050"/>
            </a:xfrm>
            <a:custGeom>
              <a:avLst/>
              <a:gdLst/>
              <a:ahLst/>
              <a:cxnLst/>
              <a:rect l="l" t="t" r="r" b="b"/>
              <a:pathLst>
                <a:path w="23084" h="11242" extrusionOk="0">
                  <a:moveTo>
                    <a:pt x="22750" y="0"/>
                  </a:moveTo>
                  <a:lnTo>
                    <a:pt x="0" y="10508"/>
                  </a:lnTo>
                  <a:lnTo>
                    <a:pt x="334" y="11242"/>
                  </a:lnTo>
                  <a:lnTo>
                    <a:pt x="23083" y="734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703775" y="3594675"/>
              <a:ext cx="270200" cy="139300"/>
            </a:xfrm>
            <a:custGeom>
              <a:avLst/>
              <a:gdLst/>
              <a:ahLst/>
              <a:cxnLst/>
              <a:rect l="l" t="t" r="r" b="b"/>
              <a:pathLst>
                <a:path w="10808" h="5572" extrusionOk="0">
                  <a:moveTo>
                    <a:pt x="10474" y="1"/>
                  </a:moveTo>
                  <a:lnTo>
                    <a:pt x="0" y="4838"/>
                  </a:lnTo>
                  <a:lnTo>
                    <a:pt x="367" y="5571"/>
                  </a:lnTo>
                  <a:lnTo>
                    <a:pt x="10808" y="76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319200" y="3328650"/>
              <a:ext cx="334450" cy="169325"/>
            </a:xfrm>
            <a:custGeom>
              <a:avLst/>
              <a:gdLst/>
              <a:ahLst/>
              <a:cxnLst/>
              <a:rect l="l" t="t" r="r" b="b"/>
              <a:pathLst>
                <a:path w="13378" h="6773" extrusionOk="0">
                  <a:moveTo>
                    <a:pt x="13010" y="1"/>
                  </a:moveTo>
                  <a:lnTo>
                    <a:pt x="1" y="6005"/>
                  </a:lnTo>
                  <a:lnTo>
                    <a:pt x="334" y="6772"/>
                  </a:lnTo>
                  <a:lnTo>
                    <a:pt x="13377" y="735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591200" y="3943300"/>
              <a:ext cx="160950" cy="141750"/>
            </a:xfrm>
            <a:custGeom>
              <a:avLst/>
              <a:gdLst/>
              <a:ahLst/>
              <a:cxnLst/>
              <a:rect l="l" t="t" r="r" b="b"/>
              <a:pathLst>
                <a:path w="6438" h="5670" extrusionOk="0">
                  <a:moveTo>
                    <a:pt x="3254" y="699"/>
                  </a:moveTo>
                  <a:cubicBezTo>
                    <a:pt x="4070" y="699"/>
                    <a:pt x="4840" y="1158"/>
                    <a:pt x="5204" y="1934"/>
                  </a:cubicBezTo>
                  <a:cubicBezTo>
                    <a:pt x="5704" y="3035"/>
                    <a:pt x="5270" y="4336"/>
                    <a:pt x="4170" y="4836"/>
                  </a:cubicBezTo>
                  <a:cubicBezTo>
                    <a:pt x="3880" y="4972"/>
                    <a:pt x="3573" y="5036"/>
                    <a:pt x="3270" y="5036"/>
                  </a:cubicBezTo>
                  <a:cubicBezTo>
                    <a:pt x="2455" y="5036"/>
                    <a:pt x="1666" y="4571"/>
                    <a:pt x="1301" y="3768"/>
                  </a:cubicBezTo>
                  <a:cubicBezTo>
                    <a:pt x="801" y="2701"/>
                    <a:pt x="1268" y="1400"/>
                    <a:pt x="2335" y="900"/>
                  </a:cubicBezTo>
                  <a:cubicBezTo>
                    <a:pt x="2635" y="763"/>
                    <a:pt x="2948" y="699"/>
                    <a:pt x="3254" y="699"/>
                  </a:cubicBezTo>
                  <a:close/>
                  <a:moveTo>
                    <a:pt x="3226" y="0"/>
                  </a:moveTo>
                  <a:cubicBezTo>
                    <a:pt x="2828" y="0"/>
                    <a:pt x="2423" y="86"/>
                    <a:pt x="2035" y="266"/>
                  </a:cubicBezTo>
                  <a:cubicBezTo>
                    <a:pt x="634" y="933"/>
                    <a:pt x="0" y="2601"/>
                    <a:pt x="667" y="4035"/>
                  </a:cubicBezTo>
                  <a:cubicBezTo>
                    <a:pt x="1153" y="5056"/>
                    <a:pt x="2170" y="5669"/>
                    <a:pt x="3241" y="5669"/>
                  </a:cubicBezTo>
                  <a:cubicBezTo>
                    <a:pt x="3640" y="5669"/>
                    <a:pt x="4047" y="5584"/>
                    <a:pt x="4437" y="5403"/>
                  </a:cubicBezTo>
                  <a:cubicBezTo>
                    <a:pt x="5838" y="4769"/>
                    <a:pt x="6438" y="3068"/>
                    <a:pt x="5804" y="1667"/>
                  </a:cubicBezTo>
                  <a:cubicBezTo>
                    <a:pt x="5317" y="621"/>
                    <a:pt x="4298" y="0"/>
                    <a:pt x="3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628725" y="3924275"/>
              <a:ext cx="104250" cy="114500"/>
            </a:xfrm>
            <a:custGeom>
              <a:avLst/>
              <a:gdLst/>
              <a:ahLst/>
              <a:cxnLst/>
              <a:rect l="l" t="t" r="r" b="b"/>
              <a:pathLst>
                <a:path w="4170" h="4580" extrusionOk="0">
                  <a:moveTo>
                    <a:pt x="3808" y="1"/>
                  </a:moveTo>
                  <a:cubicBezTo>
                    <a:pt x="3688" y="1"/>
                    <a:pt x="3577" y="69"/>
                    <a:pt x="3503" y="193"/>
                  </a:cubicBezTo>
                  <a:lnTo>
                    <a:pt x="1835" y="3829"/>
                  </a:lnTo>
                  <a:lnTo>
                    <a:pt x="467" y="3295"/>
                  </a:lnTo>
                  <a:cubicBezTo>
                    <a:pt x="439" y="3290"/>
                    <a:pt x="411" y="3287"/>
                    <a:pt x="384" y="3287"/>
                  </a:cubicBezTo>
                  <a:cubicBezTo>
                    <a:pt x="247" y="3287"/>
                    <a:pt x="117" y="3356"/>
                    <a:pt x="33" y="3495"/>
                  </a:cubicBezTo>
                  <a:cubicBezTo>
                    <a:pt x="0" y="3662"/>
                    <a:pt x="67" y="3829"/>
                    <a:pt x="267" y="3929"/>
                  </a:cubicBezTo>
                  <a:lnTo>
                    <a:pt x="1935" y="4529"/>
                  </a:lnTo>
                  <a:cubicBezTo>
                    <a:pt x="1968" y="4563"/>
                    <a:pt x="2010" y="4579"/>
                    <a:pt x="2052" y="4579"/>
                  </a:cubicBezTo>
                  <a:cubicBezTo>
                    <a:pt x="2093" y="4579"/>
                    <a:pt x="2135" y="4563"/>
                    <a:pt x="2168" y="4529"/>
                  </a:cubicBezTo>
                  <a:cubicBezTo>
                    <a:pt x="2202" y="4496"/>
                    <a:pt x="2302" y="4463"/>
                    <a:pt x="2302" y="4363"/>
                  </a:cubicBezTo>
                  <a:lnTo>
                    <a:pt x="4103" y="460"/>
                  </a:lnTo>
                  <a:cubicBezTo>
                    <a:pt x="4170" y="293"/>
                    <a:pt x="4103" y="126"/>
                    <a:pt x="3936" y="26"/>
                  </a:cubicBezTo>
                  <a:cubicBezTo>
                    <a:pt x="3893" y="9"/>
                    <a:pt x="3850" y="1"/>
                    <a:pt x="3808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789675" y="3475425"/>
              <a:ext cx="930675" cy="444525"/>
            </a:xfrm>
            <a:custGeom>
              <a:avLst/>
              <a:gdLst/>
              <a:ahLst/>
              <a:cxnLst/>
              <a:rect l="l" t="t" r="r" b="b"/>
              <a:pathLst>
                <a:path w="37227" h="17781" extrusionOk="0">
                  <a:moveTo>
                    <a:pt x="36893" y="1"/>
                  </a:moveTo>
                  <a:lnTo>
                    <a:pt x="0" y="17046"/>
                  </a:lnTo>
                  <a:lnTo>
                    <a:pt x="367" y="17780"/>
                  </a:lnTo>
                  <a:lnTo>
                    <a:pt x="37227" y="768"/>
                  </a:lnTo>
                  <a:lnTo>
                    <a:pt x="36893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03225" y="3514625"/>
              <a:ext cx="635475" cy="308575"/>
            </a:xfrm>
            <a:custGeom>
              <a:avLst/>
              <a:gdLst/>
              <a:ahLst/>
              <a:cxnLst/>
              <a:rect l="l" t="t" r="r" b="b"/>
              <a:pathLst>
                <a:path w="25419" h="12343" extrusionOk="0">
                  <a:moveTo>
                    <a:pt x="25052" y="0"/>
                  </a:moveTo>
                  <a:lnTo>
                    <a:pt x="0" y="11575"/>
                  </a:lnTo>
                  <a:lnTo>
                    <a:pt x="334" y="12343"/>
                  </a:lnTo>
                  <a:lnTo>
                    <a:pt x="25418" y="768"/>
                  </a:lnTo>
                  <a:lnTo>
                    <a:pt x="25052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826350" y="3717275"/>
              <a:ext cx="577100" cy="281900"/>
            </a:xfrm>
            <a:custGeom>
              <a:avLst/>
              <a:gdLst/>
              <a:ahLst/>
              <a:cxnLst/>
              <a:rect l="l" t="t" r="r" b="b"/>
              <a:pathLst>
                <a:path w="23084" h="11276" extrusionOk="0">
                  <a:moveTo>
                    <a:pt x="22750" y="0"/>
                  </a:moveTo>
                  <a:lnTo>
                    <a:pt x="1" y="10508"/>
                  </a:lnTo>
                  <a:lnTo>
                    <a:pt x="334" y="11275"/>
                  </a:lnTo>
                  <a:lnTo>
                    <a:pt x="23084" y="768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807175" y="3819850"/>
              <a:ext cx="270225" cy="140125"/>
            </a:xfrm>
            <a:custGeom>
              <a:avLst/>
              <a:gdLst/>
              <a:ahLst/>
              <a:cxnLst/>
              <a:rect l="l" t="t" r="r" b="b"/>
              <a:pathLst>
                <a:path w="10809" h="5605" extrusionOk="0">
                  <a:moveTo>
                    <a:pt x="10475" y="0"/>
                  </a:moveTo>
                  <a:lnTo>
                    <a:pt x="1" y="4837"/>
                  </a:lnTo>
                  <a:lnTo>
                    <a:pt x="367" y="5604"/>
                  </a:lnTo>
                  <a:lnTo>
                    <a:pt x="10808" y="7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422625" y="3553825"/>
              <a:ext cx="334425" cy="169300"/>
            </a:xfrm>
            <a:custGeom>
              <a:avLst/>
              <a:gdLst/>
              <a:ahLst/>
              <a:cxnLst/>
              <a:rect l="l" t="t" r="r" b="b"/>
              <a:pathLst>
                <a:path w="13377" h="6772" extrusionOk="0">
                  <a:moveTo>
                    <a:pt x="13009" y="0"/>
                  </a:moveTo>
                  <a:lnTo>
                    <a:pt x="0" y="6005"/>
                  </a:lnTo>
                  <a:lnTo>
                    <a:pt x="334" y="6772"/>
                  </a:lnTo>
                  <a:lnTo>
                    <a:pt x="13376" y="767"/>
                  </a:lnTo>
                  <a:lnTo>
                    <a:pt x="13009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695425" y="4168450"/>
              <a:ext cx="160975" cy="141750"/>
            </a:xfrm>
            <a:custGeom>
              <a:avLst/>
              <a:gdLst/>
              <a:ahLst/>
              <a:cxnLst/>
              <a:rect l="l" t="t" r="r" b="b"/>
              <a:pathLst>
                <a:path w="6439" h="5670" extrusionOk="0">
                  <a:moveTo>
                    <a:pt x="3207" y="699"/>
                  </a:moveTo>
                  <a:cubicBezTo>
                    <a:pt x="4020" y="699"/>
                    <a:pt x="4807" y="1158"/>
                    <a:pt x="5171" y="1934"/>
                  </a:cubicBezTo>
                  <a:cubicBezTo>
                    <a:pt x="5671" y="3035"/>
                    <a:pt x="5204" y="4336"/>
                    <a:pt x="4137" y="4836"/>
                  </a:cubicBezTo>
                  <a:cubicBezTo>
                    <a:pt x="3841" y="4962"/>
                    <a:pt x="3534" y="5022"/>
                    <a:pt x="3232" y="5022"/>
                  </a:cubicBezTo>
                  <a:cubicBezTo>
                    <a:pt x="2411" y="5022"/>
                    <a:pt x="1634" y="4574"/>
                    <a:pt x="1268" y="3769"/>
                  </a:cubicBezTo>
                  <a:cubicBezTo>
                    <a:pt x="768" y="2701"/>
                    <a:pt x="1202" y="1401"/>
                    <a:pt x="2302" y="900"/>
                  </a:cubicBezTo>
                  <a:cubicBezTo>
                    <a:pt x="2593" y="764"/>
                    <a:pt x="2902" y="699"/>
                    <a:pt x="3207" y="699"/>
                  </a:cubicBezTo>
                  <a:close/>
                  <a:moveTo>
                    <a:pt x="3226" y="1"/>
                  </a:moveTo>
                  <a:cubicBezTo>
                    <a:pt x="2828" y="1"/>
                    <a:pt x="2423" y="86"/>
                    <a:pt x="2035" y="266"/>
                  </a:cubicBezTo>
                  <a:cubicBezTo>
                    <a:pt x="634" y="934"/>
                    <a:pt x="1" y="2601"/>
                    <a:pt x="668" y="4036"/>
                  </a:cubicBezTo>
                  <a:cubicBezTo>
                    <a:pt x="1154" y="5056"/>
                    <a:pt x="2171" y="5670"/>
                    <a:pt x="3242" y="5670"/>
                  </a:cubicBezTo>
                  <a:cubicBezTo>
                    <a:pt x="3641" y="5670"/>
                    <a:pt x="4048" y="5585"/>
                    <a:pt x="4437" y="5403"/>
                  </a:cubicBezTo>
                  <a:cubicBezTo>
                    <a:pt x="5805" y="4736"/>
                    <a:pt x="6439" y="3068"/>
                    <a:pt x="5805" y="1667"/>
                  </a:cubicBezTo>
                  <a:cubicBezTo>
                    <a:pt x="5318" y="621"/>
                    <a:pt x="4299" y="1"/>
                    <a:pt x="3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732125" y="4149450"/>
              <a:ext cx="104275" cy="114475"/>
            </a:xfrm>
            <a:custGeom>
              <a:avLst/>
              <a:gdLst/>
              <a:ahLst/>
              <a:cxnLst/>
              <a:rect l="l" t="t" r="r" b="b"/>
              <a:pathLst>
                <a:path w="4171" h="4579" extrusionOk="0">
                  <a:moveTo>
                    <a:pt x="3776" y="0"/>
                  </a:moveTo>
                  <a:cubicBezTo>
                    <a:pt x="3657" y="0"/>
                    <a:pt x="3552" y="69"/>
                    <a:pt x="3503" y="192"/>
                  </a:cubicBezTo>
                  <a:lnTo>
                    <a:pt x="1835" y="3828"/>
                  </a:lnTo>
                  <a:lnTo>
                    <a:pt x="467" y="3295"/>
                  </a:lnTo>
                  <a:cubicBezTo>
                    <a:pt x="440" y="3289"/>
                    <a:pt x="411" y="3286"/>
                    <a:pt x="382" y="3286"/>
                  </a:cubicBezTo>
                  <a:cubicBezTo>
                    <a:pt x="238" y="3286"/>
                    <a:pt x="89" y="3356"/>
                    <a:pt x="34" y="3495"/>
                  </a:cubicBezTo>
                  <a:cubicBezTo>
                    <a:pt x="0" y="3662"/>
                    <a:pt x="67" y="3828"/>
                    <a:pt x="234" y="3928"/>
                  </a:cubicBezTo>
                  <a:lnTo>
                    <a:pt x="1902" y="4529"/>
                  </a:lnTo>
                  <a:cubicBezTo>
                    <a:pt x="1952" y="4562"/>
                    <a:pt x="1993" y="4579"/>
                    <a:pt x="2035" y="4579"/>
                  </a:cubicBezTo>
                  <a:cubicBezTo>
                    <a:pt x="2077" y="4579"/>
                    <a:pt x="2119" y="4562"/>
                    <a:pt x="2169" y="4529"/>
                  </a:cubicBezTo>
                  <a:cubicBezTo>
                    <a:pt x="2235" y="4496"/>
                    <a:pt x="2302" y="4429"/>
                    <a:pt x="2302" y="4362"/>
                  </a:cubicBezTo>
                  <a:lnTo>
                    <a:pt x="4070" y="459"/>
                  </a:lnTo>
                  <a:cubicBezTo>
                    <a:pt x="4170" y="293"/>
                    <a:pt x="4070" y="126"/>
                    <a:pt x="3903" y="26"/>
                  </a:cubicBezTo>
                  <a:cubicBezTo>
                    <a:pt x="3860" y="8"/>
                    <a:pt x="3817" y="0"/>
                    <a:pt x="3776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893075" y="3699750"/>
              <a:ext cx="930675" cy="445350"/>
            </a:xfrm>
            <a:custGeom>
              <a:avLst/>
              <a:gdLst/>
              <a:ahLst/>
              <a:cxnLst/>
              <a:rect l="l" t="t" r="r" b="b"/>
              <a:pathLst>
                <a:path w="37227" h="17814" extrusionOk="0">
                  <a:moveTo>
                    <a:pt x="36860" y="1"/>
                  </a:moveTo>
                  <a:lnTo>
                    <a:pt x="0" y="17046"/>
                  </a:lnTo>
                  <a:lnTo>
                    <a:pt x="334" y="17814"/>
                  </a:lnTo>
                  <a:lnTo>
                    <a:pt x="37227" y="768"/>
                  </a:lnTo>
                  <a:lnTo>
                    <a:pt x="3686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207450" y="3739775"/>
              <a:ext cx="635500" cy="307750"/>
            </a:xfrm>
            <a:custGeom>
              <a:avLst/>
              <a:gdLst/>
              <a:ahLst/>
              <a:cxnLst/>
              <a:rect l="l" t="t" r="r" b="b"/>
              <a:pathLst>
                <a:path w="25420" h="12310" extrusionOk="0">
                  <a:moveTo>
                    <a:pt x="25052" y="1"/>
                  </a:moveTo>
                  <a:lnTo>
                    <a:pt x="1" y="11576"/>
                  </a:lnTo>
                  <a:lnTo>
                    <a:pt x="368" y="12310"/>
                  </a:lnTo>
                  <a:lnTo>
                    <a:pt x="25419" y="735"/>
                  </a:lnTo>
                  <a:lnTo>
                    <a:pt x="25052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930600" y="3941600"/>
              <a:ext cx="577100" cy="281900"/>
            </a:xfrm>
            <a:custGeom>
              <a:avLst/>
              <a:gdLst/>
              <a:ahLst/>
              <a:cxnLst/>
              <a:rect l="l" t="t" r="r" b="b"/>
              <a:pathLst>
                <a:path w="23084" h="11276" extrusionOk="0">
                  <a:moveTo>
                    <a:pt x="22750" y="0"/>
                  </a:moveTo>
                  <a:lnTo>
                    <a:pt x="0" y="10508"/>
                  </a:lnTo>
                  <a:lnTo>
                    <a:pt x="334" y="11275"/>
                  </a:lnTo>
                  <a:lnTo>
                    <a:pt x="23084" y="768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911425" y="4045000"/>
              <a:ext cx="270200" cy="139300"/>
            </a:xfrm>
            <a:custGeom>
              <a:avLst/>
              <a:gdLst/>
              <a:ahLst/>
              <a:cxnLst/>
              <a:rect l="l" t="t" r="r" b="b"/>
              <a:pathLst>
                <a:path w="10808" h="5572" extrusionOk="0">
                  <a:moveTo>
                    <a:pt x="10474" y="1"/>
                  </a:moveTo>
                  <a:lnTo>
                    <a:pt x="0" y="4837"/>
                  </a:lnTo>
                  <a:lnTo>
                    <a:pt x="367" y="5571"/>
                  </a:lnTo>
                  <a:lnTo>
                    <a:pt x="10808" y="76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526850" y="3778975"/>
              <a:ext cx="334425" cy="169325"/>
            </a:xfrm>
            <a:custGeom>
              <a:avLst/>
              <a:gdLst/>
              <a:ahLst/>
              <a:cxnLst/>
              <a:rect l="l" t="t" r="r" b="b"/>
              <a:pathLst>
                <a:path w="13377" h="6773" extrusionOk="0">
                  <a:moveTo>
                    <a:pt x="13010" y="1"/>
                  </a:moveTo>
                  <a:lnTo>
                    <a:pt x="1" y="6005"/>
                  </a:lnTo>
                  <a:lnTo>
                    <a:pt x="334" y="6772"/>
                  </a:lnTo>
                  <a:lnTo>
                    <a:pt x="13377" y="768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076525" y="3914900"/>
              <a:ext cx="849800" cy="411175"/>
            </a:xfrm>
            <a:custGeom>
              <a:avLst/>
              <a:gdLst/>
              <a:ahLst/>
              <a:cxnLst/>
              <a:rect l="l" t="t" r="r" b="b"/>
              <a:pathLst>
                <a:path w="33992" h="16447" extrusionOk="0">
                  <a:moveTo>
                    <a:pt x="33525" y="1"/>
                  </a:moveTo>
                  <a:lnTo>
                    <a:pt x="1" y="15512"/>
                  </a:lnTo>
                  <a:lnTo>
                    <a:pt x="435" y="16446"/>
                  </a:lnTo>
                  <a:lnTo>
                    <a:pt x="33992" y="935"/>
                  </a:lnTo>
                  <a:lnTo>
                    <a:pt x="33525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814675" y="3973275"/>
              <a:ext cx="1137500" cy="543750"/>
            </a:xfrm>
            <a:custGeom>
              <a:avLst/>
              <a:gdLst/>
              <a:ahLst/>
              <a:cxnLst/>
              <a:rect l="l" t="t" r="r" b="b"/>
              <a:pathLst>
                <a:path w="45500" h="21750" extrusionOk="0">
                  <a:moveTo>
                    <a:pt x="45066" y="1"/>
                  </a:moveTo>
                  <a:lnTo>
                    <a:pt x="1" y="20782"/>
                  </a:lnTo>
                  <a:lnTo>
                    <a:pt x="434" y="21750"/>
                  </a:lnTo>
                  <a:lnTo>
                    <a:pt x="45500" y="935"/>
                  </a:lnTo>
                  <a:lnTo>
                    <a:pt x="4506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843025" y="4243475"/>
              <a:ext cx="675525" cy="331100"/>
            </a:xfrm>
            <a:custGeom>
              <a:avLst/>
              <a:gdLst/>
              <a:ahLst/>
              <a:cxnLst/>
              <a:rect l="l" t="t" r="r" b="b"/>
              <a:pathLst>
                <a:path w="27021" h="13244" extrusionOk="0">
                  <a:moveTo>
                    <a:pt x="26587" y="1"/>
                  </a:moveTo>
                  <a:lnTo>
                    <a:pt x="1" y="12310"/>
                  </a:lnTo>
                  <a:lnTo>
                    <a:pt x="435" y="13244"/>
                  </a:lnTo>
                  <a:lnTo>
                    <a:pt x="27020" y="968"/>
                  </a:lnTo>
                  <a:lnTo>
                    <a:pt x="26587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868875" y="4088375"/>
              <a:ext cx="1137525" cy="543750"/>
            </a:xfrm>
            <a:custGeom>
              <a:avLst/>
              <a:gdLst/>
              <a:ahLst/>
              <a:cxnLst/>
              <a:rect l="l" t="t" r="r" b="b"/>
              <a:pathLst>
                <a:path w="45501" h="21750" extrusionOk="0">
                  <a:moveTo>
                    <a:pt x="45033" y="0"/>
                  </a:moveTo>
                  <a:lnTo>
                    <a:pt x="1" y="20815"/>
                  </a:lnTo>
                  <a:lnTo>
                    <a:pt x="435" y="21749"/>
                  </a:lnTo>
                  <a:lnTo>
                    <a:pt x="45500" y="934"/>
                  </a:lnTo>
                  <a:lnTo>
                    <a:pt x="45033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518525" y="4147575"/>
              <a:ext cx="512875" cy="255200"/>
            </a:xfrm>
            <a:custGeom>
              <a:avLst/>
              <a:gdLst/>
              <a:ahLst/>
              <a:cxnLst/>
              <a:rect l="l" t="t" r="r" b="b"/>
              <a:pathLst>
                <a:path w="20515" h="10208" extrusionOk="0">
                  <a:moveTo>
                    <a:pt x="20081" y="1"/>
                  </a:moveTo>
                  <a:lnTo>
                    <a:pt x="0" y="9274"/>
                  </a:lnTo>
                  <a:lnTo>
                    <a:pt x="434" y="10208"/>
                  </a:lnTo>
                  <a:lnTo>
                    <a:pt x="20515" y="935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22250" y="4204275"/>
              <a:ext cx="1136675" cy="543750"/>
            </a:xfrm>
            <a:custGeom>
              <a:avLst/>
              <a:gdLst/>
              <a:ahLst/>
              <a:cxnLst/>
              <a:rect l="l" t="t" r="r" b="b"/>
              <a:pathLst>
                <a:path w="45467" h="21750" extrusionOk="0">
                  <a:moveTo>
                    <a:pt x="45033" y="1"/>
                  </a:moveTo>
                  <a:lnTo>
                    <a:pt x="1" y="20816"/>
                  </a:lnTo>
                  <a:lnTo>
                    <a:pt x="434" y="21750"/>
                  </a:lnTo>
                  <a:lnTo>
                    <a:pt x="45467" y="935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949775" y="4404425"/>
              <a:ext cx="828950" cy="401975"/>
            </a:xfrm>
            <a:custGeom>
              <a:avLst/>
              <a:gdLst/>
              <a:ahLst/>
              <a:cxnLst/>
              <a:rect l="l" t="t" r="r" b="b"/>
              <a:pathLst>
                <a:path w="33158" h="16079" extrusionOk="0">
                  <a:moveTo>
                    <a:pt x="32724" y="1"/>
                  </a:moveTo>
                  <a:lnTo>
                    <a:pt x="1" y="15111"/>
                  </a:lnTo>
                  <a:lnTo>
                    <a:pt x="434" y="16079"/>
                  </a:lnTo>
                  <a:lnTo>
                    <a:pt x="33158" y="935"/>
                  </a:lnTo>
                  <a:lnTo>
                    <a:pt x="32724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817075" y="4261825"/>
              <a:ext cx="268550" cy="142625"/>
            </a:xfrm>
            <a:custGeom>
              <a:avLst/>
              <a:gdLst/>
              <a:ahLst/>
              <a:cxnLst/>
              <a:rect l="l" t="t" r="r" b="b"/>
              <a:pathLst>
                <a:path w="10742" h="5705" extrusionOk="0">
                  <a:moveTo>
                    <a:pt x="10307" y="1"/>
                  </a:moveTo>
                  <a:lnTo>
                    <a:pt x="0" y="4771"/>
                  </a:lnTo>
                  <a:lnTo>
                    <a:pt x="434" y="5705"/>
                  </a:lnTo>
                  <a:lnTo>
                    <a:pt x="10741" y="968"/>
                  </a:lnTo>
                  <a:lnTo>
                    <a:pt x="10307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95575" y="4417775"/>
              <a:ext cx="549575" cy="272725"/>
            </a:xfrm>
            <a:custGeom>
              <a:avLst/>
              <a:gdLst/>
              <a:ahLst/>
              <a:cxnLst/>
              <a:rect l="l" t="t" r="r" b="b"/>
              <a:pathLst>
                <a:path w="21983" h="10909" extrusionOk="0">
                  <a:moveTo>
                    <a:pt x="21549" y="0"/>
                  </a:moveTo>
                  <a:lnTo>
                    <a:pt x="0" y="9974"/>
                  </a:lnTo>
                  <a:lnTo>
                    <a:pt x="434" y="10908"/>
                  </a:lnTo>
                  <a:lnTo>
                    <a:pt x="21983" y="968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556875" y="4030825"/>
              <a:ext cx="422000" cy="213525"/>
            </a:xfrm>
            <a:custGeom>
              <a:avLst/>
              <a:gdLst/>
              <a:ahLst/>
              <a:cxnLst/>
              <a:rect l="l" t="t" r="r" b="b"/>
              <a:pathLst>
                <a:path w="16880" h="8541" extrusionOk="0">
                  <a:moveTo>
                    <a:pt x="16446" y="1"/>
                  </a:moveTo>
                  <a:lnTo>
                    <a:pt x="1" y="7573"/>
                  </a:lnTo>
                  <a:lnTo>
                    <a:pt x="434" y="8540"/>
                  </a:lnTo>
                  <a:lnTo>
                    <a:pt x="16879" y="935"/>
                  </a:lnTo>
                  <a:lnTo>
                    <a:pt x="1644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654575" y="2819125"/>
              <a:ext cx="601275" cy="306075"/>
            </a:xfrm>
            <a:custGeom>
              <a:avLst/>
              <a:gdLst/>
              <a:ahLst/>
              <a:cxnLst/>
              <a:rect l="l" t="t" r="r" b="b"/>
              <a:pathLst>
                <a:path w="24051" h="12243" extrusionOk="0">
                  <a:moveTo>
                    <a:pt x="23384" y="1"/>
                  </a:moveTo>
                  <a:lnTo>
                    <a:pt x="0" y="10808"/>
                  </a:lnTo>
                  <a:lnTo>
                    <a:pt x="667" y="12243"/>
                  </a:lnTo>
                  <a:lnTo>
                    <a:pt x="24051" y="1435"/>
                  </a:lnTo>
                  <a:lnTo>
                    <a:pt x="23384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719625" y="2897525"/>
              <a:ext cx="736375" cy="368625"/>
            </a:xfrm>
            <a:custGeom>
              <a:avLst/>
              <a:gdLst/>
              <a:ahLst/>
              <a:cxnLst/>
              <a:rect l="l" t="t" r="r" b="b"/>
              <a:pathLst>
                <a:path w="29455" h="14745" extrusionOk="0">
                  <a:moveTo>
                    <a:pt x="28787" y="0"/>
                  </a:moveTo>
                  <a:lnTo>
                    <a:pt x="0" y="13310"/>
                  </a:lnTo>
                  <a:lnTo>
                    <a:pt x="667" y="14744"/>
                  </a:lnTo>
                  <a:lnTo>
                    <a:pt x="29454" y="1435"/>
                  </a:lnTo>
                  <a:lnTo>
                    <a:pt x="28787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687925" y="2997600"/>
              <a:ext cx="375300" cy="201825"/>
            </a:xfrm>
            <a:custGeom>
              <a:avLst/>
              <a:gdLst/>
              <a:ahLst/>
              <a:cxnLst/>
              <a:rect l="l" t="t" r="r" b="b"/>
              <a:pathLst>
                <a:path w="15012" h="8073" extrusionOk="0">
                  <a:moveTo>
                    <a:pt x="14344" y="0"/>
                  </a:moveTo>
                  <a:lnTo>
                    <a:pt x="0" y="6638"/>
                  </a:lnTo>
                  <a:lnTo>
                    <a:pt x="668" y="8072"/>
                  </a:lnTo>
                  <a:lnTo>
                    <a:pt x="15011" y="14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089875" y="2812450"/>
              <a:ext cx="375300" cy="201850"/>
            </a:xfrm>
            <a:custGeom>
              <a:avLst/>
              <a:gdLst/>
              <a:ahLst/>
              <a:cxnLst/>
              <a:rect l="l" t="t" r="r" b="b"/>
              <a:pathLst>
                <a:path w="15012" h="8074" extrusionOk="0">
                  <a:moveTo>
                    <a:pt x="14344" y="1"/>
                  </a:moveTo>
                  <a:lnTo>
                    <a:pt x="1" y="6605"/>
                  </a:lnTo>
                  <a:lnTo>
                    <a:pt x="668" y="8073"/>
                  </a:lnTo>
                  <a:lnTo>
                    <a:pt x="15011" y="1435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750475" y="3205225"/>
              <a:ext cx="215175" cy="128450"/>
            </a:xfrm>
            <a:custGeom>
              <a:avLst/>
              <a:gdLst/>
              <a:ahLst/>
              <a:cxnLst/>
              <a:rect l="l" t="t" r="r" b="b"/>
              <a:pathLst>
                <a:path w="8607" h="5138" extrusionOk="0">
                  <a:moveTo>
                    <a:pt x="7939" y="1"/>
                  </a:moveTo>
                  <a:lnTo>
                    <a:pt x="0" y="3670"/>
                  </a:lnTo>
                  <a:lnTo>
                    <a:pt x="667" y="5138"/>
                  </a:lnTo>
                  <a:lnTo>
                    <a:pt x="8606" y="143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42550" y="3012600"/>
              <a:ext cx="215175" cy="128450"/>
            </a:xfrm>
            <a:custGeom>
              <a:avLst/>
              <a:gdLst/>
              <a:ahLst/>
              <a:cxnLst/>
              <a:rect l="l" t="t" r="r" b="b"/>
              <a:pathLst>
                <a:path w="8607" h="5138" extrusionOk="0">
                  <a:moveTo>
                    <a:pt x="7940" y="0"/>
                  </a:moveTo>
                  <a:lnTo>
                    <a:pt x="1" y="3670"/>
                  </a:lnTo>
                  <a:lnTo>
                    <a:pt x="668" y="5137"/>
                  </a:lnTo>
                  <a:lnTo>
                    <a:pt x="8607" y="1435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781325" y="3132675"/>
              <a:ext cx="517050" cy="266900"/>
            </a:xfrm>
            <a:custGeom>
              <a:avLst/>
              <a:gdLst/>
              <a:ahLst/>
              <a:cxnLst/>
              <a:rect l="l" t="t" r="r" b="b"/>
              <a:pathLst>
                <a:path w="20682" h="10676" extrusionOk="0">
                  <a:moveTo>
                    <a:pt x="20015" y="1"/>
                  </a:moveTo>
                  <a:lnTo>
                    <a:pt x="0" y="9241"/>
                  </a:lnTo>
                  <a:lnTo>
                    <a:pt x="668" y="10675"/>
                  </a:lnTo>
                  <a:lnTo>
                    <a:pt x="20682" y="1435"/>
                  </a:lnTo>
                  <a:lnTo>
                    <a:pt x="20015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989800" y="2945050"/>
              <a:ext cx="537925" cy="276900"/>
            </a:xfrm>
            <a:custGeom>
              <a:avLst/>
              <a:gdLst/>
              <a:ahLst/>
              <a:cxnLst/>
              <a:rect l="l" t="t" r="r" b="b"/>
              <a:pathLst>
                <a:path w="21517" h="11076" extrusionOk="0">
                  <a:moveTo>
                    <a:pt x="20849" y="1"/>
                  </a:moveTo>
                  <a:lnTo>
                    <a:pt x="1" y="9641"/>
                  </a:lnTo>
                  <a:lnTo>
                    <a:pt x="668" y="11075"/>
                  </a:lnTo>
                  <a:lnTo>
                    <a:pt x="21516" y="1468"/>
                  </a:lnTo>
                  <a:lnTo>
                    <a:pt x="20849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181725" y="3053450"/>
              <a:ext cx="566275" cy="622150"/>
            </a:xfrm>
            <a:custGeom>
              <a:avLst/>
              <a:gdLst/>
              <a:ahLst/>
              <a:cxnLst/>
              <a:rect l="l" t="t" r="r" b="b"/>
              <a:pathLst>
                <a:path w="22651" h="24886" extrusionOk="0">
                  <a:moveTo>
                    <a:pt x="14177" y="1"/>
                  </a:moveTo>
                  <a:lnTo>
                    <a:pt x="1" y="6539"/>
                  </a:lnTo>
                  <a:lnTo>
                    <a:pt x="8473" y="24885"/>
                  </a:lnTo>
                  <a:lnTo>
                    <a:pt x="22650" y="18347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rgbClr val="385D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606200" y="3426700"/>
              <a:ext cx="121775" cy="127150"/>
            </a:xfrm>
            <a:custGeom>
              <a:avLst/>
              <a:gdLst/>
              <a:ahLst/>
              <a:cxnLst/>
              <a:rect l="l" t="t" r="r" b="b"/>
              <a:pathLst>
                <a:path w="4871" h="5086" extrusionOk="0">
                  <a:moveTo>
                    <a:pt x="198" y="1"/>
                  </a:moveTo>
                  <a:cubicBezTo>
                    <a:pt x="131" y="1"/>
                    <a:pt x="65" y="6"/>
                    <a:pt x="0" y="15"/>
                  </a:cubicBezTo>
                  <a:lnTo>
                    <a:pt x="2035" y="5085"/>
                  </a:lnTo>
                  <a:lnTo>
                    <a:pt x="4871" y="3818"/>
                  </a:lnTo>
                  <a:cubicBezTo>
                    <a:pt x="3910" y="2570"/>
                    <a:pt x="1783" y="1"/>
                    <a:pt x="198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421075" y="3427050"/>
              <a:ext cx="257700" cy="216025"/>
            </a:xfrm>
            <a:custGeom>
              <a:avLst/>
              <a:gdLst/>
              <a:ahLst/>
              <a:cxnLst/>
              <a:rect l="l" t="t" r="r" b="b"/>
              <a:pathLst>
                <a:path w="10308" h="8641" extrusionOk="0">
                  <a:moveTo>
                    <a:pt x="7439" y="1"/>
                  </a:moveTo>
                  <a:lnTo>
                    <a:pt x="7072" y="34"/>
                  </a:lnTo>
                  <a:lnTo>
                    <a:pt x="6838" y="68"/>
                  </a:lnTo>
                  <a:lnTo>
                    <a:pt x="5604" y="234"/>
                  </a:lnTo>
                  <a:lnTo>
                    <a:pt x="5104" y="301"/>
                  </a:lnTo>
                  <a:lnTo>
                    <a:pt x="5004" y="301"/>
                  </a:lnTo>
                  <a:lnTo>
                    <a:pt x="4570" y="335"/>
                  </a:lnTo>
                  <a:lnTo>
                    <a:pt x="2102" y="1469"/>
                  </a:lnTo>
                  <a:lnTo>
                    <a:pt x="1968" y="1569"/>
                  </a:lnTo>
                  <a:lnTo>
                    <a:pt x="1635" y="1869"/>
                  </a:lnTo>
                  <a:lnTo>
                    <a:pt x="1401" y="2069"/>
                  </a:lnTo>
                  <a:lnTo>
                    <a:pt x="267" y="3137"/>
                  </a:lnTo>
                  <a:lnTo>
                    <a:pt x="0" y="3370"/>
                  </a:lnTo>
                  <a:cubicBezTo>
                    <a:pt x="67" y="3503"/>
                    <a:pt x="167" y="3970"/>
                    <a:pt x="434" y="4671"/>
                  </a:cubicBezTo>
                  <a:lnTo>
                    <a:pt x="667" y="5405"/>
                  </a:lnTo>
                  <a:cubicBezTo>
                    <a:pt x="801" y="5805"/>
                    <a:pt x="934" y="6239"/>
                    <a:pt x="1101" y="6706"/>
                  </a:cubicBezTo>
                  <a:cubicBezTo>
                    <a:pt x="1134" y="6873"/>
                    <a:pt x="1234" y="7073"/>
                    <a:pt x="1268" y="7306"/>
                  </a:cubicBezTo>
                  <a:cubicBezTo>
                    <a:pt x="1268" y="7373"/>
                    <a:pt x="1301" y="7406"/>
                    <a:pt x="1301" y="7506"/>
                  </a:cubicBezTo>
                  <a:cubicBezTo>
                    <a:pt x="1334" y="7673"/>
                    <a:pt x="1435" y="7840"/>
                    <a:pt x="1468" y="8040"/>
                  </a:cubicBezTo>
                  <a:cubicBezTo>
                    <a:pt x="1501" y="8207"/>
                    <a:pt x="1601" y="8374"/>
                    <a:pt x="1635" y="8507"/>
                  </a:cubicBezTo>
                  <a:cubicBezTo>
                    <a:pt x="1635" y="8540"/>
                    <a:pt x="1668" y="8574"/>
                    <a:pt x="1668" y="8641"/>
                  </a:cubicBezTo>
                  <a:lnTo>
                    <a:pt x="10308" y="4671"/>
                  </a:lnTo>
                  <a:cubicBezTo>
                    <a:pt x="10241" y="4538"/>
                    <a:pt x="10174" y="4404"/>
                    <a:pt x="10107" y="4337"/>
                  </a:cubicBezTo>
                  <a:cubicBezTo>
                    <a:pt x="10007" y="4204"/>
                    <a:pt x="9941" y="4071"/>
                    <a:pt x="9841" y="3904"/>
                  </a:cubicBezTo>
                  <a:cubicBezTo>
                    <a:pt x="9807" y="3870"/>
                    <a:pt x="9774" y="3837"/>
                    <a:pt x="9774" y="3737"/>
                  </a:cubicBezTo>
                  <a:cubicBezTo>
                    <a:pt x="9640" y="3503"/>
                    <a:pt x="9474" y="3303"/>
                    <a:pt x="9340" y="3070"/>
                  </a:cubicBezTo>
                  <a:cubicBezTo>
                    <a:pt x="9107" y="2670"/>
                    <a:pt x="8840" y="2303"/>
                    <a:pt x="8640" y="1902"/>
                  </a:cubicBezTo>
                  <a:cubicBezTo>
                    <a:pt x="8473" y="1669"/>
                    <a:pt x="8339" y="1435"/>
                    <a:pt x="8239" y="1235"/>
                  </a:cubicBezTo>
                  <a:cubicBezTo>
                    <a:pt x="7939" y="835"/>
                    <a:pt x="7672" y="401"/>
                    <a:pt x="7472" y="68"/>
                  </a:cubicBezTo>
                  <a:cubicBezTo>
                    <a:pt x="7472" y="34"/>
                    <a:pt x="7439" y="34"/>
                    <a:pt x="7439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378525" y="3512125"/>
              <a:ext cx="99275" cy="164300"/>
            </a:xfrm>
            <a:custGeom>
              <a:avLst/>
              <a:gdLst/>
              <a:ahLst/>
              <a:cxnLst/>
              <a:rect l="l" t="t" r="r" b="b"/>
              <a:pathLst>
                <a:path w="3971" h="6572" extrusionOk="0">
                  <a:moveTo>
                    <a:pt x="1669" y="0"/>
                  </a:moveTo>
                  <a:cubicBezTo>
                    <a:pt x="535" y="1068"/>
                    <a:pt x="1" y="5238"/>
                    <a:pt x="1" y="5238"/>
                  </a:cubicBezTo>
                  <a:lnTo>
                    <a:pt x="635" y="6572"/>
                  </a:lnTo>
                  <a:lnTo>
                    <a:pt x="3970" y="500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315150" y="3143800"/>
              <a:ext cx="218525" cy="237425"/>
            </a:xfrm>
            <a:custGeom>
              <a:avLst/>
              <a:gdLst/>
              <a:ahLst/>
              <a:cxnLst/>
              <a:rect l="l" t="t" r="r" b="b"/>
              <a:pathLst>
                <a:path w="8741" h="9497" extrusionOk="0">
                  <a:moveTo>
                    <a:pt x="5386" y="1"/>
                  </a:moveTo>
                  <a:cubicBezTo>
                    <a:pt x="5275" y="1"/>
                    <a:pt x="5162" y="9"/>
                    <a:pt x="5038" y="23"/>
                  </a:cubicBezTo>
                  <a:cubicBezTo>
                    <a:pt x="3003" y="290"/>
                    <a:pt x="1202" y="1657"/>
                    <a:pt x="401" y="3559"/>
                  </a:cubicBezTo>
                  <a:cubicBezTo>
                    <a:pt x="234" y="3559"/>
                    <a:pt x="68" y="3726"/>
                    <a:pt x="68" y="3959"/>
                  </a:cubicBezTo>
                  <a:cubicBezTo>
                    <a:pt x="34" y="4159"/>
                    <a:pt x="201" y="4359"/>
                    <a:pt x="368" y="4393"/>
                  </a:cubicBezTo>
                  <a:cubicBezTo>
                    <a:pt x="134" y="4626"/>
                    <a:pt x="1" y="4993"/>
                    <a:pt x="34" y="5360"/>
                  </a:cubicBezTo>
                  <a:cubicBezTo>
                    <a:pt x="68" y="5694"/>
                    <a:pt x="234" y="6027"/>
                    <a:pt x="401" y="6361"/>
                  </a:cubicBezTo>
                  <a:cubicBezTo>
                    <a:pt x="868" y="7161"/>
                    <a:pt x="1469" y="7828"/>
                    <a:pt x="2102" y="8362"/>
                  </a:cubicBezTo>
                  <a:cubicBezTo>
                    <a:pt x="2436" y="8629"/>
                    <a:pt x="2769" y="8863"/>
                    <a:pt x="3103" y="9029"/>
                  </a:cubicBezTo>
                  <a:cubicBezTo>
                    <a:pt x="3270" y="9129"/>
                    <a:pt x="3503" y="9196"/>
                    <a:pt x="3670" y="9296"/>
                  </a:cubicBezTo>
                  <a:cubicBezTo>
                    <a:pt x="3770" y="9363"/>
                    <a:pt x="4037" y="9496"/>
                    <a:pt x="4204" y="9496"/>
                  </a:cubicBezTo>
                  <a:cubicBezTo>
                    <a:pt x="4337" y="9463"/>
                    <a:pt x="4537" y="9296"/>
                    <a:pt x="4671" y="9196"/>
                  </a:cubicBezTo>
                  <a:cubicBezTo>
                    <a:pt x="4838" y="9063"/>
                    <a:pt x="5004" y="8996"/>
                    <a:pt x="5171" y="8863"/>
                  </a:cubicBezTo>
                  <a:cubicBezTo>
                    <a:pt x="5505" y="8662"/>
                    <a:pt x="5772" y="8396"/>
                    <a:pt x="6072" y="8129"/>
                  </a:cubicBezTo>
                  <a:cubicBezTo>
                    <a:pt x="7206" y="7028"/>
                    <a:pt x="8073" y="5694"/>
                    <a:pt x="8574" y="4193"/>
                  </a:cubicBezTo>
                  <a:cubicBezTo>
                    <a:pt x="8674" y="3892"/>
                    <a:pt x="8740" y="3625"/>
                    <a:pt x="8740" y="3325"/>
                  </a:cubicBezTo>
                  <a:cubicBezTo>
                    <a:pt x="8740" y="3025"/>
                    <a:pt x="8574" y="2725"/>
                    <a:pt x="8340" y="2558"/>
                  </a:cubicBezTo>
                  <a:cubicBezTo>
                    <a:pt x="8707" y="2058"/>
                    <a:pt x="8674" y="1290"/>
                    <a:pt x="8207" y="823"/>
                  </a:cubicBezTo>
                  <a:cubicBezTo>
                    <a:pt x="7934" y="551"/>
                    <a:pt x="7571" y="415"/>
                    <a:pt x="7210" y="415"/>
                  </a:cubicBezTo>
                  <a:cubicBezTo>
                    <a:pt x="6952" y="415"/>
                    <a:pt x="6694" y="484"/>
                    <a:pt x="6472" y="623"/>
                  </a:cubicBezTo>
                  <a:cubicBezTo>
                    <a:pt x="6372" y="356"/>
                    <a:pt x="6105" y="156"/>
                    <a:pt x="5872" y="56"/>
                  </a:cubicBezTo>
                  <a:cubicBezTo>
                    <a:pt x="5696" y="17"/>
                    <a:pt x="5543" y="1"/>
                    <a:pt x="5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366025" y="3187625"/>
              <a:ext cx="195175" cy="293500"/>
            </a:xfrm>
            <a:custGeom>
              <a:avLst/>
              <a:gdLst/>
              <a:ahLst/>
              <a:cxnLst/>
              <a:rect l="l" t="t" r="r" b="b"/>
              <a:pathLst>
                <a:path w="7807" h="11740" extrusionOk="0">
                  <a:moveTo>
                    <a:pt x="3948" y="0"/>
                  </a:moveTo>
                  <a:cubicBezTo>
                    <a:pt x="2308" y="0"/>
                    <a:pt x="206" y="1099"/>
                    <a:pt x="67" y="2907"/>
                  </a:cubicBezTo>
                  <a:cubicBezTo>
                    <a:pt x="1" y="3607"/>
                    <a:pt x="634" y="5275"/>
                    <a:pt x="1035" y="6309"/>
                  </a:cubicBezTo>
                  <a:cubicBezTo>
                    <a:pt x="1101" y="6342"/>
                    <a:pt x="1101" y="6442"/>
                    <a:pt x="1135" y="6476"/>
                  </a:cubicBezTo>
                  <a:cubicBezTo>
                    <a:pt x="1302" y="6943"/>
                    <a:pt x="1402" y="7243"/>
                    <a:pt x="1402" y="7243"/>
                  </a:cubicBezTo>
                  <a:lnTo>
                    <a:pt x="1468" y="7276"/>
                  </a:lnTo>
                  <a:cubicBezTo>
                    <a:pt x="1535" y="7310"/>
                    <a:pt x="1668" y="7443"/>
                    <a:pt x="1835" y="7610"/>
                  </a:cubicBezTo>
                  <a:cubicBezTo>
                    <a:pt x="2402" y="8177"/>
                    <a:pt x="3536" y="9511"/>
                    <a:pt x="4370" y="11346"/>
                  </a:cubicBezTo>
                  <a:cubicBezTo>
                    <a:pt x="4674" y="11620"/>
                    <a:pt x="5024" y="11739"/>
                    <a:pt x="5363" y="11739"/>
                  </a:cubicBezTo>
                  <a:cubicBezTo>
                    <a:pt x="6181" y="11739"/>
                    <a:pt x="6943" y="11050"/>
                    <a:pt x="6872" y="10178"/>
                  </a:cubicBezTo>
                  <a:cubicBezTo>
                    <a:pt x="6205" y="8811"/>
                    <a:pt x="6405" y="8310"/>
                    <a:pt x="6839" y="7610"/>
                  </a:cubicBezTo>
                  <a:cubicBezTo>
                    <a:pt x="7006" y="7310"/>
                    <a:pt x="7172" y="7009"/>
                    <a:pt x="7373" y="6609"/>
                  </a:cubicBezTo>
                  <a:cubicBezTo>
                    <a:pt x="7673" y="5975"/>
                    <a:pt x="7806" y="5175"/>
                    <a:pt x="7473" y="4141"/>
                  </a:cubicBezTo>
                  <a:cubicBezTo>
                    <a:pt x="7206" y="3240"/>
                    <a:pt x="6639" y="2106"/>
                    <a:pt x="5638" y="672"/>
                  </a:cubicBezTo>
                  <a:cubicBezTo>
                    <a:pt x="5302" y="213"/>
                    <a:pt x="4670" y="0"/>
                    <a:pt x="3948" y="0"/>
                  </a:cubicBezTo>
                  <a:close/>
                </a:path>
              </a:pathLst>
            </a:custGeom>
            <a:solidFill>
              <a:srgbClr val="D87D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343500" y="3177900"/>
              <a:ext cx="165150" cy="165875"/>
            </a:xfrm>
            <a:custGeom>
              <a:avLst/>
              <a:gdLst/>
              <a:ahLst/>
              <a:cxnLst/>
              <a:rect l="l" t="t" r="r" b="b"/>
              <a:pathLst>
                <a:path w="6606" h="6635" extrusionOk="0">
                  <a:moveTo>
                    <a:pt x="4810" y="0"/>
                  </a:moveTo>
                  <a:cubicBezTo>
                    <a:pt x="4421" y="0"/>
                    <a:pt x="4037" y="62"/>
                    <a:pt x="3670" y="160"/>
                  </a:cubicBezTo>
                  <a:cubicBezTo>
                    <a:pt x="2770" y="360"/>
                    <a:pt x="1902" y="694"/>
                    <a:pt x="1202" y="1294"/>
                  </a:cubicBezTo>
                  <a:cubicBezTo>
                    <a:pt x="501" y="1861"/>
                    <a:pt x="1" y="2762"/>
                    <a:pt x="34" y="3662"/>
                  </a:cubicBezTo>
                  <a:cubicBezTo>
                    <a:pt x="68" y="4630"/>
                    <a:pt x="601" y="5464"/>
                    <a:pt x="1102" y="6198"/>
                  </a:cubicBezTo>
                  <a:cubicBezTo>
                    <a:pt x="1227" y="6416"/>
                    <a:pt x="1410" y="6634"/>
                    <a:pt x="1651" y="6634"/>
                  </a:cubicBezTo>
                  <a:cubicBezTo>
                    <a:pt x="1668" y="6634"/>
                    <a:pt x="1685" y="6633"/>
                    <a:pt x="1702" y="6631"/>
                  </a:cubicBezTo>
                  <a:cubicBezTo>
                    <a:pt x="1869" y="6631"/>
                    <a:pt x="2002" y="6498"/>
                    <a:pt x="2069" y="6364"/>
                  </a:cubicBezTo>
                  <a:cubicBezTo>
                    <a:pt x="2403" y="5997"/>
                    <a:pt x="2569" y="5497"/>
                    <a:pt x="2569" y="4997"/>
                  </a:cubicBezTo>
                  <a:cubicBezTo>
                    <a:pt x="2569" y="4496"/>
                    <a:pt x="2369" y="3896"/>
                    <a:pt x="2069" y="3529"/>
                  </a:cubicBezTo>
                  <a:cubicBezTo>
                    <a:pt x="2203" y="3529"/>
                    <a:pt x="2369" y="3429"/>
                    <a:pt x="2403" y="3262"/>
                  </a:cubicBezTo>
                  <a:cubicBezTo>
                    <a:pt x="2436" y="3095"/>
                    <a:pt x="2369" y="2929"/>
                    <a:pt x="2236" y="2829"/>
                  </a:cubicBezTo>
                  <a:cubicBezTo>
                    <a:pt x="3604" y="2762"/>
                    <a:pt x="4938" y="2261"/>
                    <a:pt x="6039" y="1428"/>
                  </a:cubicBezTo>
                  <a:cubicBezTo>
                    <a:pt x="6272" y="1261"/>
                    <a:pt x="6506" y="1027"/>
                    <a:pt x="6606" y="760"/>
                  </a:cubicBezTo>
                  <a:cubicBezTo>
                    <a:pt x="6239" y="360"/>
                    <a:pt x="5772" y="127"/>
                    <a:pt x="5238" y="27"/>
                  </a:cubicBezTo>
                  <a:cubicBezTo>
                    <a:pt x="5095" y="9"/>
                    <a:pt x="4952" y="0"/>
                    <a:pt x="4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497800" y="3254975"/>
              <a:ext cx="30025" cy="17825"/>
            </a:xfrm>
            <a:custGeom>
              <a:avLst/>
              <a:gdLst/>
              <a:ahLst/>
              <a:cxnLst/>
              <a:rect l="l" t="t" r="r" b="b"/>
              <a:pathLst>
                <a:path w="1201" h="713" extrusionOk="0">
                  <a:moveTo>
                    <a:pt x="788" y="0"/>
                  </a:moveTo>
                  <a:cubicBezTo>
                    <a:pt x="479" y="0"/>
                    <a:pt x="187" y="164"/>
                    <a:pt x="33" y="446"/>
                  </a:cubicBezTo>
                  <a:cubicBezTo>
                    <a:pt x="0" y="546"/>
                    <a:pt x="33" y="613"/>
                    <a:pt x="100" y="680"/>
                  </a:cubicBezTo>
                  <a:cubicBezTo>
                    <a:pt x="100" y="713"/>
                    <a:pt x="100" y="713"/>
                    <a:pt x="167" y="713"/>
                  </a:cubicBezTo>
                  <a:cubicBezTo>
                    <a:pt x="234" y="713"/>
                    <a:pt x="267" y="613"/>
                    <a:pt x="334" y="579"/>
                  </a:cubicBezTo>
                  <a:cubicBezTo>
                    <a:pt x="400" y="513"/>
                    <a:pt x="434" y="446"/>
                    <a:pt x="534" y="413"/>
                  </a:cubicBezTo>
                  <a:cubicBezTo>
                    <a:pt x="631" y="374"/>
                    <a:pt x="729" y="357"/>
                    <a:pt x="827" y="357"/>
                  </a:cubicBezTo>
                  <a:cubicBezTo>
                    <a:pt x="896" y="357"/>
                    <a:pt x="965" y="366"/>
                    <a:pt x="1034" y="379"/>
                  </a:cubicBezTo>
                  <a:cubicBezTo>
                    <a:pt x="1101" y="379"/>
                    <a:pt x="1201" y="346"/>
                    <a:pt x="1201" y="246"/>
                  </a:cubicBezTo>
                  <a:cubicBezTo>
                    <a:pt x="1201" y="179"/>
                    <a:pt x="1134" y="79"/>
                    <a:pt x="1067" y="46"/>
                  </a:cubicBezTo>
                  <a:cubicBezTo>
                    <a:pt x="975" y="15"/>
                    <a:pt x="881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443575" y="3277700"/>
              <a:ext cx="34225" cy="20450"/>
            </a:xfrm>
            <a:custGeom>
              <a:avLst/>
              <a:gdLst/>
              <a:ahLst/>
              <a:cxnLst/>
              <a:rect l="l" t="t" r="r" b="b"/>
              <a:pathLst>
                <a:path w="1369" h="818" extrusionOk="0">
                  <a:moveTo>
                    <a:pt x="1101" y="0"/>
                  </a:moveTo>
                  <a:cubicBezTo>
                    <a:pt x="665" y="0"/>
                    <a:pt x="220" y="202"/>
                    <a:pt x="34" y="604"/>
                  </a:cubicBezTo>
                  <a:cubicBezTo>
                    <a:pt x="1" y="671"/>
                    <a:pt x="34" y="738"/>
                    <a:pt x="101" y="805"/>
                  </a:cubicBezTo>
                  <a:cubicBezTo>
                    <a:pt x="126" y="813"/>
                    <a:pt x="149" y="817"/>
                    <a:pt x="170" y="817"/>
                  </a:cubicBezTo>
                  <a:cubicBezTo>
                    <a:pt x="234" y="817"/>
                    <a:pt x="284" y="780"/>
                    <a:pt x="334" y="705"/>
                  </a:cubicBezTo>
                  <a:cubicBezTo>
                    <a:pt x="401" y="538"/>
                    <a:pt x="568" y="438"/>
                    <a:pt x="735" y="338"/>
                  </a:cubicBezTo>
                  <a:cubicBezTo>
                    <a:pt x="835" y="304"/>
                    <a:pt x="935" y="304"/>
                    <a:pt x="1035" y="304"/>
                  </a:cubicBezTo>
                  <a:cubicBezTo>
                    <a:pt x="1102" y="304"/>
                    <a:pt x="1202" y="304"/>
                    <a:pt x="1268" y="271"/>
                  </a:cubicBezTo>
                  <a:cubicBezTo>
                    <a:pt x="1268" y="271"/>
                    <a:pt x="1335" y="204"/>
                    <a:pt x="1335" y="171"/>
                  </a:cubicBezTo>
                  <a:cubicBezTo>
                    <a:pt x="1368" y="137"/>
                    <a:pt x="1335" y="4"/>
                    <a:pt x="1202" y="4"/>
                  </a:cubicBezTo>
                  <a:cubicBezTo>
                    <a:pt x="1168" y="2"/>
                    <a:pt x="1135" y="0"/>
                    <a:pt x="1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90275" y="3319825"/>
              <a:ext cx="35050" cy="15225"/>
            </a:xfrm>
            <a:custGeom>
              <a:avLst/>
              <a:gdLst/>
              <a:ahLst/>
              <a:cxnLst/>
              <a:rect l="l" t="t" r="r" b="b"/>
              <a:pathLst>
                <a:path w="1402" h="609" extrusionOk="0">
                  <a:moveTo>
                    <a:pt x="1239" y="0"/>
                  </a:moveTo>
                  <a:cubicBezTo>
                    <a:pt x="1191" y="0"/>
                    <a:pt x="1156" y="24"/>
                    <a:pt x="1135" y="87"/>
                  </a:cubicBezTo>
                  <a:cubicBezTo>
                    <a:pt x="971" y="291"/>
                    <a:pt x="733" y="370"/>
                    <a:pt x="534" y="370"/>
                  </a:cubicBezTo>
                  <a:cubicBezTo>
                    <a:pt x="409" y="370"/>
                    <a:pt x="299" y="339"/>
                    <a:pt x="234" y="287"/>
                  </a:cubicBezTo>
                  <a:cubicBezTo>
                    <a:pt x="215" y="277"/>
                    <a:pt x="192" y="273"/>
                    <a:pt x="170" y="273"/>
                  </a:cubicBezTo>
                  <a:cubicBezTo>
                    <a:pt x="115" y="273"/>
                    <a:pt x="58" y="297"/>
                    <a:pt x="34" y="320"/>
                  </a:cubicBezTo>
                  <a:cubicBezTo>
                    <a:pt x="1" y="421"/>
                    <a:pt x="34" y="487"/>
                    <a:pt x="68" y="521"/>
                  </a:cubicBezTo>
                  <a:cubicBezTo>
                    <a:pt x="210" y="574"/>
                    <a:pt x="382" y="609"/>
                    <a:pt x="556" y="609"/>
                  </a:cubicBezTo>
                  <a:cubicBezTo>
                    <a:pt x="708" y="609"/>
                    <a:pt x="862" y="583"/>
                    <a:pt x="1002" y="521"/>
                  </a:cubicBezTo>
                  <a:cubicBezTo>
                    <a:pt x="1135" y="454"/>
                    <a:pt x="1235" y="354"/>
                    <a:pt x="1368" y="254"/>
                  </a:cubicBezTo>
                  <a:cubicBezTo>
                    <a:pt x="1402" y="154"/>
                    <a:pt x="1402" y="87"/>
                    <a:pt x="1335" y="20"/>
                  </a:cubicBezTo>
                  <a:cubicBezTo>
                    <a:pt x="1298" y="8"/>
                    <a:pt x="1266" y="0"/>
                    <a:pt x="1239" y="0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02800" y="3301975"/>
              <a:ext cx="12425" cy="8350"/>
            </a:xfrm>
            <a:custGeom>
              <a:avLst/>
              <a:gdLst/>
              <a:ahLst/>
              <a:cxnLst/>
              <a:rect l="l" t="t" r="r" b="b"/>
              <a:pathLst>
                <a:path w="497" h="334" extrusionOk="0">
                  <a:moveTo>
                    <a:pt x="234" y="0"/>
                  </a:moveTo>
                  <a:cubicBezTo>
                    <a:pt x="167" y="0"/>
                    <a:pt x="67" y="67"/>
                    <a:pt x="0" y="167"/>
                  </a:cubicBezTo>
                  <a:lnTo>
                    <a:pt x="0" y="201"/>
                  </a:lnTo>
                  <a:lnTo>
                    <a:pt x="34" y="201"/>
                  </a:lnTo>
                  <a:cubicBezTo>
                    <a:pt x="67" y="134"/>
                    <a:pt x="167" y="67"/>
                    <a:pt x="200" y="34"/>
                  </a:cubicBezTo>
                  <a:cubicBezTo>
                    <a:pt x="300" y="34"/>
                    <a:pt x="334" y="134"/>
                    <a:pt x="367" y="234"/>
                  </a:cubicBezTo>
                  <a:cubicBezTo>
                    <a:pt x="400" y="334"/>
                    <a:pt x="467" y="334"/>
                    <a:pt x="467" y="334"/>
                  </a:cubicBezTo>
                  <a:cubicBezTo>
                    <a:pt x="467" y="34"/>
                    <a:pt x="334" y="0"/>
                    <a:pt x="234" y="0"/>
                  </a:cubicBezTo>
                  <a:close/>
                  <a:moveTo>
                    <a:pt x="489" y="319"/>
                  </a:moveTo>
                  <a:cubicBezTo>
                    <a:pt x="486" y="319"/>
                    <a:pt x="478" y="323"/>
                    <a:pt x="467" y="334"/>
                  </a:cubicBezTo>
                  <a:cubicBezTo>
                    <a:pt x="489" y="334"/>
                    <a:pt x="497" y="319"/>
                    <a:pt x="489" y="319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464425" y="329882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332" y="0"/>
                  </a:moveTo>
                  <a:cubicBezTo>
                    <a:pt x="290" y="0"/>
                    <a:pt x="246" y="8"/>
                    <a:pt x="201" y="26"/>
                  </a:cubicBezTo>
                  <a:cubicBezTo>
                    <a:pt x="34" y="126"/>
                    <a:pt x="1" y="260"/>
                    <a:pt x="67" y="427"/>
                  </a:cubicBezTo>
                  <a:cubicBezTo>
                    <a:pt x="91" y="497"/>
                    <a:pt x="181" y="568"/>
                    <a:pt x="291" y="568"/>
                  </a:cubicBezTo>
                  <a:cubicBezTo>
                    <a:pt x="337" y="568"/>
                    <a:pt x="386" y="556"/>
                    <a:pt x="434" y="527"/>
                  </a:cubicBezTo>
                  <a:cubicBezTo>
                    <a:pt x="568" y="493"/>
                    <a:pt x="668" y="327"/>
                    <a:pt x="568" y="160"/>
                  </a:cubicBezTo>
                  <a:cubicBezTo>
                    <a:pt x="543" y="62"/>
                    <a:pt x="447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470275" y="3300425"/>
              <a:ext cx="6700" cy="5225"/>
            </a:xfrm>
            <a:custGeom>
              <a:avLst/>
              <a:gdLst/>
              <a:ahLst/>
              <a:cxnLst/>
              <a:rect l="l" t="t" r="r" b="b"/>
              <a:pathLst>
                <a:path w="268" h="209" extrusionOk="0">
                  <a:moveTo>
                    <a:pt x="131" y="0"/>
                  </a:moveTo>
                  <a:cubicBezTo>
                    <a:pt x="121" y="0"/>
                    <a:pt x="111" y="8"/>
                    <a:pt x="100" y="29"/>
                  </a:cubicBezTo>
                  <a:cubicBezTo>
                    <a:pt x="34" y="62"/>
                    <a:pt x="0" y="96"/>
                    <a:pt x="34" y="129"/>
                  </a:cubicBezTo>
                  <a:cubicBezTo>
                    <a:pt x="82" y="178"/>
                    <a:pt x="113" y="209"/>
                    <a:pt x="140" y="209"/>
                  </a:cubicBezTo>
                  <a:cubicBezTo>
                    <a:pt x="149" y="209"/>
                    <a:pt x="158" y="205"/>
                    <a:pt x="167" y="196"/>
                  </a:cubicBezTo>
                  <a:cubicBezTo>
                    <a:pt x="200" y="129"/>
                    <a:pt x="267" y="96"/>
                    <a:pt x="200" y="62"/>
                  </a:cubicBezTo>
                  <a:cubicBezTo>
                    <a:pt x="177" y="39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511125" y="327712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332" y="1"/>
                  </a:moveTo>
                  <a:cubicBezTo>
                    <a:pt x="290" y="1"/>
                    <a:pt x="246" y="9"/>
                    <a:pt x="201" y="27"/>
                  </a:cubicBezTo>
                  <a:cubicBezTo>
                    <a:pt x="34" y="127"/>
                    <a:pt x="1" y="294"/>
                    <a:pt x="67" y="394"/>
                  </a:cubicBezTo>
                  <a:cubicBezTo>
                    <a:pt x="115" y="490"/>
                    <a:pt x="214" y="568"/>
                    <a:pt x="328" y="568"/>
                  </a:cubicBezTo>
                  <a:cubicBezTo>
                    <a:pt x="373" y="568"/>
                    <a:pt x="420" y="556"/>
                    <a:pt x="468" y="527"/>
                  </a:cubicBezTo>
                  <a:cubicBezTo>
                    <a:pt x="568" y="494"/>
                    <a:pt x="668" y="327"/>
                    <a:pt x="568" y="160"/>
                  </a:cubicBezTo>
                  <a:cubicBezTo>
                    <a:pt x="543" y="63"/>
                    <a:pt x="447" y="1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516975" y="3279575"/>
              <a:ext cx="6700" cy="5225"/>
            </a:xfrm>
            <a:custGeom>
              <a:avLst/>
              <a:gdLst/>
              <a:ahLst/>
              <a:cxnLst/>
              <a:rect l="l" t="t" r="r" b="b"/>
              <a:pathLst>
                <a:path w="268" h="209" extrusionOk="0">
                  <a:moveTo>
                    <a:pt x="132" y="1"/>
                  </a:moveTo>
                  <a:cubicBezTo>
                    <a:pt x="121" y="1"/>
                    <a:pt x="111" y="8"/>
                    <a:pt x="100" y="29"/>
                  </a:cubicBezTo>
                  <a:cubicBezTo>
                    <a:pt x="67" y="29"/>
                    <a:pt x="0" y="62"/>
                    <a:pt x="67" y="129"/>
                  </a:cubicBezTo>
                  <a:cubicBezTo>
                    <a:pt x="91" y="178"/>
                    <a:pt x="116" y="209"/>
                    <a:pt x="140" y="209"/>
                  </a:cubicBezTo>
                  <a:cubicBezTo>
                    <a:pt x="149" y="209"/>
                    <a:pt x="158" y="205"/>
                    <a:pt x="167" y="196"/>
                  </a:cubicBezTo>
                  <a:cubicBezTo>
                    <a:pt x="234" y="129"/>
                    <a:pt x="267" y="96"/>
                    <a:pt x="234" y="62"/>
                  </a:cubicBezTo>
                  <a:cubicBezTo>
                    <a:pt x="188" y="3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361025" y="3339375"/>
              <a:ext cx="55900" cy="43650"/>
            </a:xfrm>
            <a:custGeom>
              <a:avLst/>
              <a:gdLst/>
              <a:ahLst/>
              <a:cxnLst/>
              <a:rect l="l" t="t" r="r" b="b"/>
              <a:pathLst>
                <a:path w="2236" h="1746" extrusionOk="0">
                  <a:moveTo>
                    <a:pt x="946" y="0"/>
                  </a:moveTo>
                  <a:cubicBezTo>
                    <a:pt x="611" y="0"/>
                    <a:pt x="308" y="147"/>
                    <a:pt x="201" y="406"/>
                  </a:cubicBezTo>
                  <a:cubicBezTo>
                    <a:pt x="0" y="839"/>
                    <a:pt x="301" y="1373"/>
                    <a:pt x="801" y="1607"/>
                  </a:cubicBezTo>
                  <a:cubicBezTo>
                    <a:pt x="990" y="1701"/>
                    <a:pt x="1183" y="1745"/>
                    <a:pt x="1362" y="1745"/>
                  </a:cubicBezTo>
                  <a:cubicBezTo>
                    <a:pt x="1686" y="1745"/>
                    <a:pt x="1961" y="1598"/>
                    <a:pt x="2069" y="1340"/>
                  </a:cubicBezTo>
                  <a:cubicBezTo>
                    <a:pt x="2235" y="906"/>
                    <a:pt x="2002" y="372"/>
                    <a:pt x="1502" y="139"/>
                  </a:cubicBezTo>
                  <a:cubicBezTo>
                    <a:pt x="1324" y="44"/>
                    <a:pt x="1130" y="0"/>
                    <a:pt x="946" y="0"/>
                  </a:cubicBezTo>
                  <a:close/>
                </a:path>
              </a:pathLst>
            </a:custGeom>
            <a:solidFill>
              <a:srgbClr val="D87D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370200" y="3347850"/>
              <a:ext cx="33375" cy="24825"/>
            </a:xfrm>
            <a:custGeom>
              <a:avLst/>
              <a:gdLst/>
              <a:ahLst/>
              <a:cxnLst/>
              <a:rect l="l" t="t" r="r" b="b"/>
              <a:pathLst>
                <a:path w="1335" h="993" extrusionOk="0">
                  <a:moveTo>
                    <a:pt x="634" y="0"/>
                  </a:moveTo>
                  <a:cubicBezTo>
                    <a:pt x="434" y="0"/>
                    <a:pt x="267" y="67"/>
                    <a:pt x="134" y="200"/>
                  </a:cubicBezTo>
                  <a:cubicBezTo>
                    <a:pt x="0" y="367"/>
                    <a:pt x="0" y="634"/>
                    <a:pt x="167" y="667"/>
                  </a:cubicBezTo>
                  <a:cubicBezTo>
                    <a:pt x="167" y="684"/>
                    <a:pt x="176" y="692"/>
                    <a:pt x="192" y="692"/>
                  </a:cubicBezTo>
                  <a:cubicBezTo>
                    <a:pt x="209" y="692"/>
                    <a:pt x="234" y="684"/>
                    <a:pt x="267" y="667"/>
                  </a:cubicBezTo>
                  <a:cubicBezTo>
                    <a:pt x="301" y="667"/>
                    <a:pt x="301" y="600"/>
                    <a:pt x="267" y="567"/>
                  </a:cubicBezTo>
                  <a:cubicBezTo>
                    <a:pt x="167" y="500"/>
                    <a:pt x="167" y="267"/>
                    <a:pt x="267" y="200"/>
                  </a:cubicBezTo>
                  <a:cubicBezTo>
                    <a:pt x="301" y="100"/>
                    <a:pt x="434" y="67"/>
                    <a:pt x="534" y="33"/>
                  </a:cubicBezTo>
                  <a:lnTo>
                    <a:pt x="534" y="33"/>
                  </a:lnTo>
                  <a:cubicBezTo>
                    <a:pt x="501" y="67"/>
                    <a:pt x="467" y="100"/>
                    <a:pt x="467" y="167"/>
                  </a:cubicBezTo>
                  <a:cubicBezTo>
                    <a:pt x="401" y="234"/>
                    <a:pt x="401" y="400"/>
                    <a:pt x="501" y="500"/>
                  </a:cubicBezTo>
                  <a:cubicBezTo>
                    <a:pt x="501" y="534"/>
                    <a:pt x="534" y="534"/>
                    <a:pt x="601" y="534"/>
                  </a:cubicBezTo>
                  <a:cubicBezTo>
                    <a:pt x="601" y="534"/>
                    <a:pt x="634" y="500"/>
                    <a:pt x="601" y="434"/>
                  </a:cubicBezTo>
                  <a:cubicBezTo>
                    <a:pt x="534" y="400"/>
                    <a:pt x="501" y="334"/>
                    <a:pt x="534" y="234"/>
                  </a:cubicBezTo>
                  <a:cubicBezTo>
                    <a:pt x="601" y="167"/>
                    <a:pt x="634" y="133"/>
                    <a:pt x="701" y="67"/>
                  </a:cubicBezTo>
                  <a:cubicBezTo>
                    <a:pt x="768" y="133"/>
                    <a:pt x="768" y="133"/>
                    <a:pt x="801" y="133"/>
                  </a:cubicBezTo>
                  <a:cubicBezTo>
                    <a:pt x="834" y="167"/>
                    <a:pt x="868" y="200"/>
                    <a:pt x="868" y="234"/>
                  </a:cubicBezTo>
                  <a:cubicBezTo>
                    <a:pt x="868" y="300"/>
                    <a:pt x="868" y="367"/>
                    <a:pt x="834" y="400"/>
                  </a:cubicBezTo>
                  <a:cubicBezTo>
                    <a:pt x="801" y="500"/>
                    <a:pt x="768" y="534"/>
                    <a:pt x="768" y="634"/>
                  </a:cubicBezTo>
                  <a:cubicBezTo>
                    <a:pt x="768" y="801"/>
                    <a:pt x="834" y="901"/>
                    <a:pt x="968" y="967"/>
                  </a:cubicBezTo>
                  <a:cubicBezTo>
                    <a:pt x="1001" y="984"/>
                    <a:pt x="1043" y="992"/>
                    <a:pt x="1084" y="992"/>
                  </a:cubicBezTo>
                  <a:cubicBezTo>
                    <a:pt x="1126" y="992"/>
                    <a:pt x="1168" y="984"/>
                    <a:pt x="1201" y="967"/>
                  </a:cubicBezTo>
                  <a:cubicBezTo>
                    <a:pt x="1201" y="901"/>
                    <a:pt x="1268" y="901"/>
                    <a:pt x="1301" y="867"/>
                  </a:cubicBezTo>
                  <a:cubicBezTo>
                    <a:pt x="1335" y="867"/>
                    <a:pt x="1335" y="834"/>
                    <a:pt x="1301" y="801"/>
                  </a:cubicBezTo>
                  <a:cubicBezTo>
                    <a:pt x="1301" y="767"/>
                    <a:pt x="1293" y="751"/>
                    <a:pt x="1276" y="751"/>
                  </a:cubicBezTo>
                  <a:cubicBezTo>
                    <a:pt x="1260" y="751"/>
                    <a:pt x="1235" y="767"/>
                    <a:pt x="1201" y="801"/>
                  </a:cubicBezTo>
                  <a:cubicBezTo>
                    <a:pt x="1154" y="824"/>
                    <a:pt x="1124" y="848"/>
                    <a:pt x="1074" y="848"/>
                  </a:cubicBezTo>
                  <a:cubicBezTo>
                    <a:pt x="1054" y="848"/>
                    <a:pt x="1030" y="844"/>
                    <a:pt x="1001" y="834"/>
                  </a:cubicBezTo>
                  <a:cubicBezTo>
                    <a:pt x="968" y="801"/>
                    <a:pt x="934" y="734"/>
                    <a:pt x="934" y="667"/>
                  </a:cubicBezTo>
                  <a:cubicBezTo>
                    <a:pt x="934" y="634"/>
                    <a:pt x="934" y="567"/>
                    <a:pt x="968" y="534"/>
                  </a:cubicBezTo>
                  <a:cubicBezTo>
                    <a:pt x="1001" y="467"/>
                    <a:pt x="1034" y="367"/>
                    <a:pt x="1034" y="300"/>
                  </a:cubicBezTo>
                  <a:cubicBezTo>
                    <a:pt x="1034" y="200"/>
                    <a:pt x="968" y="67"/>
                    <a:pt x="868" y="33"/>
                  </a:cubicBezTo>
                  <a:cubicBezTo>
                    <a:pt x="834" y="0"/>
                    <a:pt x="768" y="0"/>
                    <a:pt x="634" y="0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464425" y="3448750"/>
              <a:ext cx="52575" cy="66725"/>
            </a:xfrm>
            <a:custGeom>
              <a:avLst/>
              <a:gdLst/>
              <a:ahLst/>
              <a:cxnLst/>
              <a:rect l="l" t="t" r="r" b="b"/>
              <a:pathLst>
                <a:path w="2103" h="2669" extrusionOk="0">
                  <a:moveTo>
                    <a:pt x="1" y="0"/>
                  </a:moveTo>
                  <a:lnTo>
                    <a:pt x="67" y="834"/>
                  </a:lnTo>
                  <a:lnTo>
                    <a:pt x="1569" y="2669"/>
                  </a:lnTo>
                  <a:lnTo>
                    <a:pt x="2102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27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516975" y="3418725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567" y="0"/>
                  </a:moveTo>
                  <a:lnTo>
                    <a:pt x="0" y="2335"/>
                  </a:lnTo>
                  <a:lnTo>
                    <a:pt x="1501" y="2902"/>
                  </a:lnTo>
                  <a:lnTo>
                    <a:pt x="1134" y="5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AD27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223300" y="1991025"/>
              <a:ext cx="474525" cy="259375"/>
            </a:xfrm>
            <a:custGeom>
              <a:avLst/>
              <a:gdLst/>
              <a:ahLst/>
              <a:cxnLst/>
              <a:rect l="l" t="t" r="r" b="b"/>
              <a:pathLst>
                <a:path w="18981" h="10375" extrusionOk="0">
                  <a:moveTo>
                    <a:pt x="17580" y="1"/>
                  </a:moveTo>
                  <a:lnTo>
                    <a:pt x="1" y="6606"/>
                  </a:lnTo>
                  <a:lnTo>
                    <a:pt x="1435" y="10375"/>
                  </a:lnTo>
                  <a:lnTo>
                    <a:pt x="18981" y="3770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B33A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01000" y="1274000"/>
              <a:ext cx="1319300" cy="1167675"/>
            </a:xfrm>
            <a:custGeom>
              <a:avLst/>
              <a:gdLst/>
              <a:ahLst/>
              <a:cxnLst/>
              <a:rect l="l" t="t" r="r" b="b"/>
              <a:pathLst>
                <a:path w="52772" h="46707" extrusionOk="0">
                  <a:moveTo>
                    <a:pt x="26311" y="3890"/>
                  </a:moveTo>
                  <a:cubicBezTo>
                    <a:pt x="34164" y="3890"/>
                    <a:pt x="41580" y="8703"/>
                    <a:pt x="44532" y="16473"/>
                  </a:cubicBezTo>
                  <a:cubicBezTo>
                    <a:pt x="48302" y="26480"/>
                    <a:pt x="43198" y="37722"/>
                    <a:pt x="33191" y="41491"/>
                  </a:cubicBezTo>
                  <a:cubicBezTo>
                    <a:pt x="30928" y="42348"/>
                    <a:pt x="28608" y="42754"/>
                    <a:pt x="26327" y="42754"/>
                  </a:cubicBezTo>
                  <a:cubicBezTo>
                    <a:pt x="18488" y="42754"/>
                    <a:pt x="11119" y="37953"/>
                    <a:pt x="8173" y="30150"/>
                  </a:cubicBezTo>
                  <a:cubicBezTo>
                    <a:pt x="4437" y="20142"/>
                    <a:pt x="9507" y="8934"/>
                    <a:pt x="19515" y="5132"/>
                  </a:cubicBezTo>
                  <a:cubicBezTo>
                    <a:pt x="21752" y="4289"/>
                    <a:pt x="24050" y="3890"/>
                    <a:pt x="26311" y="3890"/>
                  </a:cubicBezTo>
                  <a:close/>
                  <a:moveTo>
                    <a:pt x="26374" y="0"/>
                  </a:moveTo>
                  <a:cubicBezTo>
                    <a:pt x="23651" y="0"/>
                    <a:pt x="20881" y="481"/>
                    <a:pt x="18180" y="1496"/>
                  </a:cubicBezTo>
                  <a:cubicBezTo>
                    <a:pt x="6138" y="6066"/>
                    <a:pt x="1" y="19509"/>
                    <a:pt x="4537" y="31584"/>
                  </a:cubicBezTo>
                  <a:cubicBezTo>
                    <a:pt x="8080" y="40920"/>
                    <a:pt x="16956" y="46707"/>
                    <a:pt x="26394" y="46707"/>
                  </a:cubicBezTo>
                  <a:cubicBezTo>
                    <a:pt x="29129" y="46707"/>
                    <a:pt x="31912" y="46221"/>
                    <a:pt x="34625" y="45194"/>
                  </a:cubicBezTo>
                  <a:cubicBezTo>
                    <a:pt x="46634" y="40724"/>
                    <a:pt x="52772" y="27214"/>
                    <a:pt x="48268" y="15139"/>
                  </a:cubicBezTo>
                  <a:cubicBezTo>
                    <a:pt x="44721" y="5790"/>
                    <a:pt x="35825" y="0"/>
                    <a:pt x="26374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52700" y="1318725"/>
              <a:ext cx="1215900" cy="1077050"/>
            </a:xfrm>
            <a:custGeom>
              <a:avLst/>
              <a:gdLst/>
              <a:ahLst/>
              <a:cxnLst/>
              <a:rect l="l" t="t" r="r" b="b"/>
              <a:pathLst>
                <a:path w="48636" h="43082" extrusionOk="0">
                  <a:moveTo>
                    <a:pt x="24243" y="2101"/>
                  </a:moveTo>
                  <a:cubicBezTo>
                    <a:pt x="32096" y="2101"/>
                    <a:pt x="39512" y="6914"/>
                    <a:pt x="42464" y="14684"/>
                  </a:cubicBezTo>
                  <a:cubicBezTo>
                    <a:pt x="46234" y="24691"/>
                    <a:pt x="41130" y="35933"/>
                    <a:pt x="31123" y="39702"/>
                  </a:cubicBezTo>
                  <a:cubicBezTo>
                    <a:pt x="28860" y="40559"/>
                    <a:pt x="26540" y="40965"/>
                    <a:pt x="24259" y="40965"/>
                  </a:cubicBezTo>
                  <a:cubicBezTo>
                    <a:pt x="16420" y="40965"/>
                    <a:pt x="9051" y="36164"/>
                    <a:pt x="6105" y="28361"/>
                  </a:cubicBezTo>
                  <a:cubicBezTo>
                    <a:pt x="2369" y="18353"/>
                    <a:pt x="7439" y="7145"/>
                    <a:pt x="17447" y="3343"/>
                  </a:cubicBezTo>
                  <a:cubicBezTo>
                    <a:pt x="19684" y="2500"/>
                    <a:pt x="21982" y="2101"/>
                    <a:pt x="24243" y="2101"/>
                  </a:cubicBezTo>
                  <a:close/>
                  <a:moveTo>
                    <a:pt x="24288" y="0"/>
                  </a:moveTo>
                  <a:cubicBezTo>
                    <a:pt x="21779" y="0"/>
                    <a:pt x="19229" y="442"/>
                    <a:pt x="16746" y="1375"/>
                  </a:cubicBezTo>
                  <a:cubicBezTo>
                    <a:pt x="5605" y="5544"/>
                    <a:pt x="1" y="18020"/>
                    <a:pt x="4170" y="29128"/>
                  </a:cubicBezTo>
                  <a:cubicBezTo>
                    <a:pt x="7405" y="37771"/>
                    <a:pt x="15619" y="43082"/>
                    <a:pt x="24326" y="43082"/>
                  </a:cubicBezTo>
                  <a:cubicBezTo>
                    <a:pt x="26842" y="43082"/>
                    <a:pt x="29400" y="42638"/>
                    <a:pt x="31890" y="41703"/>
                  </a:cubicBezTo>
                  <a:cubicBezTo>
                    <a:pt x="42965" y="37534"/>
                    <a:pt x="48636" y="25125"/>
                    <a:pt x="44466" y="13984"/>
                  </a:cubicBezTo>
                  <a:cubicBezTo>
                    <a:pt x="41228" y="5333"/>
                    <a:pt x="33004" y="0"/>
                    <a:pt x="24288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625624" y="1369406"/>
              <a:ext cx="1066625" cy="971550"/>
            </a:xfrm>
            <a:custGeom>
              <a:avLst/>
              <a:gdLst/>
              <a:ahLst/>
              <a:cxnLst/>
              <a:rect l="l" t="t" r="r" b="b"/>
              <a:pathLst>
                <a:path w="42665" h="38862" extrusionOk="0">
                  <a:moveTo>
                    <a:pt x="21333" y="1"/>
                  </a:moveTo>
                  <a:cubicBezTo>
                    <a:pt x="16362" y="1"/>
                    <a:pt x="11392" y="1902"/>
                    <a:pt x="7606" y="5705"/>
                  </a:cubicBezTo>
                  <a:cubicBezTo>
                    <a:pt x="1" y="13277"/>
                    <a:pt x="1" y="25586"/>
                    <a:pt x="7606" y="33158"/>
                  </a:cubicBezTo>
                  <a:cubicBezTo>
                    <a:pt x="11392" y="36961"/>
                    <a:pt x="16362" y="38862"/>
                    <a:pt x="21333" y="38862"/>
                  </a:cubicBezTo>
                  <a:cubicBezTo>
                    <a:pt x="26303" y="38862"/>
                    <a:pt x="31273" y="36961"/>
                    <a:pt x="35059" y="33158"/>
                  </a:cubicBezTo>
                  <a:cubicBezTo>
                    <a:pt x="42664" y="25586"/>
                    <a:pt x="42664" y="13277"/>
                    <a:pt x="35059" y="5705"/>
                  </a:cubicBezTo>
                  <a:cubicBezTo>
                    <a:pt x="31273" y="1902"/>
                    <a:pt x="26303" y="1"/>
                    <a:pt x="21333" y="1"/>
                  </a:cubicBezTo>
                  <a:close/>
                </a:path>
              </a:pathLst>
            </a:custGeom>
            <a:solidFill>
              <a:srgbClr val="385D93">
                <a:alpha val="229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561175" y="2063575"/>
              <a:ext cx="845625" cy="451350"/>
            </a:xfrm>
            <a:custGeom>
              <a:avLst/>
              <a:gdLst/>
              <a:ahLst/>
              <a:cxnLst/>
              <a:rect l="l" t="t" r="r" b="b"/>
              <a:pathLst>
                <a:path w="33825" h="18054" extrusionOk="0">
                  <a:moveTo>
                    <a:pt x="31056" y="1"/>
                  </a:moveTo>
                  <a:lnTo>
                    <a:pt x="3036" y="10508"/>
                  </a:lnTo>
                  <a:cubicBezTo>
                    <a:pt x="1001" y="11242"/>
                    <a:pt x="0" y="13511"/>
                    <a:pt x="734" y="15512"/>
                  </a:cubicBezTo>
                  <a:cubicBezTo>
                    <a:pt x="1331" y="17096"/>
                    <a:pt x="2818" y="18054"/>
                    <a:pt x="4408" y="18054"/>
                  </a:cubicBezTo>
                  <a:cubicBezTo>
                    <a:pt x="4860" y="18054"/>
                    <a:pt x="5320" y="17976"/>
                    <a:pt x="5771" y="17814"/>
                  </a:cubicBezTo>
                  <a:lnTo>
                    <a:pt x="33824" y="7306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573675" y="2197025"/>
              <a:ext cx="830625" cy="316575"/>
            </a:xfrm>
            <a:custGeom>
              <a:avLst/>
              <a:gdLst/>
              <a:ahLst/>
              <a:cxnLst/>
              <a:rect l="l" t="t" r="r" b="b"/>
              <a:pathLst>
                <a:path w="33225" h="12663" extrusionOk="0">
                  <a:moveTo>
                    <a:pt x="32557" y="0"/>
                  </a:moveTo>
                  <a:lnTo>
                    <a:pt x="4537" y="10508"/>
                  </a:lnTo>
                  <a:cubicBezTo>
                    <a:pt x="4088" y="10678"/>
                    <a:pt x="3624" y="10760"/>
                    <a:pt x="3166" y="10760"/>
                  </a:cubicBezTo>
                  <a:cubicBezTo>
                    <a:pt x="1925" y="10760"/>
                    <a:pt x="732" y="10163"/>
                    <a:pt x="1" y="9140"/>
                  </a:cubicBezTo>
                  <a:lnTo>
                    <a:pt x="1" y="9140"/>
                  </a:lnTo>
                  <a:cubicBezTo>
                    <a:pt x="34" y="9474"/>
                    <a:pt x="67" y="9774"/>
                    <a:pt x="201" y="10141"/>
                  </a:cubicBezTo>
                  <a:cubicBezTo>
                    <a:pt x="796" y="11693"/>
                    <a:pt x="2273" y="12663"/>
                    <a:pt x="3839" y="12663"/>
                  </a:cubicBezTo>
                  <a:cubicBezTo>
                    <a:pt x="4293" y="12663"/>
                    <a:pt x="4755" y="12581"/>
                    <a:pt x="5204" y="12409"/>
                  </a:cubicBezTo>
                  <a:lnTo>
                    <a:pt x="33224" y="1901"/>
                  </a:lnTo>
                  <a:lnTo>
                    <a:pt x="32557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41575" y="1424950"/>
              <a:ext cx="557950" cy="242875"/>
            </a:xfrm>
            <a:custGeom>
              <a:avLst/>
              <a:gdLst/>
              <a:ahLst/>
              <a:cxnLst/>
              <a:rect l="l" t="t" r="r" b="b"/>
              <a:pathLst>
                <a:path w="22318" h="9715" extrusionOk="0">
                  <a:moveTo>
                    <a:pt x="13305" y="1"/>
                  </a:moveTo>
                  <a:cubicBezTo>
                    <a:pt x="9305" y="1"/>
                    <a:pt x="5434" y="1348"/>
                    <a:pt x="2222" y="4197"/>
                  </a:cubicBezTo>
                  <a:cubicBezTo>
                    <a:pt x="1" y="6205"/>
                    <a:pt x="1752" y="9715"/>
                    <a:pt x="3996" y="9715"/>
                  </a:cubicBezTo>
                  <a:cubicBezTo>
                    <a:pt x="4548" y="9715"/>
                    <a:pt x="5131" y="9502"/>
                    <a:pt x="5691" y="9001"/>
                  </a:cubicBezTo>
                  <a:cubicBezTo>
                    <a:pt x="7902" y="6987"/>
                    <a:pt x="10583" y="5786"/>
                    <a:pt x="13442" y="5786"/>
                  </a:cubicBezTo>
                  <a:cubicBezTo>
                    <a:pt x="14465" y="5786"/>
                    <a:pt x="15511" y="5940"/>
                    <a:pt x="16566" y="6265"/>
                  </a:cubicBezTo>
                  <a:cubicBezTo>
                    <a:pt x="16919" y="6379"/>
                    <a:pt x="17260" y="6430"/>
                    <a:pt x="17587" y="6430"/>
                  </a:cubicBezTo>
                  <a:cubicBezTo>
                    <a:pt x="20623" y="6430"/>
                    <a:pt x="22318" y="1949"/>
                    <a:pt x="19034" y="895"/>
                  </a:cubicBezTo>
                  <a:cubicBezTo>
                    <a:pt x="17133" y="304"/>
                    <a:pt x="15205" y="1"/>
                    <a:pt x="13305" y="1"/>
                  </a:cubicBezTo>
                  <a:close/>
                </a:path>
              </a:pathLst>
            </a:custGeom>
            <a:solidFill>
              <a:srgbClr val="385D93">
                <a:alpha val="229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349100" y="19393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1" y="1"/>
                  </a:move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463350" y="2046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356625" y="1834250"/>
              <a:ext cx="213500" cy="212675"/>
            </a:xfrm>
            <a:custGeom>
              <a:avLst/>
              <a:gdLst/>
              <a:ahLst/>
              <a:cxnLst/>
              <a:rect l="l" t="t" r="r" b="b"/>
              <a:pathLst>
                <a:path w="8540" h="8507" extrusionOk="0">
                  <a:moveTo>
                    <a:pt x="4270" y="1"/>
                  </a:moveTo>
                  <a:cubicBezTo>
                    <a:pt x="4270" y="868"/>
                    <a:pt x="4203" y="3036"/>
                    <a:pt x="3603" y="3570"/>
                  </a:cubicBezTo>
                  <a:cubicBezTo>
                    <a:pt x="3069" y="4137"/>
                    <a:pt x="901" y="4204"/>
                    <a:pt x="0" y="4237"/>
                  </a:cubicBezTo>
                  <a:cubicBezTo>
                    <a:pt x="901" y="4237"/>
                    <a:pt x="3069" y="4337"/>
                    <a:pt x="3603" y="4904"/>
                  </a:cubicBezTo>
                  <a:cubicBezTo>
                    <a:pt x="4136" y="5471"/>
                    <a:pt x="4236" y="7606"/>
                    <a:pt x="4270" y="8507"/>
                  </a:cubicBezTo>
                  <a:cubicBezTo>
                    <a:pt x="4270" y="7606"/>
                    <a:pt x="4370" y="5438"/>
                    <a:pt x="4937" y="4904"/>
                  </a:cubicBezTo>
                  <a:cubicBezTo>
                    <a:pt x="5471" y="4371"/>
                    <a:pt x="7639" y="4270"/>
                    <a:pt x="8540" y="4237"/>
                  </a:cubicBezTo>
                  <a:cubicBezTo>
                    <a:pt x="7639" y="4237"/>
                    <a:pt x="5471" y="4170"/>
                    <a:pt x="4937" y="3570"/>
                  </a:cubicBezTo>
                  <a:cubicBezTo>
                    <a:pt x="4370" y="3003"/>
                    <a:pt x="4270" y="835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463350" y="1824250"/>
              <a:ext cx="25" cy="10025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1" y="0"/>
                  </a:moveTo>
                  <a:lnTo>
                    <a:pt x="1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570100" y="19393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04875" y="424097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0" y="1"/>
                  </a:move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019950" y="4347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3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914050" y="4135900"/>
              <a:ext cx="211825" cy="212675"/>
            </a:xfrm>
            <a:custGeom>
              <a:avLst/>
              <a:gdLst/>
              <a:ahLst/>
              <a:cxnLst/>
              <a:rect l="l" t="t" r="r" b="b"/>
              <a:pathLst>
                <a:path w="8473" h="8507" extrusionOk="0">
                  <a:moveTo>
                    <a:pt x="4236" y="1"/>
                  </a:moveTo>
                  <a:cubicBezTo>
                    <a:pt x="4236" y="868"/>
                    <a:pt x="4136" y="3036"/>
                    <a:pt x="3569" y="3570"/>
                  </a:cubicBezTo>
                  <a:cubicBezTo>
                    <a:pt x="3036" y="4137"/>
                    <a:pt x="867" y="4204"/>
                    <a:pt x="0" y="4237"/>
                  </a:cubicBezTo>
                  <a:cubicBezTo>
                    <a:pt x="867" y="4237"/>
                    <a:pt x="3036" y="4337"/>
                    <a:pt x="3569" y="4904"/>
                  </a:cubicBezTo>
                  <a:cubicBezTo>
                    <a:pt x="4103" y="5471"/>
                    <a:pt x="4203" y="7639"/>
                    <a:pt x="4236" y="8507"/>
                  </a:cubicBezTo>
                  <a:cubicBezTo>
                    <a:pt x="4236" y="7639"/>
                    <a:pt x="4336" y="5471"/>
                    <a:pt x="4904" y="4904"/>
                  </a:cubicBezTo>
                  <a:cubicBezTo>
                    <a:pt x="5437" y="4370"/>
                    <a:pt x="7605" y="4304"/>
                    <a:pt x="8473" y="4237"/>
                  </a:cubicBezTo>
                  <a:cubicBezTo>
                    <a:pt x="7605" y="4237"/>
                    <a:pt x="5437" y="4170"/>
                    <a:pt x="4904" y="3570"/>
                  </a:cubicBezTo>
                  <a:cubicBezTo>
                    <a:pt x="4336" y="3003"/>
                    <a:pt x="4236" y="868"/>
                    <a:pt x="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019950" y="4126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1"/>
                  </a:move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126700" y="4240975"/>
              <a:ext cx="9200" cy="400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cubicBezTo>
                    <a:pt x="67" y="12"/>
                    <a:pt x="130" y="15"/>
                    <a:pt x="184" y="15"/>
                  </a:cubicBezTo>
                  <a:cubicBezTo>
                    <a:pt x="293" y="15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350175" y="1898475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1" y="0"/>
                  </a:move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465275" y="2005200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36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358525" y="1793400"/>
              <a:ext cx="212675" cy="212675"/>
            </a:xfrm>
            <a:custGeom>
              <a:avLst/>
              <a:gdLst/>
              <a:ahLst/>
              <a:cxnLst/>
              <a:rect l="l" t="t" r="r" b="b"/>
              <a:pathLst>
                <a:path w="8507" h="8507" extrusionOk="0">
                  <a:moveTo>
                    <a:pt x="4270" y="0"/>
                  </a:moveTo>
                  <a:cubicBezTo>
                    <a:pt x="4270" y="867"/>
                    <a:pt x="4170" y="3036"/>
                    <a:pt x="3603" y="3569"/>
                  </a:cubicBezTo>
                  <a:cubicBezTo>
                    <a:pt x="3069" y="4136"/>
                    <a:pt x="901" y="4203"/>
                    <a:pt x="0" y="4237"/>
                  </a:cubicBezTo>
                  <a:cubicBezTo>
                    <a:pt x="901" y="4237"/>
                    <a:pt x="3069" y="4337"/>
                    <a:pt x="3603" y="4904"/>
                  </a:cubicBezTo>
                  <a:cubicBezTo>
                    <a:pt x="4137" y="5471"/>
                    <a:pt x="4237" y="7639"/>
                    <a:pt x="4270" y="8506"/>
                  </a:cubicBezTo>
                  <a:cubicBezTo>
                    <a:pt x="4270" y="7639"/>
                    <a:pt x="4337" y="5471"/>
                    <a:pt x="4937" y="4904"/>
                  </a:cubicBezTo>
                  <a:cubicBezTo>
                    <a:pt x="5471" y="4370"/>
                    <a:pt x="7639" y="4303"/>
                    <a:pt x="8506" y="4237"/>
                  </a:cubicBezTo>
                  <a:cubicBezTo>
                    <a:pt x="7639" y="4237"/>
                    <a:pt x="5471" y="4170"/>
                    <a:pt x="4937" y="3569"/>
                  </a:cubicBezTo>
                  <a:cubicBezTo>
                    <a:pt x="4337" y="3002"/>
                    <a:pt x="4270" y="834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465275" y="17842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0"/>
                  </a:moveTo>
                  <a:lnTo>
                    <a:pt x="0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570350" y="189847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559375" y="1224650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1" y="1"/>
                  </a:move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674450" y="1329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567725" y="1117900"/>
              <a:ext cx="212675" cy="212675"/>
            </a:xfrm>
            <a:custGeom>
              <a:avLst/>
              <a:gdLst/>
              <a:ahLst/>
              <a:cxnLst/>
              <a:rect l="l" t="t" r="r" b="b"/>
              <a:pathLst>
                <a:path w="8507" h="8507" extrusionOk="0">
                  <a:moveTo>
                    <a:pt x="4270" y="1"/>
                  </a:moveTo>
                  <a:cubicBezTo>
                    <a:pt x="4270" y="868"/>
                    <a:pt x="4170" y="3036"/>
                    <a:pt x="3603" y="3603"/>
                  </a:cubicBezTo>
                  <a:cubicBezTo>
                    <a:pt x="3069" y="4137"/>
                    <a:pt x="901" y="4204"/>
                    <a:pt x="0" y="4271"/>
                  </a:cubicBezTo>
                  <a:cubicBezTo>
                    <a:pt x="901" y="4271"/>
                    <a:pt x="3069" y="4337"/>
                    <a:pt x="3603" y="4904"/>
                  </a:cubicBezTo>
                  <a:cubicBezTo>
                    <a:pt x="4137" y="5471"/>
                    <a:pt x="4237" y="7640"/>
                    <a:pt x="4270" y="8507"/>
                  </a:cubicBezTo>
                  <a:cubicBezTo>
                    <a:pt x="4270" y="7640"/>
                    <a:pt x="4337" y="5471"/>
                    <a:pt x="4937" y="4904"/>
                  </a:cubicBezTo>
                  <a:cubicBezTo>
                    <a:pt x="5471" y="4371"/>
                    <a:pt x="7639" y="4304"/>
                    <a:pt x="8506" y="4271"/>
                  </a:cubicBezTo>
                  <a:cubicBezTo>
                    <a:pt x="7639" y="4271"/>
                    <a:pt x="5471" y="4171"/>
                    <a:pt x="4937" y="3603"/>
                  </a:cubicBezTo>
                  <a:cubicBezTo>
                    <a:pt x="4403" y="3036"/>
                    <a:pt x="4303" y="868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674450" y="1108725"/>
              <a:ext cx="875" cy="9200"/>
            </a:xfrm>
            <a:custGeom>
              <a:avLst/>
              <a:gdLst/>
              <a:ahLst/>
              <a:cxnLst/>
              <a:rect l="l" t="t" r="r" b="b"/>
              <a:pathLst>
                <a:path w="35" h="368" extrusionOk="0">
                  <a:moveTo>
                    <a:pt x="1" y="1"/>
                  </a:moveTo>
                  <a:lnTo>
                    <a:pt x="1" y="368"/>
                  </a:lnTo>
                  <a:cubicBezTo>
                    <a:pt x="34" y="1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780375" y="1224650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401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276450" y="4010825"/>
              <a:ext cx="9175" cy="25"/>
            </a:xfrm>
            <a:custGeom>
              <a:avLst/>
              <a:gdLst/>
              <a:ahLst/>
              <a:cxnLst/>
              <a:rect l="l" t="t" r="r" b="b"/>
              <a:pathLst>
                <a:path w="367" h="1" extrusionOk="0">
                  <a:moveTo>
                    <a:pt x="0" y="0"/>
                  </a:move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392350" y="4116725"/>
              <a:ext cx="25" cy="10025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1" y="40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285600" y="3905750"/>
              <a:ext cx="212700" cy="212675"/>
            </a:xfrm>
            <a:custGeom>
              <a:avLst/>
              <a:gdLst/>
              <a:ahLst/>
              <a:cxnLst/>
              <a:rect l="l" t="t" r="r" b="b"/>
              <a:pathLst>
                <a:path w="8508" h="8507" extrusionOk="0">
                  <a:moveTo>
                    <a:pt x="4271" y="0"/>
                  </a:moveTo>
                  <a:cubicBezTo>
                    <a:pt x="4271" y="867"/>
                    <a:pt x="4171" y="3036"/>
                    <a:pt x="3604" y="3569"/>
                  </a:cubicBezTo>
                  <a:cubicBezTo>
                    <a:pt x="3070" y="4103"/>
                    <a:pt x="902" y="4203"/>
                    <a:pt x="1" y="4236"/>
                  </a:cubicBezTo>
                  <a:cubicBezTo>
                    <a:pt x="902" y="4236"/>
                    <a:pt x="3070" y="4336"/>
                    <a:pt x="3604" y="4904"/>
                  </a:cubicBezTo>
                  <a:cubicBezTo>
                    <a:pt x="4137" y="5437"/>
                    <a:pt x="4237" y="7605"/>
                    <a:pt x="4271" y="8506"/>
                  </a:cubicBezTo>
                  <a:cubicBezTo>
                    <a:pt x="4271" y="7605"/>
                    <a:pt x="4337" y="5437"/>
                    <a:pt x="4938" y="4904"/>
                  </a:cubicBezTo>
                  <a:cubicBezTo>
                    <a:pt x="5472" y="4370"/>
                    <a:pt x="7640" y="4270"/>
                    <a:pt x="8507" y="4236"/>
                  </a:cubicBezTo>
                  <a:cubicBezTo>
                    <a:pt x="7640" y="4236"/>
                    <a:pt x="5472" y="4170"/>
                    <a:pt x="4938" y="3569"/>
                  </a:cubicBezTo>
                  <a:cubicBezTo>
                    <a:pt x="4337" y="3002"/>
                    <a:pt x="4271" y="834"/>
                    <a:pt x="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392350" y="3895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1"/>
                  </a:moveTo>
                  <a:lnTo>
                    <a:pt x="1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497425" y="40108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701150" y="287332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0" y="1"/>
                  </a:move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816225" y="2980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709475" y="2767425"/>
              <a:ext cx="212700" cy="212675"/>
            </a:xfrm>
            <a:custGeom>
              <a:avLst/>
              <a:gdLst/>
              <a:ahLst/>
              <a:cxnLst/>
              <a:rect l="l" t="t" r="r" b="b"/>
              <a:pathLst>
                <a:path w="8508" h="8507" extrusionOk="0">
                  <a:moveTo>
                    <a:pt x="4271" y="0"/>
                  </a:moveTo>
                  <a:cubicBezTo>
                    <a:pt x="4271" y="868"/>
                    <a:pt x="4171" y="3036"/>
                    <a:pt x="3604" y="3570"/>
                  </a:cubicBezTo>
                  <a:cubicBezTo>
                    <a:pt x="3070" y="4103"/>
                    <a:pt x="902" y="4203"/>
                    <a:pt x="1" y="4237"/>
                  </a:cubicBezTo>
                  <a:cubicBezTo>
                    <a:pt x="902" y="4237"/>
                    <a:pt x="3070" y="4304"/>
                    <a:pt x="3604" y="4904"/>
                  </a:cubicBezTo>
                  <a:cubicBezTo>
                    <a:pt x="4137" y="5438"/>
                    <a:pt x="4237" y="7606"/>
                    <a:pt x="4271" y="8507"/>
                  </a:cubicBezTo>
                  <a:cubicBezTo>
                    <a:pt x="4271" y="7606"/>
                    <a:pt x="4337" y="5438"/>
                    <a:pt x="4938" y="4904"/>
                  </a:cubicBezTo>
                  <a:cubicBezTo>
                    <a:pt x="5472" y="4370"/>
                    <a:pt x="7640" y="4270"/>
                    <a:pt x="8507" y="4237"/>
                  </a:cubicBezTo>
                  <a:cubicBezTo>
                    <a:pt x="7640" y="4237"/>
                    <a:pt x="5472" y="4170"/>
                    <a:pt x="4938" y="3570"/>
                  </a:cubicBezTo>
                  <a:cubicBezTo>
                    <a:pt x="4337" y="3036"/>
                    <a:pt x="4271" y="868"/>
                    <a:pt x="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16225" y="2759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1"/>
                  </a:moveTo>
                  <a:lnTo>
                    <a:pt x="1" y="3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922150" y="287332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40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507550" y="216700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570100" y="2223700"/>
              <a:ext cx="25" cy="5875"/>
            </a:xfrm>
            <a:custGeom>
              <a:avLst/>
              <a:gdLst/>
              <a:ahLst/>
              <a:cxnLst/>
              <a:rect l="l" t="t" r="r" b="b"/>
              <a:pathLst>
                <a:path w="1" h="235" extrusionOk="0">
                  <a:moveTo>
                    <a:pt x="1" y="2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512550" y="2109450"/>
              <a:ext cx="114275" cy="114275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303" y="1"/>
                  </a:moveTo>
                  <a:cubicBezTo>
                    <a:pt x="2303" y="468"/>
                    <a:pt x="2236" y="1635"/>
                    <a:pt x="1936" y="1969"/>
                  </a:cubicBezTo>
                  <a:cubicBezTo>
                    <a:pt x="1669" y="2236"/>
                    <a:pt x="501" y="2302"/>
                    <a:pt x="1" y="2302"/>
                  </a:cubicBezTo>
                  <a:cubicBezTo>
                    <a:pt x="468" y="2302"/>
                    <a:pt x="1602" y="2336"/>
                    <a:pt x="1936" y="2636"/>
                  </a:cubicBezTo>
                  <a:cubicBezTo>
                    <a:pt x="2236" y="2903"/>
                    <a:pt x="2303" y="4070"/>
                    <a:pt x="2303" y="4571"/>
                  </a:cubicBezTo>
                  <a:cubicBezTo>
                    <a:pt x="2303" y="4137"/>
                    <a:pt x="2336" y="2969"/>
                    <a:pt x="2636" y="2636"/>
                  </a:cubicBezTo>
                  <a:cubicBezTo>
                    <a:pt x="2903" y="2336"/>
                    <a:pt x="4070" y="2302"/>
                    <a:pt x="4571" y="2302"/>
                  </a:cubicBezTo>
                  <a:cubicBezTo>
                    <a:pt x="4137" y="2302"/>
                    <a:pt x="2970" y="2236"/>
                    <a:pt x="2636" y="1969"/>
                  </a:cubicBezTo>
                  <a:cubicBezTo>
                    <a:pt x="2336" y="1668"/>
                    <a:pt x="2303" y="501"/>
                    <a:pt x="2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570100" y="21052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1" y="1"/>
                  </a:moveTo>
                  <a:lnTo>
                    <a:pt x="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26800" y="2167000"/>
              <a:ext cx="5875" cy="400"/>
            </a:xfrm>
            <a:custGeom>
              <a:avLst/>
              <a:gdLst/>
              <a:ahLst/>
              <a:cxnLst/>
              <a:rect l="l" t="t" r="r" b="b"/>
              <a:pathLst>
                <a:path w="235" h="16" extrusionOk="0">
                  <a:moveTo>
                    <a:pt x="1" y="0"/>
                  </a:moveTo>
                  <a:cubicBezTo>
                    <a:pt x="45" y="11"/>
                    <a:pt x="86" y="15"/>
                    <a:pt x="121" y="15"/>
                  </a:cubicBezTo>
                  <a:cubicBezTo>
                    <a:pt x="190" y="15"/>
                    <a:pt x="2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756425" y="316105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18975" y="32185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61425" y="3103500"/>
              <a:ext cx="115100" cy="115100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2302" y="0"/>
                  </a:moveTo>
                  <a:cubicBezTo>
                    <a:pt x="2302" y="467"/>
                    <a:pt x="2269" y="1635"/>
                    <a:pt x="1969" y="1968"/>
                  </a:cubicBezTo>
                  <a:cubicBezTo>
                    <a:pt x="1669" y="2269"/>
                    <a:pt x="501" y="2302"/>
                    <a:pt x="1" y="2302"/>
                  </a:cubicBezTo>
                  <a:cubicBezTo>
                    <a:pt x="468" y="2302"/>
                    <a:pt x="1635" y="2335"/>
                    <a:pt x="1969" y="2636"/>
                  </a:cubicBezTo>
                  <a:cubicBezTo>
                    <a:pt x="2269" y="2936"/>
                    <a:pt x="2302" y="4103"/>
                    <a:pt x="2302" y="4604"/>
                  </a:cubicBezTo>
                  <a:cubicBezTo>
                    <a:pt x="2302" y="4137"/>
                    <a:pt x="2336" y="2969"/>
                    <a:pt x="2636" y="2636"/>
                  </a:cubicBezTo>
                  <a:cubicBezTo>
                    <a:pt x="2936" y="2335"/>
                    <a:pt x="4070" y="2302"/>
                    <a:pt x="4604" y="2302"/>
                  </a:cubicBezTo>
                  <a:cubicBezTo>
                    <a:pt x="4137" y="2302"/>
                    <a:pt x="2969" y="2269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818975" y="309850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876500" y="3161050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2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630025" y="278492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0" y="1"/>
                  </a:move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692575" y="28424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635025" y="2727400"/>
              <a:ext cx="115100" cy="115100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2302" y="0"/>
                  </a:moveTo>
                  <a:cubicBezTo>
                    <a:pt x="2302" y="467"/>
                    <a:pt x="2236" y="1635"/>
                    <a:pt x="1969" y="1968"/>
                  </a:cubicBezTo>
                  <a:cubicBezTo>
                    <a:pt x="1668" y="2269"/>
                    <a:pt x="501" y="2302"/>
                    <a:pt x="1" y="2302"/>
                  </a:cubicBezTo>
                  <a:cubicBezTo>
                    <a:pt x="468" y="2302"/>
                    <a:pt x="1635" y="2335"/>
                    <a:pt x="1969" y="2635"/>
                  </a:cubicBezTo>
                  <a:cubicBezTo>
                    <a:pt x="2236" y="2936"/>
                    <a:pt x="2302" y="4103"/>
                    <a:pt x="2302" y="4604"/>
                  </a:cubicBezTo>
                  <a:cubicBezTo>
                    <a:pt x="2302" y="4137"/>
                    <a:pt x="2336" y="2969"/>
                    <a:pt x="2636" y="2635"/>
                  </a:cubicBezTo>
                  <a:cubicBezTo>
                    <a:pt x="2936" y="2335"/>
                    <a:pt x="4104" y="2302"/>
                    <a:pt x="4604" y="2302"/>
                  </a:cubicBezTo>
                  <a:cubicBezTo>
                    <a:pt x="4137" y="2302"/>
                    <a:pt x="2969" y="2269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692575" y="272240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750100" y="2784925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20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18600" y="1439800"/>
              <a:ext cx="5875" cy="25"/>
            </a:xfrm>
            <a:custGeom>
              <a:avLst/>
              <a:gdLst/>
              <a:ahLst/>
              <a:cxnLst/>
              <a:rect l="l" t="t" r="r" b="b"/>
              <a:pathLst>
                <a:path w="235" h="1" extrusionOk="0">
                  <a:moveTo>
                    <a:pt x="1" y="1"/>
                  </a:move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880325" y="14973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822775" y="1383100"/>
              <a:ext cx="115125" cy="114275"/>
            </a:xfrm>
            <a:custGeom>
              <a:avLst/>
              <a:gdLst/>
              <a:ahLst/>
              <a:cxnLst/>
              <a:rect l="l" t="t" r="r" b="b"/>
              <a:pathLst>
                <a:path w="4605" h="4571" extrusionOk="0">
                  <a:moveTo>
                    <a:pt x="2302" y="0"/>
                  </a:moveTo>
                  <a:cubicBezTo>
                    <a:pt x="2302" y="434"/>
                    <a:pt x="2269" y="1602"/>
                    <a:pt x="1969" y="1935"/>
                  </a:cubicBezTo>
                  <a:cubicBezTo>
                    <a:pt x="1669" y="2235"/>
                    <a:pt x="501" y="2269"/>
                    <a:pt x="1" y="2269"/>
                  </a:cubicBezTo>
                  <a:cubicBezTo>
                    <a:pt x="468" y="2269"/>
                    <a:pt x="1635" y="2335"/>
                    <a:pt x="1969" y="2602"/>
                  </a:cubicBezTo>
                  <a:cubicBezTo>
                    <a:pt x="2269" y="2903"/>
                    <a:pt x="2302" y="4070"/>
                    <a:pt x="2302" y="4570"/>
                  </a:cubicBezTo>
                  <a:cubicBezTo>
                    <a:pt x="2302" y="4103"/>
                    <a:pt x="2336" y="2936"/>
                    <a:pt x="2636" y="2602"/>
                  </a:cubicBezTo>
                  <a:cubicBezTo>
                    <a:pt x="2936" y="2335"/>
                    <a:pt x="4104" y="2269"/>
                    <a:pt x="4604" y="2269"/>
                  </a:cubicBezTo>
                  <a:cubicBezTo>
                    <a:pt x="4137" y="2269"/>
                    <a:pt x="2970" y="2235"/>
                    <a:pt x="2636" y="1935"/>
                  </a:cubicBezTo>
                  <a:cubicBezTo>
                    <a:pt x="2402" y="1668"/>
                    <a:pt x="2302" y="501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80325" y="13789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1"/>
                  </a:moveTo>
                  <a:lnTo>
                    <a:pt x="0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937875" y="1439800"/>
              <a:ext cx="5025" cy="775"/>
            </a:xfrm>
            <a:custGeom>
              <a:avLst/>
              <a:gdLst/>
              <a:ahLst/>
              <a:cxnLst/>
              <a:rect l="l" t="t" r="r" b="b"/>
              <a:pathLst>
                <a:path w="201" h="31" extrusionOk="0">
                  <a:moveTo>
                    <a:pt x="0" y="1"/>
                  </a:moveTo>
                  <a:cubicBezTo>
                    <a:pt x="45" y="23"/>
                    <a:pt x="82" y="30"/>
                    <a:pt x="111" y="30"/>
                  </a:cubicBezTo>
                  <a:cubicBezTo>
                    <a:pt x="171" y="30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331600" y="4517000"/>
              <a:ext cx="5850" cy="25"/>
            </a:xfrm>
            <a:custGeom>
              <a:avLst/>
              <a:gdLst/>
              <a:ahLst/>
              <a:cxnLst/>
              <a:rect l="l" t="t" r="r" b="b"/>
              <a:pathLst>
                <a:path w="234" h="1" extrusionOk="0">
                  <a:moveTo>
                    <a:pt x="0" y="1"/>
                  </a:move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394150" y="45745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337425" y="4460300"/>
              <a:ext cx="114275" cy="114275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1"/>
                  </a:moveTo>
                  <a:cubicBezTo>
                    <a:pt x="2269" y="434"/>
                    <a:pt x="2236" y="1602"/>
                    <a:pt x="1936" y="1935"/>
                  </a:cubicBezTo>
                  <a:cubicBezTo>
                    <a:pt x="1669" y="2236"/>
                    <a:pt x="501" y="2269"/>
                    <a:pt x="1" y="2269"/>
                  </a:cubicBezTo>
                  <a:cubicBezTo>
                    <a:pt x="468" y="2269"/>
                    <a:pt x="1602" y="2336"/>
                    <a:pt x="1936" y="2602"/>
                  </a:cubicBezTo>
                  <a:cubicBezTo>
                    <a:pt x="2236" y="2903"/>
                    <a:pt x="2269" y="4070"/>
                    <a:pt x="2269" y="4571"/>
                  </a:cubicBezTo>
                  <a:cubicBezTo>
                    <a:pt x="2269" y="4104"/>
                    <a:pt x="2336" y="2936"/>
                    <a:pt x="2636" y="2602"/>
                  </a:cubicBezTo>
                  <a:cubicBezTo>
                    <a:pt x="2903" y="2336"/>
                    <a:pt x="4070" y="2269"/>
                    <a:pt x="4571" y="2269"/>
                  </a:cubicBezTo>
                  <a:cubicBezTo>
                    <a:pt x="4104" y="2269"/>
                    <a:pt x="2970" y="2236"/>
                    <a:pt x="2636" y="1935"/>
                  </a:cubicBezTo>
                  <a:cubicBezTo>
                    <a:pt x="2336" y="1602"/>
                    <a:pt x="2269" y="434"/>
                    <a:pt x="2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394150" y="445447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0" y="0"/>
                  </a:move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51675" y="451700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119175" y="2871675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181725" y="292837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1" y="23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124200" y="2814125"/>
              <a:ext cx="115100" cy="114275"/>
            </a:xfrm>
            <a:custGeom>
              <a:avLst/>
              <a:gdLst/>
              <a:ahLst/>
              <a:cxnLst/>
              <a:rect l="l" t="t" r="r" b="b"/>
              <a:pathLst>
                <a:path w="4604" h="4571" extrusionOk="0">
                  <a:moveTo>
                    <a:pt x="2302" y="0"/>
                  </a:moveTo>
                  <a:cubicBezTo>
                    <a:pt x="2302" y="467"/>
                    <a:pt x="2268" y="1635"/>
                    <a:pt x="1968" y="1969"/>
                  </a:cubicBezTo>
                  <a:cubicBezTo>
                    <a:pt x="1668" y="2235"/>
                    <a:pt x="500" y="2302"/>
                    <a:pt x="0" y="2302"/>
                  </a:cubicBezTo>
                  <a:cubicBezTo>
                    <a:pt x="467" y="2302"/>
                    <a:pt x="1635" y="2335"/>
                    <a:pt x="1968" y="2636"/>
                  </a:cubicBezTo>
                  <a:cubicBezTo>
                    <a:pt x="2268" y="2903"/>
                    <a:pt x="2302" y="4070"/>
                    <a:pt x="2302" y="4570"/>
                  </a:cubicBezTo>
                  <a:cubicBezTo>
                    <a:pt x="2302" y="4137"/>
                    <a:pt x="2335" y="2969"/>
                    <a:pt x="2635" y="2636"/>
                  </a:cubicBezTo>
                  <a:cubicBezTo>
                    <a:pt x="2935" y="2335"/>
                    <a:pt x="4103" y="2302"/>
                    <a:pt x="4603" y="2302"/>
                  </a:cubicBezTo>
                  <a:cubicBezTo>
                    <a:pt x="4136" y="2302"/>
                    <a:pt x="2969" y="2235"/>
                    <a:pt x="2635" y="1969"/>
                  </a:cubicBezTo>
                  <a:cubicBezTo>
                    <a:pt x="2335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181725" y="28091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1" y="0"/>
                  </a:moveTo>
                  <a:lnTo>
                    <a:pt x="1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239275" y="287167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176725" y="401497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1"/>
                  </a:move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239275" y="40725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181725" y="3957450"/>
              <a:ext cx="114275" cy="115100"/>
            </a:xfrm>
            <a:custGeom>
              <a:avLst/>
              <a:gdLst/>
              <a:ahLst/>
              <a:cxnLst/>
              <a:rect l="l" t="t" r="r" b="b"/>
              <a:pathLst>
                <a:path w="4571" h="4604" extrusionOk="0">
                  <a:moveTo>
                    <a:pt x="2302" y="0"/>
                  </a:moveTo>
                  <a:cubicBezTo>
                    <a:pt x="2302" y="467"/>
                    <a:pt x="2236" y="1635"/>
                    <a:pt x="1969" y="1968"/>
                  </a:cubicBezTo>
                  <a:cubicBezTo>
                    <a:pt x="1669" y="2268"/>
                    <a:pt x="501" y="2302"/>
                    <a:pt x="1" y="2302"/>
                  </a:cubicBezTo>
                  <a:cubicBezTo>
                    <a:pt x="434" y="2302"/>
                    <a:pt x="1635" y="2335"/>
                    <a:pt x="1969" y="2635"/>
                  </a:cubicBezTo>
                  <a:cubicBezTo>
                    <a:pt x="2236" y="2936"/>
                    <a:pt x="2302" y="4103"/>
                    <a:pt x="2302" y="4603"/>
                  </a:cubicBezTo>
                  <a:cubicBezTo>
                    <a:pt x="2302" y="4136"/>
                    <a:pt x="2336" y="2969"/>
                    <a:pt x="2636" y="2635"/>
                  </a:cubicBezTo>
                  <a:cubicBezTo>
                    <a:pt x="2903" y="2335"/>
                    <a:pt x="4070" y="2302"/>
                    <a:pt x="4571" y="2302"/>
                  </a:cubicBezTo>
                  <a:cubicBezTo>
                    <a:pt x="4137" y="2302"/>
                    <a:pt x="2936" y="2268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239275" y="39524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295975" y="4014975"/>
              <a:ext cx="5875" cy="25"/>
            </a:xfrm>
            <a:custGeom>
              <a:avLst/>
              <a:gdLst/>
              <a:ahLst/>
              <a:cxnLst/>
              <a:rect l="l" t="t" r="r" b="b"/>
              <a:pathLst>
                <a:path w="235" h="1" extrusionOk="0">
                  <a:moveTo>
                    <a:pt x="23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84;p33">
            <a:extLst>
              <a:ext uri="{FF2B5EF4-FFF2-40B4-BE49-F238E27FC236}">
                <a16:creationId xmlns:a16="http://schemas.microsoft.com/office/drawing/2014/main" id="{21329009-0AF7-2957-826F-2CBE1D668A6A}"/>
              </a:ext>
            </a:extLst>
          </p:cNvPr>
          <p:cNvGrpSpPr/>
          <p:nvPr/>
        </p:nvGrpSpPr>
        <p:grpSpPr>
          <a:xfrm>
            <a:off x="7572659" y="1739886"/>
            <a:ext cx="3548449" cy="4030558"/>
            <a:chOff x="519925" y="933275"/>
            <a:chExt cx="3706925" cy="4210225"/>
          </a:xfrm>
        </p:grpSpPr>
        <p:sp>
          <p:nvSpPr>
            <p:cNvPr id="5" name="Google Shape;985;p33">
              <a:extLst>
                <a:ext uri="{FF2B5EF4-FFF2-40B4-BE49-F238E27FC236}">
                  <a16:creationId xmlns:a16="http://schemas.microsoft.com/office/drawing/2014/main" id="{098C7657-FEE6-52A6-0C9D-6BCE40E85C21}"/>
                </a:ext>
              </a:extLst>
            </p:cNvPr>
            <p:cNvSpPr/>
            <p:nvPr/>
          </p:nvSpPr>
          <p:spPr>
            <a:xfrm>
              <a:off x="2106875" y="2990275"/>
              <a:ext cx="10875" cy="17525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1" y="0"/>
                  </a:moveTo>
                  <a:lnTo>
                    <a:pt x="401" y="701"/>
                  </a:lnTo>
                  <a:lnTo>
                    <a:pt x="434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33">
              <a:extLst>
                <a:ext uri="{FF2B5EF4-FFF2-40B4-BE49-F238E27FC236}">
                  <a16:creationId xmlns:a16="http://schemas.microsoft.com/office/drawing/2014/main" id="{CCC14B42-CFE8-19D4-D795-540DA94D120B}"/>
                </a:ext>
              </a:extLst>
            </p:cNvPr>
            <p:cNvSpPr/>
            <p:nvPr/>
          </p:nvSpPr>
          <p:spPr>
            <a:xfrm>
              <a:off x="2144400" y="3041150"/>
              <a:ext cx="29225" cy="31700"/>
            </a:xfrm>
            <a:custGeom>
              <a:avLst/>
              <a:gdLst/>
              <a:ahLst/>
              <a:cxnLst/>
              <a:rect l="l" t="t" r="r" b="b"/>
              <a:pathLst>
                <a:path w="1169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701" y="868"/>
                    <a:pt x="1102" y="1268"/>
                  </a:cubicBezTo>
                  <a:lnTo>
                    <a:pt x="1168" y="1201"/>
                  </a:lnTo>
                  <a:cubicBezTo>
                    <a:pt x="735" y="834"/>
                    <a:pt x="368" y="434"/>
                    <a:pt x="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33">
              <a:extLst>
                <a:ext uri="{FF2B5EF4-FFF2-40B4-BE49-F238E27FC236}">
                  <a16:creationId xmlns:a16="http://schemas.microsoft.com/office/drawing/2014/main" id="{4A590739-AF13-CB93-DAD8-0625E3BFF571}"/>
                </a:ext>
              </a:extLst>
            </p:cNvPr>
            <p:cNvSpPr/>
            <p:nvPr/>
          </p:nvSpPr>
          <p:spPr>
            <a:xfrm>
              <a:off x="2202775" y="3098675"/>
              <a:ext cx="35900" cy="26725"/>
            </a:xfrm>
            <a:custGeom>
              <a:avLst/>
              <a:gdLst/>
              <a:ahLst/>
              <a:cxnLst/>
              <a:rect l="l" t="t" r="r" b="b"/>
              <a:pathLst>
                <a:path w="1436" h="1069" extrusionOk="0">
                  <a:moveTo>
                    <a:pt x="68" y="1"/>
                  </a:moveTo>
                  <a:lnTo>
                    <a:pt x="1" y="68"/>
                  </a:lnTo>
                  <a:cubicBezTo>
                    <a:pt x="434" y="468"/>
                    <a:pt x="901" y="801"/>
                    <a:pt x="1368" y="1068"/>
                  </a:cubicBezTo>
                  <a:lnTo>
                    <a:pt x="1435" y="968"/>
                  </a:lnTo>
                  <a:cubicBezTo>
                    <a:pt x="968" y="668"/>
                    <a:pt x="535" y="334"/>
                    <a:pt x="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33">
              <a:extLst>
                <a:ext uri="{FF2B5EF4-FFF2-40B4-BE49-F238E27FC236}">
                  <a16:creationId xmlns:a16="http://schemas.microsoft.com/office/drawing/2014/main" id="{9EBF36FF-3EF2-2464-E9DA-EF5B07D25A1A}"/>
                </a:ext>
              </a:extLst>
            </p:cNvPr>
            <p:cNvSpPr/>
            <p:nvPr/>
          </p:nvSpPr>
          <p:spPr>
            <a:xfrm>
              <a:off x="2274500" y="3143725"/>
              <a:ext cx="40900" cy="21700"/>
            </a:xfrm>
            <a:custGeom>
              <a:avLst/>
              <a:gdLst/>
              <a:ahLst/>
              <a:cxnLst/>
              <a:rect l="l" t="t" r="r" b="b"/>
              <a:pathLst>
                <a:path w="1636" h="868" extrusionOk="0">
                  <a:moveTo>
                    <a:pt x="67" y="0"/>
                  </a:moveTo>
                  <a:lnTo>
                    <a:pt x="1" y="167"/>
                  </a:lnTo>
                  <a:cubicBezTo>
                    <a:pt x="501" y="400"/>
                    <a:pt x="1001" y="667"/>
                    <a:pt x="1535" y="867"/>
                  </a:cubicBezTo>
                  <a:lnTo>
                    <a:pt x="1635" y="701"/>
                  </a:lnTo>
                  <a:cubicBezTo>
                    <a:pt x="1068" y="501"/>
                    <a:pt x="568" y="234"/>
                    <a:pt x="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33">
              <a:extLst>
                <a:ext uri="{FF2B5EF4-FFF2-40B4-BE49-F238E27FC236}">
                  <a16:creationId xmlns:a16="http://schemas.microsoft.com/office/drawing/2014/main" id="{0069D7F1-C5F8-6C32-58AF-B3019F5F6B5E}"/>
                </a:ext>
              </a:extLst>
            </p:cNvPr>
            <p:cNvSpPr/>
            <p:nvPr/>
          </p:nvSpPr>
          <p:spPr>
            <a:xfrm>
              <a:off x="2353725" y="3174575"/>
              <a:ext cx="41725" cy="17525"/>
            </a:xfrm>
            <a:custGeom>
              <a:avLst/>
              <a:gdLst/>
              <a:ahLst/>
              <a:cxnLst/>
              <a:rect l="l" t="t" r="r" b="b"/>
              <a:pathLst>
                <a:path w="1669" h="701" extrusionOk="0">
                  <a:moveTo>
                    <a:pt x="34" y="0"/>
                  </a:moveTo>
                  <a:lnTo>
                    <a:pt x="0" y="267"/>
                  </a:lnTo>
                  <a:cubicBezTo>
                    <a:pt x="534" y="434"/>
                    <a:pt x="1068" y="601"/>
                    <a:pt x="1635" y="701"/>
                  </a:cubicBezTo>
                  <a:lnTo>
                    <a:pt x="1668" y="467"/>
                  </a:lnTo>
                  <a:cubicBezTo>
                    <a:pt x="1135" y="334"/>
                    <a:pt x="568" y="167"/>
                    <a:pt x="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33">
              <a:extLst>
                <a:ext uri="{FF2B5EF4-FFF2-40B4-BE49-F238E27FC236}">
                  <a16:creationId xmlns:a16="http://schemas.microsoft.com/office/drawing/2014/main" id="{B8107B24-A5E0-7F5A-35E7-FC43E582A270}"/>
                </a:ext>
              </a:extLst>
            </p:cNvPr>
            <p:cNvSpPr/>
            <p:nvPr/>
          </p:nvSpPr>
          <p:spPr>
            <a:xfrm>
              <a:off x="2434625" y="3194575"/>
              <a:ext cx="43375" cy="12550"/>
            </a:xfrm>
            <a:custGeom>
              <a:avLst/>
              <a:gdLst/>
              <a:ahLst/>
              <a:cxnLst/>
              <a:rect l="l" t="t" r="r" b="b"/>
              <a:pathLst>
                <a:path w="1735" h="502" extrusionOk="0">
                  <a:moveTo>
                    <a:pt x="67" y="1"/>
                  </a:moveTo>
                  <a:lnTo>
                    <a:pt x="0" y="301"/>
                  </a:lnTo>
                  <a:cubicBezTo>
                    <a:pt x="567" y="368"/>
                    <a:pt x="1101" y="435"/>
                    <a:pt x="1668" y="501"/>
                  </a:cubicBezTo>
                  <a:lnTo>
                    <a:pt x="1735" y="201"/>
                  </a:lnTo>
                  <a:cubicBezTo>
                    <a:pt x="1168" y="168"/>
                    <a:pt x="601" y="68"/>
                    <a:pt x="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1;p33">
              <a:extLst>
                <a:ext uri="{FF2B5EF4-FFF2-40B4-BE49-F238E27FC236}">
                  <a16:creationId xmlns:a16="http://schemas.microsoft.com/office/drawing/2014/main" id="{CA88DE33-BC5F-A256-1E85-289DC040304F}"/>
                </a:ext>
              </a:extLst>
            </p:cNvPr>
            <p:cNvSpPr/>
            <p:nvPr/>
          </p:nvSpPr>
          <p:spPr>
            <a:xfrm>
              <a:off x="2519675" y="3202100"/>
              <a:ext cx="42550" cy="6700"/>
            </a:xfrm>
            <a:custGeom>
              <a:avLst/>
              <a:gdLst/>
              <a:ahLst/>
              <a:cxnLst/>
              <a:rect l="l" t="t" r="r" b="b"/>
              <a:pathLst>
                <a:path w="1702" h="268" extrusionOk="0">
                  <a:moveTo>
                    <a:pt x="34" y="0"/>
                  </a:moveTo>
                  <a:lnTo>
                    <a:pt x="1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2;p33">
              <a:extLst>
                <a:ext uri="{FF2B5EF4-FFF2-40B4-BE49-F238E27FC236}">
                  <a16:creationId xmlns:a16="http://schemas.microsoft.com/office/drawing/2014/main" id="{681042B7-D301-C2C0-27F8-BBCC4403CADE}"/>
                </a:ext>
              </a:extLst>
            </p:cNvPr>
            <p:cNvSpPr/>
            <p:nvPr/>
          </p:nvSpPr>
          <p:spPr>
            <a:xfrm>
              <a:off x="2604725" y="3192925"/>
              <a:ext cx="42575" cy="14200"/>
            </a:xfrm>
            <a:custGeom>
              <a:avLst/>
              <a:gdLst/>
              <a:ahLst/>
              <a:cxnLst/>
              <a:rect l="l" t="t" r="r" b="b"/>
              <a:pathLst>
                <a:path w="1703" h="568" extrusionOk="0">
                  <a:moveTo>
                    <a:pt x="1669" y="0"/>
                  </a:moveTo>
                  <a:cubicBezTo>
                    <a:pt x="1135" y="100"/>
                    <a:pt x="535" y="167"/>
                    <a:pt x="1" y="234"/>
                  </a:cubicBezTo>
                  <a:lnTo>
                    <a:pt x="1" y="567"/>
                  </a:lnTo>
                  <a:cubicBezTo>
                    <a:pt x="601" y="501"/>
                    <a:pt x="1168" y="434"/>
                    <a:pt x="1702" y="36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3;p33">
              <a:extLst>
                <a:ext uri="{FF2B5EF4-FFF2-40B4-BE49-F238E27FC236}">
                  <a16:creationId xmlns:a16="http://schemas.microsoft.com/office/drawing/2014/main" id="{ECEEC184-5AB0-76BB-3FCC-30F63F95C87E}"/>
                </a:ext>
              </a:extLst>
            </p:cNvPr>
            <p:cNvSpPr/>
            <p:nvPr/>
          </p:nvSpPr>
          <p:spPr>
            <a:xfrm>
              <a:off x="2687300" y="3175400"/>
              <a:ext cx="42550" cy="19200"/>
            </a:xfrm>
            <a:custGeom>
              <a:avLst/>
              <a:gdLst/>
              <a:ahLst/>
              <a:cxnLst/>
              <a:rect l="l" t="t" r="r" b="b"/>
              <a:pathLst>
                <a:path w="1702" h="768" extrusionOk="0">
                  <a:moveTo>
                    <a:pt x="1635" y="1"/>
                  </a:moveTo>
                  <a:cubicBezTo>
                    <a:pt x="1068" y="168"/>
                    <a:pt x="534" y="301"/>
                    <a:pt x="0" y="434"/>
                  </a:cubicBezTo>
                  <a:lnTo>
                    <a:pt x="34" y="768"/>
                  </a:lnTo>
                  <a:cubicBezTo>
                    <a:pt x="634" y="635"/>
                    <a:pt x="1168" y="501"/>
                    <a:pt x="1702" y="334"/>
                  </a:cubicBezTo>
                  <a:lnTo>
                    <a:pt x="16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4;p33">
              <a:extLst>
                <a:ext uri="{FF2B5EF4-FFF2-40B4-BE49-F238E27FC236}">
                  <a16:creationId xmlns:a16="http://schemas.microsoft.com/office/drawing/2014/main" id="{32A6DDE7-3220-F78D-9163-B42F5CF28811}"/>
                </a:ext>
              </a:extLst>
            </p:cNvPr>
            <p:cNvSpPr/>
            <p:nvPr/>
          </p:nvSpPr>
          <p:spPr>
            <a:xfrm>
              <a:off x="2768175" y="314537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1569" y="1"/>
                  </a:moveTo>
                  <a:cubicBezTo>
                    <a:pt x="1068" y="301"/>
                    <a:pt x="501" y="501"/>
                    <a:pt x="1" y="701"/>
                  </a:cubicBezTo>
                  <a:lnTo>
                    <a:pt x="134" y="1035"/>
                  </a:lnTo>
                  <a:cubicBezTo>
                    <a:pt x="668" y="835"/>
                    <a:pt x="1235" y="601"/>
                    <a:pt x="1736" y="334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5;p33">
              <a:extLst>
                <a:ext uri="{FF2B5EF4-FFF2-40B4-BE49-F238E27FC236}">
                  <a16:creationId xmlns:a16="http://schemas.microsoft.com/office/drawing/2014/main" id="{74729A72-E329-3226-C8C3-A05CC601FD4A}"/>
                </a:ext>
              </a:extLst>
            </p:cNvPr>
            <p:cNvSpPr/>
            <p:nvPr/>
          </p:nvSpPr>
          <p:spPr>
            <a:xfrm>
              <a:off x="2841575" y="3098675"/>
              <a:ext cx="39225" cy="33400"/>
            </a:xfrm>
            <a:custGeom>
              <a:avLst/>
              <a:gdLst/>
              <a:ahLst/>
              <a:cxnLst/>
              <a:rect l="l" t="t" r="r" b="b"/>
              <a:pathLst>
                <a:path w="1569" h="1336" extrusionOk="0">
                  <a:moveTo>
                    <a:pt x="1335" y="1"/>
                  </a:moveTo>
                  <a:lnTo>
                    <a:pt x="668" y="501"/>
                  </a:lnTo>
                  <a:cubicBezTo>
                    <a:pt x="467" y="668"/>
                    <a:pt x="201" y="835"/>
                    <a:pt x="0" y="1002"/>
                  </a:cubicBezTo>
                  <a:lnTo>
                    <a:pt x="201" y="1335"/>
                  </a:lnTo>
                  <a:cubicBezTo>
                    <a:pt x="467" y="1168"/>
                    <a:pt x="701" y="1002"/>
                    <a:pt x="901" y="835"/>
                  </a:cubicBezTo>
                  <a:lnTo>
                    <a:pt x="1568" y="3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;p33">
              <a:extLst>
                <a:ext uri="{FF2B5EF4-FFF2-40B4-BE49-F238E27FC236}">
                  <a16:creationId xmlns:a16="http://schemas.microsoft.com/office/drawing/2014/main" id="{994C6C01-37E6-D3DC-1345-76ACEC7248A4}"/>
                </a:ext>
              </a:extLst>
            </p:cNvPr>
            <p:cNvSpPr/>
            <p:nvPr/>
          </p:nvSpPr>
          <p:spPr>
            <a:xfrm>
              <a:off x="2907450" y="3041150"/>
              <a:ext cx="35875" cy="37550"/>
            </a:xfrm>
            <a:custGeom>
              <a:avLst/>
              <a:gdLst/>
              <a:ahLst/>
              <a:cxnLst/>
              <a:rect l="l" t="t" r="r" b="b"/>
              <a:pathLst>
                <a:path w="1435" h="1502" extrusionOk="0">
                  <a:moveTo>
                    <a:pt x="1168" y="0"/>
                  </a:moveTo>
                  <a:cubicBezTo>
                    <a:pt x="768" y="434"/>
                    <a:pt x="401" y="834"/>
                    <a:pt x="1" y="1201"/>
                  </a:cubicBezTo>
                  <a:lnTo>
                    <a:pt x="234" y="1501"/>
                  </a:lnTo>
                  <a:cubicBezTo>
                    <a:pt x="668" y="1101"/>
                    <a:pt x="1068" y="667"/>
                    <a:pt x="1435" y="2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7;p33">
              <a:extLst>
                <a:ext uri="{FF2B5EF4-FFF2-40B4-BE49-F238E27FC236}">
                  <a16:creationId xmlns:a16="http://schemas.microsoft.com/office/drawing/2014/main" id="{3D26648B-2C7F-19DC-0B0F-4D4C2E64AECC}"/>
                </a:ext>
              </a:extLst>
            </p:cNvPr>
            <p:cNvSpPr/>
            <p:nvPr/>
          </p:nvSpPr>
          <p:spPr>
            <a:xfrm>
              <a:off x="2960000" y="2970250"/>
              <a:ext cx="25025" cy="42575"/>
            </a:xfrm>
            <a:custGeom>
              <a:avLst/>
              <a:gdLst/>
              <a:ahLst/>
              <a:cxnLst/>
              <a:rect l="l" t="t" r="r" b="b"/>
              <a:pathLst>
                <a:path w="1001" h="1703" extrusionOk="0">
                  <a:moveTo>
                    <a:pt x="634" y="1"/>
                  </a:moveTo>
                  <a:cubicBezTo>
                    <a:pt x="500" y="501"/>
                    <a:pt x="267" y="1035"/>
                    <a:pt x="0" y="1502"/>
                  </a:cubicBezTo>
                  <a:lnTo>
                    <a:pt x="334" y="1702"/>
                  </a:lnTo>
                  <a:cubicBezTo>
                    <a:pt x="634" y="1202"/>
                    <a:pt x="867" y="668"/>
                    <a:pt x="1001" y="101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8;p33">
              <a:extLst>
                <a:ext uri="{FF2B5EF4-FFF2-40B4-BE49-F238E27FC236}">
                  <a16:creationId xmlns:a16="http://schemas.microsoft.com/office/drawing/2014/main" id="{EA9E796A-3342-6ABF-1188-616B95967BCA}"/>
                </a:ext>
              </a:extLst>
            </p:cNvPr>
            <p:cNvSpPr/>
            <p:nvPr/>
          </p:nvSpPr>
          <p:spPr>
            <a:xfrm>
              <a:off x="2971675" y="2885200"/>
              <a:ext cx="17525" cy="43400"/>
            </a:xfrm>
            <a:custGeom>
              <a:avLst/>
              <a:gdLst/>
              <a:ahLst/>
              <a:cxnLst/>
              <a:rect l="l" t="t" r="r" b="b"/>
              <a:pathLst>
                <a:path w="701" h="1736" extrusionOk="0">
                  <a:moveTo>
                    <a:pt x="434" y="0"/>
                  </a:moveTo>
                  <a:lnTo>
                    <a:pt x="0" y="101"/>
                  </a:lnTo>
                  <a:cubicBezTo>
                    <a:pt x="167" y="668"/>
                    <a:pt x="234" y="1201"/>
                    <a:pt x="300" y="1735"/>
                  </a:cubicBezTo>
                  <a:lnTo>
                    <a:pt x="701" y="1702"/>
                  </a:lnTo>
                  <a:cubicBezTo>
                    <a:pt x="667" y="1101"/>
                    <a:pt x="601" y="534"/>
                    <a:pt x="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9;p33">
              <a:extLst>
                <a:ext uri="{FF2B5EF4-FFF2-40B4-BE49-F238E27FC236}">
                  <a16:creationId xmlns:a16="http://schemas.microsoft.com/office/drawing/2014/main" id="{9B8F1BF0-E29A-FB7A-7264-F2F809DD6A21}"/>
                </a:ext>
              </a:extLst>
            </p:cNvPr>
            <p:cNvSpPr/>
            <p:nvPr/>
          </p:nvSpPr>
          <p:spPr>
            <a:xfrm>
              <a:off x="2925800" y="2815975"/>
              <a:ext cx="38375" cy="35900"/>
            </a:xfrm>
            <a:custGeom>
              <a:avLst/>
              <a:gdLst/>
              <a:ahLst/>
              <a:cxnLst/>
              <a:rect l="l" t="t" r="r" b="b"/>
              <a:pathLst>
                <a:path w="1535" h="1436" extrusionOk="0">
                  <a:moveTo>
                    <a:pt x="167" y="1"/>
                  </a:moveTo>
                  <a:lnTo>
                    <a:pt x="0" y="368"/>
                  </a:lnTo>
                  <a:cubicBezTo>
                    <a:pt x="467" y="635"/>
                    <a:pt x="868" y="968"/>
                    <a:pt x="1168" y="1435"/>
                  </a:cubicBezTo>
                  <a:lnTo>
                    <a:pt x="1535" y="1168"/>
                  </a:lnTo>
                  <a:cubicBezTo>
                    <a:pt x="1168" y="668"/>
                    <a:pt x="701" y="268"/>
                    <a:pt x="1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;p33">
              <a:extLst>
                <a:ext uri="{FF2B5EF4-FFF2-40B4-BE49-F238E27FC236}">
                  <a16:creationId xmlns:a16="http://schemas.microsoft.com/office/drawing/2014/main" id="{F13772ED-C954-49DB-BC50-9BF194922692}"/>
                </a:ext>
              </a:extLst>
            </p:cNvPr>
            <p:cNvSpPr/>
            <p:nvPr/>
          </p:nvSpPr>
          <p:spPr>
            <a:xfrm>
              <a:off x="2845750" y="28126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68" y="0"/>
                  </a:moveTo>
                  <a:cubicBezTo>
                    <a:pt x="1001" y="134"/>
                    <a:pt x="467" y="434"/>
                    <a:pt x="0" y="801"/>
                  </a:cubicBezTo>
                  <a:lnTo>
                    <a:pt x="234" y="1101"/>
                  </a:lnTo>
                  <a:cubicBezTo>
                    <a:pt x="667" y="768"/>
                    <a:pt x="1168" y="501"/>
                    <a:pt x="1668" y="4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1;p33">
              <a:extLst>
                <a:ext uri="{FF2B5EF4-FFF2-40B4-BE49-F238E27FC236}">
                  <a16:creationId xmlns:a16="http://schemas.microsoft.com/office/drawing/2014/main" id="{67B64422-F947-78D5-346C-00B752C1CA1E}"/>
                </a:ext>
              </a:extLst>
            </p:cNvPr>
            <p:cNvSpPr/>
            <p:nvPr/>
          </p:nvSpPr>
          <p:spPr>
            <a:xfrm>
              <a:off x="2804050" y="2866025"/>
              <a:ext cx="21700" cy="42550"/>
            </a:xfrm>
            <a:custGeom>
              <a:avLst/>
              <a:gdLst/>
              <a:ahLst/>
              <a:cxnLst/>
              <a:rect l="l" t="t" r="r" b="b"/>
              <a:pathLst>
                <a:path w="868" h="1702" extrusionOk="0">
                  <a:moveTo>
                    <a:pt x="534" y="0"/>
                  </a:moveTo>
                  <a:cubicBezTo>
                    <a:pt x="301" y="501"/>
                    <a:pt x="67" y="1101"/>
                    <a:pt x="0" y="1668"/>
                  </a:cubicBezTo>
                  <a:lnTo>
                    <a:pt x="367" y="1701"/>
                  </a:lnTo>
                  <a:cubicBezTo>
                    <a:pt x="401" y="1168"/>
                    <a:pt x="634" y="634"/>
                    <a:pt x="868" y="1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2;p33">
              <a:extLst>
                <a:ext uri="{FF2B5EF4-FFF2-40B4-BE49-F238E27FC236}">
                  <a16:creationId xmlns:a16="http://schemas.microsoft.com/office/drawing/2014/main" id="{FCDCA668-7F45-4478-3959-F72D0F27A7DD}"/>
                </a:ext>
              </a:extLst>
            </p:cNvPr>
            <p:cNvSpPr/>
            <p:nvPr/>
          </p:nvSpPr>
          <p:spPr>
            <a:xfrm>
              <a:off x="2804875" y="2949400"/>
              <a:ext cx="20050" cy="42575"/>
            </a:xfrm>
            <a:custGeom>
              <a:avLst/>
              <a:gdLst/>
              <a:ahLst/>
              <a:cxnLst/>
              <a:rect l="l" t="t" r="r" b="b"/>
              <a:pathLst>
                <a:path w="802" h="1703" extrusionOk="0">
                  <a:moveTo>
                    <a:pt x="368" y="1"/>
                  </a:moveTo>
                  <a:lnTo>
                    <a:pt x="1" y="34"/>
                  </a:lnTo>
                  <a:cubicBezTo>
                    <a:pt x="67" y="635"/>
                    <a:pt x="234" y="1168"/>
                    <a:pt x="468" y="1702"/>
                  </a:cubicBezTo>
                  <a:lnTo>
                    <a:pt x="801" y="1602"/>
                  </a:lnTo>
                  <a:cubicBezTo>
                    <a:pt x="601" y="1102"/>
                    <a:pt x="468" y="535"/>
                    <a:pt x="3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3;p33">
              <a:extLst>
                <a:ext uri="{FF2B5EF4-FFF2-40B4-BE49-F238E27FC236}">
                  <a16:creationId xmlns:a16="http://schemas.microsoft.com/office/drawing/2014/main" id="{4365F50C-9129-C47B-EF7E-54B3E86A7C2B}"/>
                </a:ext>
              </a:extLst>
            </p:cNvPr>
            <p:cNvSpPr/>
            <p:nvPr/>
          </p:nvSpPr>
          <p:spPr>
            <a:xfrm>
              <a:off x="2837400" y="3025300"/>
              <a:ext cx="35875" cy="36725"/>
            </a:xfrm>
            <a:custGeom>
              <a:avLst/>
              <a:gdLst/>
              <a:ahLst/>
              <a:cxnLst/>
              <a:rect l="l" t="t" r="r" b="b"/>
              <a:pathLst>
                <a:path w="1435" h="1469" extrusionOk="0">
                  <a:moveTo>
                    <a:pt x="301" y="0"/>
                  </a:moveTo>
                  <a:lnTo>
                    <a:pt x="1" y="267"/>
                  </a:lnTo>
                  <a:cubicBezTo>
                    <a:pt x="368" y="734"/>
                    <a:pt x="801" y="1135"/>
                    <a:pt x="1235" y="1468"/>
                  </a:cubicBezTo>
                  <a:lnTo>
                    <a:pt x="1435" y="1168"/>
                  </a:lnTo>
                  <a:cubicBezTo>
                    <a:pt x="1001" y="834"/>
                    <a:pt x="634" y="434"/>
                    <a:pt x="3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4;p33">
              <a:extLst>
                <a:ext uri="{FF2B5EF4-FFF2-40B4-BE49-F238E27FC236}">
                  <a16:creationId xmlns:a16="http://schemas.microsoft.com/office/drawing/2014/main" id="{B0B7CD85-947F-378B-D4FC-B5CC08F222B0}"/>
                </a:ext>
              </a:extLst>
            </p:cNvPr>
            <p:cNvSpPr/>
            <p:nvPr/>
          </p:nvSpPr>
          <p:spPr>
            <a:xfrm>
              <a:off x="2907450" y="3073675"/>
              <a:ext cx="42550" cy="20875"/>
            </a:xfrm>
            <a:custGeom>
              <a:avLst/>
              <a:gdLst/>
              <a:ahLst/>
              <a:cxnLst/>
              <a:rect l="l" t="t" r="r" b="b"/>
              <a:pathLst>
                <a:path w="1702" h="835" extrusionOk="0">
                  <a:moveTo>
                    <a:pt x="101" y="0"/>
                  </a:moveTo>
                  <a:lnTo>
                    <a:pt x="1" y="334"/>
                  </a:lnTo>
                  <a:cubicBezTo>
                    <a:pt x="501" y="534"/>
                    <a:pt x="1068" y="701"/>
                    <a:pt x="1602" y="834"/>
                  </a:cubicBezTo>
                  <a:lnTo>
                    <a:pt x="1702" y="501"/>
                  </a:lnTo>
                  <a:cubicBezTo>
                    <a:pt x="1135" y="367"/>
                    <a:pt x="601" y="200"/>
                    <a:pt x="1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5;p33">
              <a:extLst>
                <a:ext uri="{FF2B5EF4-FFF2-40B4-BE49-F238E27FC236}">
                  <a16:creationId xmlns:a16="http://schemas.microsoft.com/office/drawing/2014/main" id="{509AB9CA-4DDD-1939-D948-EBD264F69332}"/>
                </a:ext>
              </a:extLst>
            </p:cNvPr>
            <p:cNvSpPr/>
            <p:nvPr/>
          </p:nvSpPr>
          <p:spPr>
            <a:xfrm>
              <a:off x="2990850" y="3093675"/>
              <a:ext cx="42550" cy="7950"/>
            </a:xfrm>
            <a:custGeom>
              <a:avLst/>
              <a:gdLst/>
              <a:ahLst/>
              <a:cxnLst/>
              <a:rect l="l" t="t" r="r" b="b"/>
              <a:pathLst>
                <a:path w="1702" h="318" extrusionOk="0">
                  <a:moveTo>
                    <a:pt x="0" y="1"/>
                  </a:moveTo>
                  <a:lnTo>
                    <a:pt x="0" y="268"/>
                  </a:lnTo>
                  <a:cubicBezTo>
                    <a:pt x="284" y="301"/>
                    <a:pt x="559" y="318"/>
                    <a:pt x="838" y="318"/>
                  </a:cubicBezTo>
                  <a:cubicBezTo>
                    <a:pt x="1118" y="318"/>
                    <a:pt x="1401" y="301"/>
                    <a:pt x="1702" y="268"/>
                  </a:cubicBezTo>
                  <a:lnTo>
                    <a:pt x="1668" y="1"/>
                  </a:lnTo>
                  <a:cubicBezTo>
                    <a:pt x="1385" y="17"/>
                    <a:pt x="1101" y="26"/>
                    <a:pt x="822" y="26"/>
                  </a:cubicBezTo>
                  <a:cubicBezTo>
                    <a:pt x="542" y="26"/>
                    <a:pt x="267" y="17"/>
                    <a:pt x="0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;p33">
              <a:extLst>
                <a:ext uri="{FF2B5EF4-FFF2-40B4-BE49-F238E27FC236}">
                  <a16:creationId xmlns:a16="http://schemas.microsoft.com/office/drawing/2014/main" id="{331B71E0-1090-46B8-7803-B890376FD741}"/>
                </a:ext>
              </a:extLst>
            </p:cNvPr>
            <p:cNvSpPr/>
            <p:nvPr/>
          </p:nvSpPr>
          <p:spPr>
            <a:xfrm>
              <a:off x="3074250" y="3075325"/>
              <a:ext cx="42550" cy="19225"/>
            </a:xfrm>
            <a:custGeom>
              <a:avLst/>
              <a:gdLst/>
              <a:ahLst/>
              <a:cxnLst/>
              <a:rect l="l" t="t" r="r" b="b"/>
              <a:pathLst>
                <a:path w="1702" h="769" extrusionOk="0">
                  <a:moveTo>
                    <a:pt x="1601" y="1"/>
                  </a:moveTo>
                  <a:cubicBezTo>
                    <a:pt x="1067" y="168"/>
                    <a:pt x="534" y="334"/>
                    <a:pt x="0" y="468"/>
                  </a:cubicBezTo>
                  <a:lnTo>
                    <a:pt x="67" y="768"/>
                  </a:lnTo>
                  <a:cubicBezTo>
                    <a:pt x="600" y="635"/>
                    <a:pt x="1134" y="468"/>
                    <a:pt x="1701" y="268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;p33">
              <a:extLst>
                <a:ext uri="{FF2B5EF4-FFF2-40B4-BE49-F238E27FC236}">
                  <a16:creationId xmlns:a16="http://schemas.microsoft.com/office/drawing/2014/main" id="{88F9F590-851B-FC1E-1C4F-413871350E57}"/>
                </a:ext>
              </a:extLst>
            </p:cNvPr>
            <p:cNvSpPr/>
            <p:nvPr/>
          </p:nvSpPr>
          <p:spPr>
            <a:xfrm>
              <a:off x="3151800" y="303530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1435" y="1"/>
                  </a:moveTo>
                  <a:cubicBezTo>
                    <a:pt x="968" y="334"/>
                    <a:pt x="501" y="635"/>
                    <a:pt x="0" y="901"/>
                  </a:cubicBezTo>
                  <a:lnTo>
                    <a:pt x="134" y="1068"/>
                  </a:lnTo>
                  <a:cubicBezTo>
                    <a:pt x="634" y="835"/>
                    <a:pt x="1101" y="468"/>
                    <a:pt x="1568" y="1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8;p33">
              <a:extLst>
                <a:ext uri="{FF2B5EF4-FFF2-40B4-BE49-F238E27FC236}">
                  <a16:creationId xmlns:a16="http://schemas.microsoft.com/office/drawing/2014/main" id="{3B1D5098-845A-E2A0-AE11-9341781F697F}"/>
                </a:ext>
              </a:extLst>
            </p:cNvPr>
            <p:cNvSpPr/>
            <p:nvPr/>
          </p:nvSpPr>
          <p:spPr>
            <a:xfrm>
              <a:off x="3218500" y="2977775"/>
              <a:ext cx="31725" cy="35050"/>
            </a:xfrm>
            <a:custGeom>
              <a:avLst/>
              <a:gdLst/>
              <a:ahLst/>
              <a:cxnLst/>
              <a:rect l="l" t="t" r="r" b="b"/>
              <a:pathLst>
                <a:path w="1269" h="1402" extrusionOk="0">
                  <a:moveTo>
                    <a:pt x="1135" y="0"/>
                  </a:moveTo>
                  <a:cubicBezTo>
                    <a:pt x="801" y="467"/>
                    <a:pt x="434" y="867"/>
                    <a:pt x="1" y="1234"/>
                  </a:cubicBezTo>
                  <a:lnTo>
                    <a:pt x="134" y="1401"/>
                  </a:lnTo>
                  <a:cubicBezTo>
                    <a:pt x="568" y="1001"/>
                    <a:pt x="935" y="567"/>
                    <a:pt x="1268" y="1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9;p33">
              <a:extLst>
                <a:ext uri="{FF2B5EF4-FFF2-40B4-BE49-F238E27FC236}">
                  <a16:creationId xmlns:a16="http://schemas.microsoft.com/office/drawing/2014/main" id="{18D2A484-72AE-15EF-CC1A-70366FB9998B}"/>
                </a:ext>
              </a:extLst>
            </p:cNvPr>
            <p:cNvSpPr/>
            <p:nvPr/>
          </p:nvSpPr>
          <p:spPr>
            <a:xfrm>
              <a:off x="3271875" y="2906875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835" y="1"/>
                  </a:moveTo>
                  <a:cubicBezTo>
                    <a:pt x="601" y="501"/>
                    <a:pt x="301" y="1001"/>
                    <a:pt x="1" y="1435"/>
                  </a:cubicBezTo>
                  <a:lnTo>
                    <a:pt x="134" y="1535"/>
                  </a:lnTo>
                  <a:cubicBezTo>
                    <a:pt x="434" y="1035"/>
                    <a:pt x="668" y="534"/>
                    <a:pt x="935" y="34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0;p33">
              <a:extLst>
                <a:ext uri="{FF2B5EF4-FFF2-40B4-BE49-F238E27FC236}">
                  <a16:creationId xmlns:a16="http://schemas.microsoft.com/office/drawing/2014/main" id="{5D4EEE9E-599B-B6A1-561D-6E2E0E193246}"/>
                </a:ext>
              </a:extLst>
            </p:cNvPr>
            <p:cNvSpPr/>
            <p:nvPr/>
          </p:nvSpPr>
          <p:spPr>
            <a:xfrm>
              <a:off x="3309400" y="2827650"/>
              <a:ext cx="13375" cy="40900"/>
            </a:xfrm>
            <a:custGeom>
              <a:avLst/>
              <a:gdLst/>
              <a:ahLst/>
              <a:cxnLst/>
              <a:rect l="l" t="t" r="r" b="b"/>
              <a:pathLst>
                <a:path w="535" h="1636" extrusionOk="0">
                  <a:moveTo>
                    <a:pt x="501" y="1"/>
                  </a:moveTo>
                  <a:cubicBezTo>
                    <a:pt x="368" y="535"/>
                    <a:pt x="201" y="1068"/>
                    <a:pt x="1" y="1635"/>
                  </a:cubicBezTo>
                  <a:lnTo>
                    <a:pt x="34" y="1635"/>
                  </a:lnTo>
                  <a:cubicBezTo>
                    <a:pt x="268" y="1068"/>
                    <a:pt x="434" y="535"/>
                    <a:pt x="53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1;p33">
              <a:extLst>
                <a:ext uri="{FF2B5EF4-FFF2-40B4-BE49-F238E27FC236}">
                  <a16:creationId xmlns:a16="http://schemas.microsoft.com/office/drawing/2014/main" id="{450C445C-244E-3AD1-CEA6-D4A7EFCD5097}"/>
                </a:ext>
              </a:extLst>
            </p:cNvPr>
            <p:cNvSpPr/>
            <p:nvPr/>
          </p:nvSpPr>
          <p:spPr>
            <a:xfrm>
              <a:off x="3331100" y="2765950"/>
              <a:ext cx="3350" cy="20025"/>
            </a:xfrm>
            <a:custGeom>
              <a:avLst/>
              <a:gdLst/>
              <a:ahLst/>
              <a:cxnLst/>
              <a:rect l="l" t="t" r="r" b="b"/>
              <a:pathLst>
                <a:path w="134" h="801" extrusionOk="0">
                  <a:moveTo>
                    <a:pt x="0" y="801"/>
                  </a:moveTo>
                  <a:lnTo>
                    <a:pt x="133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2;p33">
              <a:extLst>
                <a:ext uri="{FF2B5EF4-FFF2-40B4-BE49-F238E27FC236}">
                  <a16:creationId xmlns:a16="http://schemas.microsoft.com/office/drawing/2014/main" id="{EA05500E-270D-07CA-DF53-3AB7BCB5A7A6}"/>
                </a:ext>
              </a:extLst>
            </p:cNvPr>
            <p:cNvSpPr/>
            <p:nvPr/>
          </p:nvSpPr>
          <p:spPr>
            <a:xfrm>
              <a:off x="2569700" y="2789300"/>
              <a:ext cx="26725" cy="2328350"/>
            </a:xfrm>
            <a:custGeom>
              <a:avLst/>
              <a:gdLst/>
              <a:ahLst/>
              <a:cxnLst/>
              <a:rect l="l" t="t" r="r" b="b"/>
              <a:pathLst>
                <a:path w="1069" h="93134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2600"/>
                  </a:lnTo>
                  <a:cubicBezTo>
                    <a:pt x="1" y="92900"/>
                    <a:pt x="234" y="93134"/>
                    <a:pt x="535" y="93134"/>
                  </a:cubicBezTo>
                  <a:cubicBezTo>
                    <a:pt x="868" y="93134"/>
                    <a:pt x="1068" y="92900"/>
                    <a:pt x="1068" y="926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3;p33">
              <a:extLst>
                <a:ext uri="{FF2B5EF4-FFF2-40B4-BE49-F238E27FC236}">
                  <a16:creationId xmlns:a16="http://schemas.microsoft.com/office/drawing/2014/main" id="{A092F48E-DE48-6EF5-76DB-FA3453656B4F}"/>
                </a:ext>
              </a:extLst>
            </p:cNvPr>
            <p:cNvSpPr/>
            <p:nvPr/>
          </p:nvSpPr>
          <p:spPr>
            <a:xfrm>
              <a:off x="1796650" y="2292950"/>
              <a:ext cx="710550" cy="484700"/>
            </a:xfrm>
            <a:custGeom>
              <a:avLst/>
              <a:gdLst/>
              <a:ahLst/>
              <a:cxnLst/>
              <a:rect l="l" t="t" r="r" b="b"/>
              <a:pathLst>
                <a:path w="28422" h="19388" extrusionOk="0">
                  <a:moveTo>
                    <a:pt x="27151" y="0"/>
                  </a:moveTo>
                  <a:cubicBezTo>
                    <a:pt x="27033" y="0"/>
                    <a:pt x="26926" y="86"/>
                    <a:pt x="26853" y="207"/>
                  </a:cubicBezTo>
                  <a:lnTo>
                    <a:pt x="19481" y="17086"/>
                  </a:lnTo>
                  <a:cubicBezTo>
                    <a:pt x="19448" y="17219"/>
                    <a:pt x="19315" y="17286"/>
                    <a:pt x="19181" y="17286"/>
                  </a:cubicBezTo>
                  <a:lnTo>
                    <a:pt x="334" y="17286"/>
                  </a:lnTo>
                  <a:cubicBezTo>
                    <a:pt x="168" y="17286"/>
                    <a:pt x="1" y="17419"/>
                    <a:pt x="1" y="17619"/>
                  </a:cubicBezTo>
                  <a:lnTo>
                    <a:pt x="1" y="19054"/>
                  </a:lnTo>
                  <a:cubicBezTo>
                    <a:pt x="1" y="19221"/>
                    <a:pt x="134" y="19387"/>
                    <a:pt x="334" y="19387"/>
                  </a:cubicBezTo>
                  <a:lnTo>
                    <a:pt x="20149" y="19387"/>
                  </a:lnTo>
                  <a:cubicBezTo>
                    <a:pt x="20249" y="19387"/>
                    <a:pt x="20282" y="19354"/>
                    <a:pt x="20315" y="19254"/>
                  </a:cubicBezTo>
                  <a:lnTo>
                    <a:pt x="28321" y="841"/>
                  </a:lnTo>
                  <a:cubicBezTo>
                    <a:pt x="28421" y="674"/>
                    <a:pt x="28321" y="440"/>
                    <a:pt x="28154" y="407"/>
                  </a:cubicBezTo>
                  <a:lnTo>
                    <a:pt x="27287" y="40"/>
                  </a:lnTo>
                  <a:cubicBezTo>
                    <a:pt x="27241" y="13"/>
                    <a:pt x="27195" y="0"/>
                    <a:pt x="2715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4;p33">
              <a:extLst>
                <a:ext uri="{FF2B5EF4-FFF2-40B4-BE49-F238E27FC236}">
                  <a16:creationId xmlns:a16="http://schemas.microsoft.com/office/drawing/2014/main" id="{8489BD39-B557-1500-355E-CC2297919613}"/>
                </a:ext>
              </a:extLst>
            </p:cNvPr>
            <p:cNvSpPr/>
            <p:nvPr/>
          </p:nvSpPr>
          <p:spPr>
            <a:xfrm>
              <a:off x="1799150" y="2789300"/>
              <a:ext cx="26725" cy="2345025"/>
            </a:xfrm>
            <a:custGeom>
              <a:avLst/>
              <a:gdLst/>
              <a:ahLst/>
              <a:cxnLst/>
              <a:rect l="l" t="t" r="r" b="b"/>
              <a:pathLst>
                <a:path w="1069" h="93801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3267"/>
                  </a:lnTo>
                  <a:cubicBezTo>
                    <a:pt x="1" y="93567"/>
                    <a:pt x="234" y="93801"/>
                    <a:pt x="535" y="93801"/>
                  </a:cubicBezTo>
                  <a:cubicBezTo>
                    <a:pt x="835" y="93801"/>
                    <a:pt x="1068" y="93601"/>
                    <a:pt x="1068" y="933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33">
              <a:extLst>
                <a:ext uri="{FF2B5EF4-FFF2-40B4-BE49-F238E27FC236}">
                  <a16:creationId xmlns:a16="http://schemas.microsoft.com/office/drawing/2014/main" id="{9B195272-1C39-267D-89A9-4FD7483627F5}"/>
                </a:ext>
              </a:extLst>
            </p:cNvPr>
            <p:cNvSpPr/>
            <p:nvPr/>
          </p:nvSpPr>
          <p:spPr>
            <a:xfrm>
              <a:off x="1694925" y="2777625"/>
              <a:ext cx="974875" cy="82575"/>
            </a:xfrm>
            <a:custGeom>
              <a:avLst/>
              <a:gdLst/>
              <a:ahLst/>
              <a:cxnLst/>
              <a:rect l="l" t="t" r="r" b="b"/>
              <a:pathLst>
                <a:path w="38995" h="3303" extrusionOk="0">
                  <a:moveTo>
                    <a:pt x="734" y="0"/>
                  </a:moveTo>
                  <a:cubicBezTo>
                    <a:pt x="334" y="0"/>
                    <a:pt x="0" y="334"/>
                    <a:pt x="0" y="734"/>
                  </a:cubicBezTo>
                  <a:lnTo>
                    <a:pt x="0" y="2536"/>
                  </a:lnTo>
                  <a:cubicBezTo>
                    <a:pt x="0" y="2969"/>
                    <a:pt x="334" y="3303"/>
                    <a:pt x="734" y="3303"/>
                  </a:cubicBezTo>
                  <a:lnTo>
                    <a:pt x="38228" y="3303"/>
                  </a:lnTo>
                  <a:cubicBezTo>
                    <a:pt x="38595" y="3303"/>
                    <a:pt x="38928" y="2969"/>
                    <a:pt x="38995" y="2536"/>
                  </a:cubicBezTo>
                  <a:lnTo>
                    <a:pt x="38995" y="734"/>
                  </a:lnTo>
                  <a:cubicBezTo>
                    <a:pt x="38995" y="334"/>
                    <a:pt x="38661" y="0"/>
                    <a:pt x="38228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6;p33">
              <a:extLst>
                <a:ext uri="{FF2B5EF4-FFF2-40B4-BE49-F238E27FC236}">
                  <a16:creationId xmlns:a16="http://schemas.microsoft.com/office/drawing/2014/main" id="{DA0E7D53-29D5-062E-0D7E-4E4AB548D3A6}"/>
                </a:ext>
              </a:extLst>
            </p:cNvPr>
            <p:cNvSpPr/>
            <p:nvPr/>
          </p:nvSpPr>
          <p:spPr>
            <a:xfrm>
              <a:off x="1450575" y="4847550"/>
              <a:ext cx="128450" cy="187550"/>
            </a:xfrm>
            <a:custGeom>
              <a:avLst/>
              <a:gdLst/>
              <a:ahLst/>
              <a:cxnLst/>
              <a:rect l="l" t="t" r="r" b="b"/>
              <a:pathLst>
                <a:path w="5138" h="7502" extrusionOk="0">
                  <a:moveTo>
                    <a:pt x="2666" y="1"/>
                  </a:moveTo>
                  <a:cubicBezTo>
                    <a:pt x="2225" y="1"/>
                    <a:pt x="1764" y="62"/>
                    <a:pt x="1335" y="129"/>
                  </a:cubicBezTo>
                  <a:cubicBezTo>
                    <a:pt x="968" y="229"/>
                    <a:pt x="568" y="296"/>
                    <a:pt x="301" y="563"/>
                  </a:cubicBezTo>
                  <a:cubicBezTo>
                    <a:pt x="1" y="897"/>
                    <a:pt x="101" y="1397"/>
                    <a:pt x="234" y="1797"/>
                  </a:cubicBezTo>
                  <a:cubicBezTo>
                    <a:pt x="735" y="3732"/>
                    <a:pt x="1168" y="5600"/>
                    <a:pt x="1669" y="7501"/>
                  </a:cubicBezTo>
                  <a:lnTo>
                    <a:pt x="5138" y="6434"/>
                  </a:lnTo>
                  <a:cubicBezTo>
                    <a:pt x="5071" y="5000"/>
                    <a:pt x="4938" y="3599"/>
                    <a:pt x="4837" y="2164"/>
                  </a:cubicBezTo>
                  <a:cubicBezTo>
                    <a:pt x="4804" y="1630"/>
                    <a:pt x="4771" y="1063"/>
                    <a:pt x="4337" y="596"/>
                  </a:cubicBezTo>
                  <a:cubicBezTo>
                    <a:pt x="3938" y="137"/>
                    <a:pt x="3324" y="1"/>
                    <a:pt x="2666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7;p33">
              <a:extLst>
                <a:ext uri="{FF2B5EF4-FFF2-40B4-BE49-F238E27FC236}">
                  <a16:creationId xmlns:a16="http://schemas.microsoft.com/office/drawing/2014/main" id="{5039A8A9-EE06-130A-1165-7A60FA8F6291}"/>
                </a:ext>
              </a:extLst>
            </p:cNvPr>
            <p:cNvSpPr/>
            <p:nvPr/>
          </p:nvSpPr>
          <p:spPr>
            <a:xfrm>
              <a:off x="1428900" y="4988000"/>
              <a:ext cx="434500" cy="155500"/>
            </a:xfrm>
            <a:custGeom>
              <a:avLst/>
              <a:gdLst/>
              <a:ahLst/>
              <a:cxnLst/>
              <a:rect l="l" t="t" r="r" b="b"/>
              <a:pathLst>
                <a:path w="17380" h="6220" extrusionOk="0">
                  <a:moveTo>
                    <a:pt x="1507" y="0"/>
                  </a:moveTo>
                  <a:cubicBezTo>
                    <a:pt x="1461" y="0"/>
                    <a:pt x="1415" y="5"/>
                    <a:pt x="1368" y="15"/>
                  </a:cubicBezTo>
                  <a:cubicBezTo>
                    <a:pt x="1101" y="115"/>
                    <a:pt x="968" y="449"/>
                    <a:pt x="834" y="716"/>
                  </a:cubicBezTo>
                  <a:cubicBezTo>
                    <a:pt x="367" y="2050"/>
                    <a:pt x="100" y="3451"/>
                    <a:pt x="0" y="4819"/>
                  </a:cubicBezTo>
                  <a:cubicBezTo>
                    <a:pt x="0" y="5186"/>
                    <a:pt x="0" y="5553"/>
                    <a:pt x="267" y="5819"/>
                  </a:cubicBezTo>
                  <a:cubicBezTo>
                    <a:pt x="467" y="6020"/>
                    <a:pt x="801" y="6020"/>
                    <a:pt x="1101" y="6020"/>
                  </a:cubicBezTo>
                  <a:cubicBezTo>
                    <a:pt x="2002" y="6020"/>
                    <a:pt x="8306" y="6220"/>
                    <a:pt x="9107" y="6220"/>
                  </a:cubicBezTo>
                  <a:cubicBezTo>
                    <a:pt x="11675" y="6220"/>
                    <a:pt x="13810" y="6186"/>
                    <a:pt x="16379" y="6153"/>
                  </a:cubicBezTo>
                  <a:lnTo>
                    <a:pt x="16812" y="5920"/>
                  </a:lnTo>
                  <a:cubicBezTo>
                    <a:pt x="17346" y="5586"/>
                    <a:pt x="17379" y="4752"/>
                    <a:pt x="17046" y="4185"/>
                  </a:cubicBezTo>
                  <a:cubicBezTo>
                    <a:pt x="16712" y="3618"/>
                    <a:pt x="16112" y="3284"/>
                    <a:pt x="15511" y="2984"/>
                  </a:cubicBezTo>
                  <a:cubicBezTo>
                    <a:pt x="12876" y="1683"/>
                    <a:pt x="10141" y="682"/>
                    <a:pt x="7239" y="115"/>
                  </a:cubicBezTo>
                  <a:cubicBezTo>
                    <a:pt x="7046" y="77"/>
                    <a:pt x="6865" y="38"/>
                    <a:pt x="6675" y="38"/>
                  </a:cubicBezTo>
                  <a:cubicBezTo>
                    <a:pt x="6536" y="38"/>
                    <a:pt x="6393" y="59"/>
                    <a:pt x="6238" y="115"/>
                  </a:cubicBezTo>
                  <a:cubicBezTo>
                    <a:pt x="5971" y="215"/>
                    <a:pt x="4804" y="616"/>
                    <a:pt x="4504" y="649"/>
                  </a:cubicBezTo>
                  <a:cubicBezTo>
                    <a:pt x="4056" y="724"/>
                    <a:pt x="3761" y="770"/>
                    <a:pt x="3516" y="770"/>
                  </a:cubicBezTo>
                  <a:cubicBezTo>
                    <a:pt x="3103" y="770"/>
                    <a:pt x="2830" y="638"/>
                    <a:pt x="2202" y="282"/>
                  </a:cubicBezTo>
                  <a:cubicBezTo>
                    <a:pt x="2005" y="141"/>
                    <a:pt x="1760" y="0"/>
                    <a:pt x="150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8;p33">
              <a:extLst>
                <a:ext uri="{FF2B5EF4-FFF2-40B4-BE49-F238E27FC236}">
                  <a16:creationId xmlns:a16="http://schemas.microsoft.com/office/drawing/2014/main" id="{E19CB17A-0E87-2E0F-3D6C-42FC717D9554}"/>
                </a:ext>
              </a:extLst>
            </p:cNvPr>
            <p:cNvSpPr/>
            <p:nvPr/>
          </p:nvSpPr>
          <p:spPr>
            <a:xfrm>
              <a:off x="927700" y="2656000"/>
              <a:ext cx="651325" cy="2286000"/>
            </a:xfrm>
            <a:custGeom>
              <a:avLst/>
              <a:gdLst/>
              <a:ahLst/>
              <a:cxnLst/>
              <a:rect l="l" t="t" r="r" b="b"/>
              <a:pathLst>
                <a:path w="26053" h="91440" extrusionOk="0">
                  <a:moveTo>
                    <a:pt x="10592" y="1"/>
                  </a:moveTo>
                  <a:cubicBezTo>
                    <a:pt x="7801" y="1"/>
                    <a:pt x="4992" y="408"/>
                    <a:pt x="4004" y="1563"/>
                  </a:cubicBezTo>
                  <a:cubicBezTo>
                    <a:pt x="1" y="6266"/>
                    <a:pt x="8707" y="29249"/>
                    <a:pt x="9541" y="35387"/>
                  </a:cubicBezTo>
                  <a:cubicBezTo>
                    <a:pt x="12343" y="55768"/>
                    <a:pt x="13711" y="67443"/>
                    <a:pt x="19882" y="87058"/>
                  </a:cubicBezTo>
                  <a:cubicBezTo>
                    <a:pt x="20382" y="88592"/>
                    <a:pt x="21049" y="91261"/>
                    <a:pt x="21783" y="91394"/>
                  </a:cubicBezTo>
                  <a:cubicBezTo>
                    <a:pt x="22113" y="91425"/>
                    <a:pt x="22425" y="91440"/>
                    <a:pt x="22726" y="91440"/>
                  </a:cubicBezTo>
                  <a:cubicBezTo>
                    <a:pt x="23397" y="91440"/>
                    <a:pt x="24017" y="91365"/>
                    <a:pt x="24685" y="91227"/>
                  </a:cubicBezTo>
                  <a:cubicBezTo>
                    <a:pt x="25452" y="91060"/>
                    <a:pt x="26053" y="90327"/>
                    <a:pt x="25953" y="89559"/>
                  </a:cubicBezTo>
                  <a:cubicBezTo>
                    <a:pt x="23184" y="59905"/>
                    <a:pt x="23951" y="30083"/>
                    <a:pt x="17380" y="1163"/>
                  </a:cubicBezTo>
                  <a:cubicBezTo>
                    <a:pt x="17235" y="582"/>
                    <a:pt x="13927" y="1"/>
                    <a:pt x="10592" y="1"/>
                  </a:cubicBezTo>
                  <a:close/>
                </a:path>
              </a:pathLst>
            </a:custGeom>
            <a:solidFill>
              <a:srgbClr val="2D2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9;p33">
              <a:extLst>
                <a:ext uri="{FF2B5EF4-FFF2-40B4-BE49-F238E27FC236}">
                  <a16:creationId xmlns:a16="http://schemas.microsoft.com/office/drawing/2014/main" id="{45BA3C65-7412-19DA-EF74-216E394A08C0}"/>
                </a:ext>
              </a:extLst>
            </p:cNvPr>
            <p:cNvSpPr/>
            <p:nvPr/>
          </p:nvSpPr>
          <p:spPr>
            <a:xfrm>
              <a:off x="770100" y="4844800"/>
              <a:ext cx="129275" cy="188625"/>
            </a:xfrm>
            <a:custGeom>
              <a:avLst/>
              <a:gdLst/>
              <a:ahLst/>
              <a:cxnLst/>
              <a:rect l="l" t="t" r="r" b="b"/>
              <a:pathLst>
                <a:path w="5171" h="7545" extrusionOk="0">
                  <a:moveTo>
                    <a:pt x="2704" y="1"/>
                  </a:moveTo>
                  <a:cubicBezTo>
                    <a:pt x="2244" y="1"/>
                    <a:pt x="1766" y="75"/>
                    <a:pt x="1335" y="173"/>
                  </a:cubicBezTo>
                  <a:cubicBezTo>
                    <a:pt x="968" y="239"/>
                    <a:pt x="534" y="339"/>
                    <a:pt x="300" y="573"/>
                  </a:cubicBezTo>
                  <a:cubicBezTo>
                    <a:pt x="0" y="907"/>
                    <a:pt x="100" y="1407"/>
                    <a:pt x="200" y="1841"/>
                  </a:cubicBezTo>
                  <a:cubicBezTo>
                    <a:pt x="701" y="3742"/>
                    <a:pt x="1201" y="5610"/>
                    <a:pt x="1701" y="7545"/>
                  </a:cubicBezTo>
                  <a:lnTo>
                    <a:pt x="5171" y="6410"/>
                  </a:lnTo>
                  <a:cubicBezTo>
                    <a:pt x="5037" y="5009"/>
                    <a:pt x="4970" y="3575"/>
                    <a:pt x="4837" y="2174"/>
                  </a:cubicBezTo>
                  <a:cubicBezTo>
                    <a:pt x="4804" y="1607"/>
                    <a:pt x="4770" y="1040"/>
                    <a:pt x="4337" y="573"/>
                  </a:cubicBezTo>
                  <a:cubicBezTo>
                    <a:pt x="3948" y="145"/>
                    <a:pt x="3344" y="1"/>
                    <a:pt x="270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0;p33">
              <a:extLst>
                <a:ext uri="{FF2B5EF4-FFF2-40B4-BE49-F238E27FC236}">
                  <a16:creationId xmlns:a16="http://schemas.microsoft.com/office/drawing/2014/main" id="{E33DDA0A-0213-2CB8-FF63-29A31130B280}"/>
                </a:ext>
              </a:extLst>
            </p:cNvPr>
            <p:cNvSpPr/>
            <p:nvPr/>
          </p:nvSpPr>
          <p:spPr>
            <a:xfrm>
              <a:off x="749250" y="4984500"/>
              <a:ext cx="434500" cy="156500"/>
            </a:xfrm>
            <a:custGeom>
              <a:avLst/>
              <a:gdLst/>
              <a:ahLst/>
              <a:cxnLst/>
              <a:rect l="l" t="t" r="r" b="b"/>
              <a:pathLst>
                <a:path w="17380" h="6260" extrusionOk="0">
                  <a:moveTo>
                    <a:pt x="6737" y="1"/>
                  </a:moveTo>
                  <a:cubicBezTo>
                    <a:pt x="6582" y="1"/>
                    <a:pt x="6426" y="27"/>
                    <a:pt x="6271" y="89"/>
                  </a:cubicBezTo>
                  <a:cubicBezTo>
                    <a:pt x="5971" y="189"/>
                    <a:pt x="4804" y="589"/>
                    <a:pt x="4504" y="622"/>
                  </a:cubicBezTo>
                  <a:cubicBezTo>
                    <a:pt x="4034" y="714"/>
                    <a:pt x="3733" y="769"/>
                    <a:pt x="3480" y="769"/>
                  </a:cubicBezTo>
                  <a:cubicBezTo>
                    <a:pt x="3087" y="769"/>
                    <a:pt x="2811" y="634"/>
                    <a:pt x="2202" y="289"/>
                  </a:cubicBezTo>
                  <a:cubicBezTo>
                    <a:pt x="2018" y="184"/>
                    <a:pt x="1793" y="58"/>
                    <a:pt x="1559" y="58"/>
                  </a:cubicBezTo>
                  <a:cubicBezTo>
                    <a:pt x="1496" y="58"/>
                    <a:pt x="1432" y="67"/>
                    <a:pt x="1368" y="89"/>
                  </a:cubicBezTo>
                  <a:cubicBezTo>
                    <a:pt x="1101" y="155"/>
                    <a:pt x="934" y="489"/>
                    <a:pt x="834" y="789"/>
                  </a:cubicBezTo>
                  <a:cubicBezTo>
                    <a:pt x="367" y="2123"/>
                    <a:pt x="100" y="3491"/>
                    <a:pt x="0" y="4859"/>
                  </a:cubicBezTo>
                  <a:cubicBezTo>
                    <a:pt x="0" y="5259"/>
                    <a:pt x="0" y="5626"/>
                    <a:pt x="267" y="5859"/>
                  </a:cubicBezTo>
                  <a:cubicBezTo>
                    <a:pt x="467" y="6093"/>
                    <a:pt x="801" y="6093"/>
                    <a:pt x="1101" y="6093"/>
                  </a:cubicBezTo>
                  <a:cubicBezTo>
                    <a:pt x="2002" y="6093"/>
                    <a:pt x="8306" y="6260"/>
                    <a:pt x="9107" y="6260"/>
                  </a:cubicBezTo>
                  <a:cubicBezTo>
                    <a:pt x="11675" y="6160"/>
                    <a:pt x="13810" y="6126"/>
                    <a:pt x="16379" y="6093"/>
                  </a:cubicBezTo>
                  <a:lnTo>
                    <a:pt x="16812" y="5926"/>
                  </a:lnTo>
                  <a:cubicBezTo>
                    <a:pt x="17346" y="5526"/>
                    <a:pt x="17379" y="4692"/>
                    <a:pt x="17046" y="4125"/>
                  </a:cubicBezTo>
                  <a:cubicBezTo>
                    <a:pt x="16712" y="3524"/>
                    <a:pt x="16112" y="3191"/>
                    <a:pt x="15511" y="2924"/>
                  </a:cubicBezTo>
                  <a:cubicBezTo>
                    <a:pt x="12876" y="1623"/>
                    <a:pt x="10141" y="656"/>
                    <a:pt x="7272" y="89"/>
                  </a:cubicBezTo>
                  <a:cubicBezTo>
                    <a:pt x="7094" y="35"/>
                    <a:pt x="6915" y="1"/>
                    <a:pt x="673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1;p33">
              <a:extLst>
                <a:ext uri="{FF2B5EF4-FFF2-40B4-BE49-F238E27FC236}">
                  <a16:creationId xmlns:a16="http://schemas.microsoft.com/office/drawing/2014/main" id="{F40E08E9-EDBF-60E0-FB9E-523C56EB5D11}"/>
                </a:ext>
              </a:extLst>
            </p:cNvPr>
            <p:cNvSpPr/>
            <p:nvPr/>
          </p:nvSpPr>
          <p:spPr>
            <a:xfrm>
              <a:off x="755925" y="2652525"/>
              <a:ext cx="535400" cy="2297650"/>
            </a:xfrm>
            <a:custGeom>
              <a:avLst/>
              <a:gdLst/>
              <a:ahLst/>
              <a:cxnLst/>
              <a:rect l="l" t="t" r="r" b="b"/>
              <a:pathLst>
                <a:path w="21416" h="91906" extrusionOk="0">
                  <a:moveTo>
                    <a:pt x="8373" y="1"/>
                  </a:moveTo>
                  <a:cubicBezTo>
                    <a:pt x="8373" y="1"/>
                    <a:pt x="434" y="10141"/>
                    <a:pt x="1835" y="24418"/>
                  </a:cubicBezTo>
                  <a:cubicBezTo>
                    <a:pt x="3770" y="44900"/>
                    <a:pt x="0" y="66048"/>
                    <a:pt x="667" y="86563"/>
                  </a:cubicBezTo>
                  <a:cubicBezTo>
                    <a:pt x="701" y="88197"/>
                    <a:pt x="667" y="90933"/>
                    <a:pt x="1368" y="91266"/>
                  </a:cubicBezTo>
                  <a:cubicBezTo>
                    <a:pt x="2335" y="91700"/>
                    <a:pt x="3202" y="91800"/>
                    <a:pt x="4203" y="91900"/>
                  </a:cubicBezTo>
                  <a:cubicBezTo>
                    <a:pt x="4250" y="91904"/>
                    <a:pt x="4297" y="91906"/>
                    <a:pt x="4343" y="91906"/>
                  </a:cubicBezTo>
                  <a:cubicBezTo>
                    <a:pt x="5114" y="91906"/>
                    <a:pt x="5747" y="91388"/>
                    <a:pt x="5904" y="90632"/>
                  </a:cubicBezTo>
                  <a:cubicBezTo>
                    <a:pt x="11175" y="61278"/>
                    <a:pt x="19914" y="32758"/>
                    <a:pt x="21382" y="3170"/>
                  </a:cubicBezTo>
                  <a:cubicBezTo>
                    <a:pt x="21415" y="2136"/>
                    <a:pt x="8373" y="1"/>
                    <a:pt x="8373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2;p33">
              <a:extLst>
                <a:ext uri="{FF2B5EF4-FFF2-40B4-BE49-F238E27FC236}">
                  <a16:creationId xmlns:a16="http://schemas.microsoft.com/office/drawing/2014/main" id="{9301A3C7-4207-0095-F134-533D2C7D0583}"/>
                </a:ext>
              </a:extLst>
            </p:cNvPr>
            <p:cNvSpPr/>
            <p:nvPr/>
          </p:nvSpPr>
          <p:spPr>
            <a:xfrm>
              <a:off x="519925" y="1096350"/>
              <a:ext cx="713850" cy="1306025"/>
            </a:xfrm>
            <a:custGeom>
              <a:avLst/>
              <a:gdLst/>
              <a:ahLst/>
              <a:cxnLst/>
              <a:rect l="l" t="t" r="r" b="b"/>
              <a:pathLst>
                <a:path w="28554" h="52241" extrusionOk="0">
                  <a:moveTo>
                    <a:pt x="22017" y="0"/>
                  </a:moveTo>
                  <a:cubicBezTo>
                    <a:pt x="20320" y="0"/>
                    <a:pt x="18581" y="560"/>
                    <a:pt x="17179" y="1538"/>
                  </a:cubicBezTo>
                  <a:cubicBezTo>
                    <a:pt x="14644" y="3272"/>
                    <a:pt x="12976" y="6074"/>
                    <a:pt x="11708" y="8876"/>
                  </a:cubicBezTo>
                  <a:cubicBezTo>
                    <a:pt x="10474" y="11645"/>
                    <a:pt x="9474" y="14614"/>
                    <a:pt x="7839" y="17249"/>
                  </a:cubicBezTo>
                  <a:cubicBezTo>
                    <a:pt x="6305" y="19717"/>
                    <a:pt x="4136" y="22019"/>
                    <a:pt x="3870" y="24921"/>
                  </a:cubicBezTo>
                  <a:cubicBezTo>
                    <a:pt x="3636" y="27856"/>
                    <a:pt x="5404" y="30625"/>
                    <a:pt x="5037" y="33561"/>
                  </a:cubicBezTo>
                  <a:cubicBezTo>
                    <a:pt x="4537" y="37597"/>
                    <a:pt x="0" y="40499"/>
                    <a:pt x="134" y="44602"/>
                  </a:cubicBezTo>
                  <a:cubicBezTo>
                    <a:pt x="200" y="46803"/>
                    <a:pt x="1701" y="48771"/>
                    <a:pt x="3536" y="49939"/>
                  </a:cubicBezTo>
                  <a:cubicBezTo>
                    <a:pt x="5371" y="51106"/>
                    <a:pt x="7539" y="51707"/>
                    <a:pt x="9674" y="52241"/>
                  </a:cubicBezTo>
                  <a:lnTo>
                    <a:pt x="22383" y="49906"/>
                  </a:lnTo>
                  <a:cubicBezTo>
                    <a:pt x="28554" y="37363"/>
                    <a:pt x="28187" y="25288"/>
                    <a:pt x="26519" y="11411"/>
                  </a:cubicBezTo>
                  <a:cubicBezTo>
                    <a:pt x="26152" y="8443"/>
                    <a:pt x="28287" y="2905"/>
                    <a:pt x="25852" y="1171"/>
                  </a:cubicBezTo>
                  <a:cubicBezTo>
                    <a:pt x="24734" y="366"/>
                    <a:pt x="23389" y="0"/>
                    <a:pt x="2201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3;p33">
              <a:extLst>
                <a:ext uri="{FF2B5EF4-FFF2-40B4-BE49-F238E27FC236}">
                  <a16:creationId xmlns:a16="http://schemas.microsoft.com/office/drawing/2014/main" id="{2E125F64-37F5-83FC-3891-D6E10F374A87}"/>
                </a:ext>
              </a:extLst>
            </p:cNvPr>
            <p:cNvSpPr/>
            <p:nvPr/>
          </p:nvSpPr>
          <p:spPr>
            <a:xfrm>
              <a:off x="1053625" y="1644800"/>
              <a:ext cx="251050" cy="205175"/>
            </a:xfrm>
            <a:custGeom>
              <a:avLst/>
              <a:gdLst/>
              <a:ahLst/>
              <a:cxnLst/>
              <a:rect l="l" t="t" r="r" b="b"/>
              <a:pathLst>
                <a:path w="10042" h="8207" extrusionOk="0">
                  <a:moveTo>
                    <a:pt x="1771" y="1"/>
                  </a:moveTo>
                  <a:cubicBezTo>
                    <a:pt x="1481" y="1"/>
                    <a:pt x="1180" y="70"/>
                    <a:pt x="935" y="214"/>
                  </a:cubicBezTo>
                  <a:cubicBezTo>
                    <a:pt x="334" y="515"/>
                    <a:pt x="1" y="1115"/>
                    <a:pt x="1" y="1615"/>
                  </a:cubicBezTo>
                  <a:cubicBezTo>
                    <a:pt x="1" y="2116"/>
                    <a:pt x="268" y="2549"/>
                    <a:pt x="501" y="3016"/>
                  </a:cubicBezTo>
                  <a:cubicBezTo>
                    <a:pt x="2136" y="5685"/>
                    <a:pt x="4671" y="7486"/>
                    <a:pt x="8373" y="8187"/>
                  </a:cubicBezTo>
                  <a:cubicBezTo>
                    <a:pt x="8447" y="8200"/>
                    <a:pt x="8521" y="8206"/>
                    <a:pt x="8593" y="8206"/>
                  </a:cubicBezTo>
                  <a:cubicBezTo>
                    <a:pt x="9080" y="8206"/>
                    <a:pt x="9520" y="7926"/>
                    <a:pt x="9608" y="7520"/>
                  </a:cubicBezTo>
                  <a:cubicBezTo>
                    <a:pt x="9841" y="6486"/>
                    <a:pt x="10041" y="5151"/>
                    <a:pt x="10008" y="3950"/>
                  </a:cubicBezTo>
                  <a:cubicBezTo>
                    <a:pt x="10008" y="3850"/>
                    <a:pt x="9974" y="3717"/>
                    <a:pt x="9941" y="3650"/>
                  </a:cubicBezTo>
                  <a:cubicBezTo>
                    <a:pt x="9841" y="3517"/>
                    <a:pt x="9641" y="3450"/>
                    <a:pt x="9474" y="3417"/>
                  </a:cubicBezTo>
                  <a:cubicBezTo>
                    <a:pt x="7306" y="2649"/>
                    <a:pt x="5171" y="1782"/>
                    <a:pt x="3203" y="781"/>
                  </a:cubicBezTo>
                  <a:lnTo>
                    <a:pt x="2703" y="348"/>
                  </a:lnTo>
                  <a:cubicBezTo>
                    <a:pt x="2513" y="121"/>
                    <a:pt x="2152" y="1"/>
                    <a:pt x="1771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4;p33">
              <a:extLst>
                <a:ext uri="{FF2B5EF4-FFF2-40B4-BE49-F238E27FC236}">
                  <a16:creationId xmlns:a16="http://schemas.microsoft.com/office/drawing/2014/main" id="{A4784496-0167-D1B4-99EC-21A68FFEB462}"/>
                </a:ext>
              </a:extLst>
            </p:cNvPr>
            <p:cNvSpPr/>
            <p:nvPr/>
          </p:nvSpPr>
          <p:spPr>
            <a:xfrm>
              <a:off x="1679900" y="2433200"/>
              <a:ext cx="469525" cy="220575"/>
            </a:xfrm>
            <a:custGeom>
              <a:avLst/>
              <a:gdLst/>
              <a:ahLst/>
              <a:cxnLst/>
              <a:rect l="l" t="t" r="r" b="b"/>
              <a:pathLst>
                <a:path w="18781" h="8823" extrusionOk="0">
                  <a:moveTo>
                    <a:pt x="1302" y="1"/>
                  </a:moveTo>
                  <a:lnTo>
                    <a:pt x="1" y="2970"/>
                  </a:lnTo>
                  <a:cubicBezTo>
                    <a:pt x="1402" y="3403"/>
                    <a:pt x="6939" y="5605"/>
                    <a:pt x="8140" y="6405"/>
                  </a:cubicBezTo>
                  <a:cubicBezTo>
                    <a:pt x="9441" y="7273"/>
                    <a:pt x="10642" y="8307"/>
                    <a:pt x="12110" y="8807"/>
                  </a:cubicBezTo>
                  <a:cubicBezTo>
                    <a:pt x="12142" y="8818"/>
                    <a:pt x="12174" y="8823"/>
                    <a:pt x="12205" y="8823"/>
                  </a:cubicBezTo>
                  <a:cubicBezTo>
                    <a:pt x="12463" y="8823"/>
                    <a:pt x="12666" y="8478"/>
                    <a:pt x="12577" y="8240"/>
                  </a:cubicBezTo>
                  <a:cubicBezTo>
                    <a:pt x="12310" y="7673"/>
                    <a:pt x="12009" y="7239"/>
                    <a:pt x="11643" y="6806"/>
                  </a:cubicBezTo>
                  <a:cubicBezTo>
                    <a:pt x="11442" y="6572"/>
                    <a:pt x="11676" y="6139"/>
                    <a:pt x="12009" y="6139"/>
                  </a:cubicBezTo>
                  <a:cubicBezTo>
                    <a:pt x="12276" y="6139"/>
                    <a:pt x="12510" y="6272"/>
                    <a:pt x="12743" y="6339"/>
                  </a:cubicBezTo>
                  <a:cubicBezTo>
                    <a:pt x="14011" y="6972"/>
                    <a:pt x="15178" y="7273"/>
                    <a:pt x="16479" y="7873"/>
                  </a:cubicBezTo>
                  <a:cubicBezTo>
                    <a:pt x="17013" y="8140"/>
                    <a:pt x="17914" y="8540"/>
                    <a:pt x="18481" y="8640"/>
                  </a:cubicBezTo>
                  <a:cubicBezTo>
                    <a:pt x="18498" y="8642"/>
                    <a:pt x="18514" y="8643"/>
                    <a:pt x="18529" y="8643"/>
                  </a:cubicBezTo>
                  <a:cubicBezTo>
                    <a:pt x="18780" y="8643"/>
                    <a:pt x="18769" y="8393"/>
                    <a:pt x="18581" y="8173"/>
                  </a:cubicBezTo>
                  <a:cubicBezTo>
                    <a:pt x="18419" y="8011"/>
                    <a:pt x="17659" y="7471"/>
                    <a:pt x="17738" y="7471"/>
                  </a:cubicBezTo>
                  <a:cubicBezTo>
                    <a:pt x="17740" y="7471"/>
                    <a:pt x="17743" y="7472"/>
                    <a:pt x="17747" y="7473"/>
                  </a:cubicBezTo>
                  <a:cubicBezTo>
                    <a:pt x="17772" y="7484"/>
                    <a:pt x="17798" y="7489"/>
                    <a:pt x="17825" y="7489"/>
                  </a:cubicBezTo>
                  <a:cubicBezTo>
                    <a:pt x="18044" y="7489"/>
                    <a:pt x="18278" y="7144"/>
                    <a:pt x="17980" y="6906"/>
                  </a:cubicBezTo>
                  <a:cubicBezTo>
                    <a:pt x="16646" y="5505"/>
                    <a:pt x="14511" y="4170"/>
                    <a:pt x="13277" y="3603"/>
                  </a:cubicBezTo>
                  <a:cubicBezTo>
                    <a:pt x="10108" y="2169"/>
                    <a:pt x="4537" y="1602"/>
                    <a:pt x="130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;p33">
              <a:extLst>
                <a:ext uri="{FF2B5EF4-FFF2-40B4-BE49-F238E27FC236}">
                  <a16:creationId xmlns:a16="http://schemas.microsoft.com/office/drawing/2014/main" id="{5FA3C0BF-B288-B155-B93E-21F85972FFE2}"/>
                </a:ext>
              </a:extLst>
            </p:cNvPr>
            <p:cNvSpPr/>
            <p:nvPr/>
          </p:nvSpPr>
          <p:spPr>
            <a:xfrm>
              <a:off x="936875" y="1936175"/>
              <a:ext cx="857150" cy="595475"/>
            </a:xfrm>
            <a:custGeom>
              <a:avLst/>
              <a:gdLst/>
              <a:ahLst/>
              <a:cxnLst/>
              <a:rect l="l" t="t" r="r" b="b"/>
              <a:pathLst>
                <a:path w="34286" h="23819" extrusionOk="0">
                  <a:moveTo>
                    <a:pt x="17504" y="0"/>
                  </a:moveTo>
                  <a:cubicBezTo>
                    <a:pt x="15142" y="0"/>
                    <a:pt x="9382" y="3335"/>
                    <a:pt x="6691" y="3335"/>
                  </a:cubicBezTo>
                  <a:cubicBezTo>
                    <a:pt x="6205" y="3335"/>
                    <a:pt x="5819" y="3226"/>
                    <a:pt x="5571" y="2970"/>
                  </a:cubicBezTo>
                  <a:cubicBezTo>
                    <a:pt x="4280" y="1610"/>
                    <a:pt x="2788" y="250"/>
                    <a:pt x="1545" y="250"/>
                  </a:cubicBezTo>
                  <a:cubicBezTo>
                    <a:pt x="959" y="250"/>
                    <a:pt x="428" y="553"/>
                    <a:pt x="1" y="1302"/>
                  </a:cubicBezTo>
                  <a:lnTo>
                    <a:pt x="334" y="6139"/>
                  </a:lnTo>
                  <a:cubicBezTo>
                    <a:pt x="1264" y="11370"/>
                    <a:pt x="1773" y="11864"/>
                    <a:pt x="3115" y="11864"/>
                  </a:cubicBezTo>
                  <a:cubicBezTo>
                    <a:pt x="3427" y="11864"/>
                    <a:pt x="3784" y="11837"/>
                    <a:pt x="4203" y="11837"/>
                  </a:cubicBezTo>
                  <a:cubicBezTo>
                    <a:pt x="5598" y="11837"/>
                    <a:pt x="7671" y="12134"/>
                    <a:pt x="11009" y="14711"/>
                  </a:cubicBezTo>
                  <a:cubicBezTo>
                    <a:pt x="16679" y="19115"/>
                    <a:pt x="23651" y="22350"/>
                    <a:pt x="30689" y="23785"/>
                  </a:cubicBezTo>
                  <a:cubicBezTo>
                    <a:pt x="30810" y="23808"/>
                    <a:pt x="30928" y="23819"/>
                    <a:pt x="31043" y="23819"/>
                  </a:cubicBezTo>
                  <a:cubicBezTo>
                    <a:pt x="33100" y="23819"/>
                    <a:pt x="34286" y="20318"/>
                    <a:pt x="32390" y="19181"/>
                  </a:cubicBezTo>
                  <a:cubicBezTo>
                    <a:pt x="22517" y="13277"/>
                    <a:pt x="22517" y="16346"/>
                    <a:pt x="18514" y="601"/>
                  </a:cubicBezTo>
                  <a:cubicBezTo>
                    <a:pt x="18406" y="174"/>
                    <a:pt x="18043" y="0"/>
                    <a:pt x="17504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6;p33">
              <a:extLst>
                <a:ext uri="{FF2B5EF4-FFF2-40B4-BE49-F238E27FC236}">
                  <a16:creationId xmlns:a16="http://schemas.microsoft.com/office/drawing/2014/main" id="{539F1461-FA84-A80F-74EB-C11CED76BE88}"/>
                </a:ext>
              </a:extLst>
            </p:cNvPr>
            <p:cNvSpPr/>
            <p:nvPr/>
          </p:nvSpPr>
          <p:spPr>
            <a:xfrm>
              <a:off x="776775" y="2879350"/>
              <a:ext cx="683825" cy="118150"/>
            </a:xfrm>
            <a:custGeom>
              <a:avLst/>
              <a:gdLst/>
              <a:ahLst/>
              <a:cxnLst/>
              <a:rect l="l" t="t" r="r" b="b"/>
              <a:pathLst>
                <a:path w="27353" h="4726" extrusionOk="0">
                  <a:moveTo>
                    <a:pt x="27353" y="1"/>
                  </a:moveTo>
                  <a:lnTo>
                    <a:pt x="0" y="401"/>
                  </a:lnTo>
                  <a:lnTo>
                    <a:pt x="534" y="2903"/>
                  </a:lnTo>
                  <a:cubicBezTo>
                    <a:pt x="734" y="3804"/>
                    <a:pt x="1701" y="4504"/>
                    <a:pt x="2902" y="4571"/>
                  </a:cubicBezTo>
                  <a:cubicBezTo>
                    <a:pt x="8457" y="4648"/>
                    <a:pt x="14013" y="4726"/>
                    <a:pt x="19568" y="4726"/>
                  </a:cubicBezTo>
                  <a:cubicBezTo>
                    <a:pt x="21184" y="4726"/>
                    <a:pt x="22801" y="4719"/>
                    <a:pt x="24418" y="4704"/>
                  </a:cubicBezTo>
                  <a:cubicBezTo>
                    <a:pt x="25018" y="4704"/>
                    <a:pt x="25618" y="4671"/>
                    <a:pt x="26052" y="4371"/>
                  </a:cubicBezTo>
                  <a:cubicBezTo>
                    <a:pt x="26419" y="4137"/>
                    <a:pt x="26519" y="3704"/>
                    <a:pt x="26586" y="3303"/>
                  </a:cubicBezTo>
                  <a:cubicBezTo>
                    <a:pt x="26853" y="2203"/>
                    <a:pt x="27086" y="1102"/>
                    <a:pt x="2735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7;p33">
              <a:extLst>
                <a:ext uri="{FF2B5EF4-FFF2-40B4-BE49-F238E27FC236}">
                  <a16:creationId xmlns:a16="http://schemas.microsoft.com/office/drawing/2014/main" id="{82155F43-AE2B-6363-A062-3BEDEAB06650}"/>
                </a:ext>
              </a:extLst>
            </p:cNvPr>
            <p:cNvSpPr/>
            <p:nvPr/>
          </p:nvSpPr>
          <p:spPr>
            <a:xfrm>
              <a:off x="745075" y="1738900"/>
              <a:ext cx="761400" cy="1202200"/>
            </a:xfrm>
            <a:custGeom>
              <a:avLst/>
              <a:gdLst/>
              <a:ahLst/>
              <a:cxnLst/>
              <a:rect l="l" t="t" r="r" b="b"/>
              <a:pathLst>
                <a:path w="30456" h="48088" extrusionOk="0">
                  <a:moveTo>
                    <a:pt x="17475" y="0"/>
                  </a:moveTo>
                  <a:cubicBezTo>
                    <a:pt x="16878" y="0"/>
                    <a:pt x="16231" y="84"/>
                    <a:pt x="15358" y="84"/>
                  </a:cubicBezTo>
                  <a:cubicBezTo>
                    <a:pt x="15078" y="84"/>
                    <a:pt x="14776" y="76"/>
                    <a:pt x="14444" y="53"/>
                  </a:cubicBezTo>
                  <a:cubicBezTo>
                    <a:pt x="14208" y="42"/>
                    <a:pt x="13912" y="36"/>
                    <a:pt x="13576" y="36"/>
                  </a:cubicBezTo>
                  <a:cubicBezTo>
                    <a:pt x="11865" y="36"/>
                    <a:pt x="9116" y="180"/>
                    <a:pt x="7973" y="487"/>
                  </a:cubicBezTo>
                  <a:cubicBezTo>
                    <a:pt x="5338" y="1087"/>
                    <a:pt x="5805" y="3088"/>
                    <a:pt x="4704" y="5557"/>
                  </a:cubicBezTo>
                  <a:cubicBezTo>
                    <a:pt x="1" y="16365"/>
                    <a:pt x="1668" y="36379"/>
                    <a:pt x="1969" y="38614"/>
                  </a:cubicBezTo>
                  <a:cubicBezTo>
                    <a:pt x="2169" y="40248"/>
                    <a:pt x="334" y="43451"/>
                    <a:pt x="534" y="45019"/>
                  </a:cubicBezTo>
                  <a:cubicBezTo>
                    <a:pt x="701" y="46553"/>
                    <a:pt x="1869" y="48087"/>
                    <a:pt x="3436" y="48087"/>
                  </a:cubicBezTo>
                  <a:lnTo>
                    <a:pt x="5638" y="47954"/>
                  </a:lnTo>
                  <a:cubicBezTo>
                    <a:pt x="11776" y="47921"/>
                    <a:pt x="17847" y="47887"/>
                    <a:pt x="23951" y="47821"/>
                  </a:cubicBezTo>
                  <a:cubicBezTo>
                    <a:pt x="24651" y="47821"/>
                    <a:pt x="25570" y="47922"/>
                    <a:pt x="26452" y="47922"/>
                  </a:cubicBezTo>
                  <a:cubicBezTo>
                    <a:pt x="27460" y="47922"/>
                    <a:pt x="28421" y="47789"/>
                    <a:pt x="28955" y="47220"/>
                  </a:cubicBezTo>
                  <a:cubicBezTo>
                    <a:pt x="29822" y="46253"/>
                    <a:pt x="28221" y="42617"/>
                    <a:pt x="28721" y="41416"/>
                  </a:cubicBezTo>
                  <a:cubicBezTo>
                    <a:pt x="30456" y="37246"/>
                    <a:pt x="28788" y="32409"/>
                    <a:pt x="28654" y="27206"/>
                  </a:cubicBezTo>
                  <a:cubicBezTo>
                    <a:pt x="28554" y="22969"/>
                    <a:pt x="28488" y="18800"/>
                    <a:pt x="28387" y="14597"/>
                  </a:cubicBezTo>
                  <a:cubicBezTo>
                    <a:pt x="28287" y="9560"/>
                    <a:pt x="23484" y="3455"/>
                    <a:pt x="20448" y="1154"/>
                  </a:cubicBezTo>
                  <a:cubicBezTo>
                    <a:pt x="19166" y="192"/>
                    <a:pt x="18378" y="0"/>
                    <a:pt x="17475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28;p33">
              <a:extLst>
                <a:ext uri="{FF2B5EF4-FFF2-40B4-BE49-F238E27FC236}">
                  <a16:creationId xmlns:a16="http://schemas.microsoft.com/office/drawing/2014/main" id="{9A3D4E6E-8CBE-75F0-5FF7-C94A0CAAF7F3}"/>
                </a:ext>
              </a:extLst>
            </p:cNvPr>
            <p:cNvSpPr/>
            <p:nvPr/>
          </p:nvSpPr>
          <p:spPr>
            <a:xfrm>
              <a:off x="1417225" y="2570800"/>
              <a:ext cx="488700" cy="138475"/>
            </a:xfrm>
            <a:custGeom>
              <a:avLst/>
              <a:gdLst/>
              <a:ahLst/>
              <a:cxnLst/>
              <a:rect l="l" t="t" r="r" b="b"/>
              <a:pathLst>
                <a:path w="19548" h="5539" extrusionOk="0">
                  <a:moveTo>
                    <a:pt x="434" y="1"/>
                  </a:moveTo>
                  <a:lnTo>
                    <a:pt x="0" y="3136"/>
                  </a:lnTo>
                  <a:cubicBezTo>
                    <a:pt x="1468" y="3170"/>
                    <a:pt x="7406" y="3803"/>
                    <a:pt x="8773" y="4270"/>
                  </a:cubicBezTo>
                  <a:cubicBezTo>
                    <a:pt x="10208" y="4771"/>
                    <a:pt x="11675" y="5471"/>
                    <a:pt x="13210" y="5538"/>
                  </a:cubicBezTo>
                  <a:cubicBezTo>
                    <a:pt x="13510" y="5538"/>
                    <a:pt x="12709" y="4037"/>
                    <a:pt x="12209" y="3770"/>
                  </a:cubicBezTo>
                  <a:cubicBezTo>
                    <a:pt x="11976" y="3603"/>
                    <a:pt x="12042" y="3103"/>
                    <a:pt x="12376" y="3003"/>
                  </a:cubicBezTo>
                  <a:cubicBezTo>
                    <a:pt x="12509" y="2986"/>
                    <a:pt x="12634" y="2978"/>
                    <a:pt x="12755" y="2978"/>
                  </a:cubicBezTo>
                  <a:cubicBezTo>
                    <a:pt x="12876" y="2978"/>
                    <a:pt x="12993" y="2986"/>
                    <a:pt x="13110" y="3003"/>
                  </a:cubicBezTo>
                  <a:cubicBezTo>
                    <a:pt x="14511" y="3270"/>
                    <a:pt x="15678" y="3270"/>
                    <a:pt x="17146" y="3470"/>
                  </a:cubicBezTo>
                  <a:cubicBezTo>
                    <a:pt x="17662" y="3531"/>
                    <a:pt x="18483" y="3674"/>
                    <a:pt x="19104" y="3674"/>
                  </a:cubicBezTo>
                  <a:cubicBezTo>
                    <a:pt x="19165" y="3674"/>
                    <a:pt x="19224" y="3673"/>
                    <a:pt x="19281" y="3670"/>
                  </a:cubicBezTo>
                  <a:cubicBezTo>
                    <a:pt x="19548" y="3637"/>
                    <a:pt x="19481" y="3370"/>
                    <a:pt x="19214" y="3203"/>
                  </a:cubicBezTo>
                  <a:cubicBezTo>
                    <a:pt x="19014" y="3103"/>
                    <a:pt x="18113" y="2769"/>
                    <a:pt x="18213" y="2769"/>
                  </a:cubicBezTo>
                  <a:cubicBezTo>
                    <a:pt x="18514" y="2769"/>
                    <a:pt x="18680" y="2336"/>
                    <a:pt x="18313" y="2136"/>
                  </a:cubicBezTo>
                  <a:cubicBezTo>
                    <a:pt x="16679" y="1168"/>
                    <a:pt x="14277" y="434"/>
                    <a:pt x="12876" y="268"/>
                  </a:cubicBezTo>
                  <a:cubicBezTo>
                    <a:pt x="12036" y="144"/>
                    <a:pt x="11069" y="104"/>
                    <a:pt x="10034" y="104"/>
                  </a:cubicBezTo>
                  <a:cubicBezTo>
                    <a:pt x="8106" y="104"/>
                    <a:pt x="5947" y="243"/>
                    <a:pt x="3951" y="243"/>
                  </a:cubicBezTo>
                  <a:cubicBezTo>
                    <a:pt x="2678" y="243"/>
                    <a:pt x="1471" y="187"/>
                    <a:pt x="43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29;p33">
              <a:extLst>
                <a:ext uri="{FF2B5EF4-FFF2-40B4-BE49-F238E27FC236}">
                  <a16:creationId xmlns:a16="http://schemas.microsoft.com/office/drawing/2014/main" id="{ADB5E056-287A-2A5D-45C8-EA8363C42F44}"/>
                </a:ext>
              </a:extLst>
            </p:cNvPr>
            <p:cNvSpPr/>
            <p:nvPr/>
          </p:nvSpPr>
          <p:spPr>
            <a:xfrm>
              <a:off x="748400" y="1753950"/>
              <a:ext cx="318600" cy="961800"/>
            </a:xfrm>
            <a:custGeom>
              <a:avLst/>
              <a:gdLst/>
              <a:ahLst/>
              <a:cxnLst/>
              <a:rect l="l" t="t" r="r" b="b"/>
              <a:pathLst>
                <a:path w="12744" h="38472" extrusionOk="0">
                  <a:moveTo>
                    <a:pt x="8213" y="0"/>
                  </a:moveTo>
                  <a:cubicBezTo>
                    <a:pt x="7641" y="0"/>
                    <a:pt x="7015" y="127"/>
                    <a:pt x="6339" y="385"/>
                  </a:cubicBezTo>
                  <a:cubicBezTo>
                    <a:pt x="3870" y="1286"/>
                    <a:pt x="1469" y="5789"/>
                    <a:pt x="1002" y="9125"/>
                  </a:cubicBezTo>
                  <a:cubicBezTo>
                    <a:pt x="535" y="12494"/>
                    <a:pt x="1" y="16630"/>
                    <a:pt x="134" y="21233"/>
                  </a:cubicBezTo>
                  <a:cubicBezTo>
                    <a:pt x="201" y="24669"/>
                    <a:pt x="535" y="28639"/>
                    <a:pt x="1369" y="31474"/>
                  </a:cubicBezTo>
                  <a:cubicBezTo>
                    <a:pt x="1836" y="32975"/>
                    <a:pt x="2670" y="35310"/>
                    <a:pt x="3704" y="36477"/>
                  </a:cubicBezTo>
                  <a:cubicBezTo>
                    <a:pt x="4839" y="37712"/>
                    <a:pt x="6176" y="38471"/>
                    <a:pt x="7227" y="38471"/>
                  </a:cubicBezTo>
                  <a:cubicBezTo>
                    <a:pt x="7596" y="38471"/>
                    <a:pt x="7930" y="38378"/>
                    <a:pt x="8207" y="38179"/>
                  </a:cubicBezTo>
                  <a:cubicBezTo>
                    <a:pt x="9608" y="37178"/>
                    <a:pt x="10442" y="35644"/>
                    <a:pt x="11809" y="34509"/>
                  </a:cubicBezTo>
                  <a:lnTo>
                    <a:pt x="11242" y="32808"/>
                  </a:lnTo>
                  <a:cubicBezTo>
                    <a:pt x="11042" y="32808"/>
                    <a:pt x="11242" y="28438"/>
                    <a:pt x="11242" y="28238"/>
                  </a:cubicBezTo>
                  <a:cubicBezTo>
                    <a:pt x="11176" y="26837"/>
                    <a:pt x="11476" y="22000"/>
                    <a:pt x="11543" y="19098"/>
                  </a:cubicBezTo>
                  <a:cubicBezTo>
                    <a:pt x="11709" y="12761"/>
                    <a:pt x="12743" y="10092"/>
                    <a:pt x="12410" y="6389"/>
                  </a:cubicBezTo>
                  <a:cubicBezTo>
                    <a:pt x="12060" y="2218"/>
                    <a:pt x="10602" y="0"/>
                    <a:pt x="8213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0;p33">
              <a:extLst>
                <a:ext uri="{FF2B5EF4-FFF2-40B4-BE49-F238E27FC236}">
                  <a16:creationId xmlns:a16="http://schemas.microsoft.com/office/drawing/2014/main" id="{BCC25A84-FC56-8B61-2B77-182B9A8F1D1D}"/>
                </a:ext>
              </a:extLst>
            </p:cNvPr>
            <p:cNvSpPr/>
            <p:nvPr/>
          </p:nvSpPr>
          <p:spPr>
            <a:xfrm>
              <a:off x="874325" y="2431550"/>
              <a:ext cx="693875" cy="317400"/>
            </a:xfrm>
            <a:custGeom>
              <a:avLst/>
              <a:gdLst/>
              <a:ahLst/>
              <a:cxnLst/>
              <a:rect l="l" t="t" r="r" b="b"/>
              <a:pathLst>
                <a:path w="27755" h="12696" extrusionOk="0">
                  <a:moveTo>
                    <a:pt x="5305" y="0"/>
                  </a:moveTo>
                  <a:lnTo>
                    <a:pt x="1" y="10408"/>
                  </a:lnTo>
                  <a:cubicBezTo>
                    <a:pt x="1245" y="11465"/>
                    <a:pt x="5097" y="12696"/>
                    <a:pt x="7614" y="12696"/>
                  </a:cubicBezTo>
                  <a:cubicBezTo>
                    <a:pt x="7797" y="12696"/>
                    <a:pt x="7973" y="12689"/>
                    <a:pt x="8140" y="12676"/>
                  </a:cubicBezTo>
                  <a:cubicBezTo>
                    <a:pt x="12043" y="12342"/>
                    <a:pt x="24685" y="11141"/>
                    <a:pt x="26086" y="10041"/>
                  </a:cubicBezTo>
                  <a:cubicBezTo>
                    <a:pt x="26687" y="9574"/>
                    <a:pt x="27754" y="5738"/>
                    <a:pt x="26987" y="4970"/>
                  </a:cubicBezTo>
                  <a:cubicBezTo>
                    <a:pt x="26386" y="4370"/>
                    <a:pt x="19715" y="4136"/>
                    <a:pt x="16813" y="3569"/>
                  </a:cubicBezTo>
                  <a:cubicBezTo>
                    <a:pt x="13911" y="3036"/>
                    <a:pt x="9141" y="2202"/>
                    <a:pt x="5305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1;p33">
              <a:extLst>
                <a:ext uri="{FF2B5EF4-FFF2-40B4-BE49-F238E27FC236}">
                  <a16:creationId xmlns:a16="http://schemas.microsoft.com/office/drawing/2014/main" id="{60E84536-65DF-6862-DAA3-E21D10D8FD6E}"/>
                </a:ext>
              </a:extLst>
            </p:cNvPr>
            <p:cNvSpPr/>
            <p:nvPr/>
          </p:nvSpPr>
          <p:spPr>
            <a:xfrm>
              <a:off x="830975" y="1077175"/>
              <a:ext cx="527075" cy="541525"/>
            </a:xfrm>
            <a:custGeom>
              <a:avLst/>
              <a:gdLst/>
              <a:ahLst/>
              <a:cxnLst/>
              <a:rect l="l" t="t" r="r" b="b"/>
              <a:pathLst>
                <a:path w="21083" h="21661" extrusionOk="0">
                  <a:moveTo>
                    <a:pt x="11594" y="1"/>
                  </a:moveTo>
                  <a:cubicBezTo>
                    <a:pt x="10070" y="1"/>
                    <a:pt x="8583" y="400"/>
                    <a:pt x="7072" y="970"/>
                  </a:cubicBezTo>
                  <a:cubicBezTo>
                    <a:pt x="4504" y="1904"/>
                    <a:pt x="2602" y="3672"/>
                    <a:pt x="1768" y="5374"/>
                  </a:cubicBezTo>
                  <a:cubicBezTo>
                    <a:pt x="934" y="7108"/>
                    <a:pt x="0" y="9877"/>
                    <a:pt x="367" y="13046"/>
                  </a:cubicBezTo>
                  <a:cubicBezTo>
                    <a:pt x="850" y="17160"/>
                    <a:pt x="4011" y="21661"/>
                    <a:pt x="7820" y="21661"/>
                  </a:cubicBezTo>
                  <a:cubicBezTo>
                    <a:pt x="8488" y="21661"/>
                    <a:pt x="9177" y="21522"/>
                    <a:pt x="9874" y="21218"/>
                  </a:cubicBezTo>
                  <a:cubicBezTo>
                    <a:pt x="10543" y="20927"/>
                    <a:pt x="10765" y="20845"/>
                    <a:pt x="10867" y="20845"/>
                  </a:cubicBezTo>
                  <a:cubicBezTo>
                    <a:pt x="10997" y="20845"/>
                    <a:pt x="10930" y="20979"/>
                    <a:pt x="11352" y="20979"/>
                  </a:cubicBezTo>
                  <a:cubicBezTo>
                    <a:pt x="11619" y="20979"/>
                    <a:pt x="12080" y="20926"/>
                    <a:pt x="12910" y="20751"/>
                  </a:cubicBezTo>
                  <a:lnTo>
                    <a:pt x="15044" y="20251"/>
                  </a:lnTo>
                  <a:cubicBezTo>
                    <a:pt x="19347" y="20051"/>
                    <a:pt x="18847" y="18149"/>
                    <a:pt x="18347" y="12812"/>
                  </a:cubicBezTo>
                  <a:cubicBezTo>
                    <a:pt x="18213" y="11344"/>
                    <a:pt x="19214" y="10044"/>
                    <a:pt x="19281" y="8676"/>
                  </a:cubicBezTo>
                  <a:cubicBezTo>
                    <a:pt x="19381" y="6241"/>
                    <a:pt x="21082" y="6074"/>
                    <a:pt x="19614" y="4039"/>
                  </a:cubicBezTo>
                  <a:cubicBezTo>
                    <a:pt x="19214" y="3472"/>
                    <a:pt x="17446" y="1371"/>
                    <a:pt x="15778" y="804"/>
                  </a:cubicBezTo>
                  <a:cubicBezTo>
                    <a:pt x="14844" y="470"/>
                    <a:pt x="14010" y="203"/>
                    <a:pt x="12376" y="36"/>
                  </a:cubicBezTo>
                  <a:cubicBezTo>
                    <a:pt x="12114" y="12"/>
                    <a:pt x="11854" y="1"/>
                    <a:pt x="1159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;p33">
              <a:extLst>
                <a:ext uri="{FF2B5EF4-FFF2-40B4-BE49-F238E27FC236}">
                  <a16:creationId xmlns:a16="http://schemas.microsoft.com/office/drawing/2014/main" id="{B259BCDA-6367-E49A-C0F2-D07BDBC1A367}"/>
                </a:ext>
              </a:extLst>
            </p:cNvPr>
            <p:cNvSpPr/>
            <p:nvPr/>
          </p:nvSpPr>
          <p:spPr>
            <a:xfrm>
              <a:off x="1051950" y="1523625"/>
              <a:ext cx="198500" cy="313925"/>
            </a:xfrm>
            <a:custGeom>
              <a:avLst/>
              <a:gdLst/>
              <a:ahLst/>
              <a:cxnLst/>
              <a:rect l="l" t="t" r="r" b="b"/>
              <a:pathLst>
                <a:path w="7940" h="12557" extrusionOk="0">
                  <a:moveTo>
                    <a:pt x="1196" y="0"/>
                  </a:moveTo>
                  <a:cubicBezTo>
                    <a:pt x="1033" y="0"/>
                    <a:pt x="868" y="18"/>
                    <a:pt x="701" y="58"/>
                  </a:cubicBezTo>
                  <a:cubicBezTo>
                    <a:pt x="601" y="125"/>
                    <a:pt x="535" y="158"/>
                    <a:pt x="435" y="225"/>
                  </a:cubicBezTo>
                  <a:cubicBezTo>
                    <a:pt x="368" y="325"/>
                    <a:pt x="335" y="491"/>
                    <a:pt x="335" y="625"/>
                  </a:cubicBezTo>
                  <a:cubicBezTo>
                    <a:pt x="268" y="1225"/>
                    <a:pt x="234" y="1826"/>
                    <a:pt x="234" y="2460"/>
                  </a:cubicBezTo>
                  <a:cubicBezTo>
                    <a:pt x="201" y="3961"/>
                    <a:pt x="101" y="7163"/>
                    <a:pt x="34" y="9364"/>
                  </a:cubicBezTo>
                  <a:cubicBezTo>
                    <a:pt x="1" y="10265"/>
                    <a:pt x="501" y="10932"/>
                    <a:pt x="1168" y="11366"/>
                  </a:cubicBezTo>
                  <a:cubicBezTo>
                    <a:pt x="1869" y="11833"/>
                    <a:pt x="3036" y="12267"/>
                    <a:pt x="3036" y="12300"/>
                  </a:cubicBezTo>
                  <a:cubicBezTo>
                    <a:pt x="3394" y="12473"/>
                    <a:pt x="3832" y="12556"/>
                    <a:pt x="4294" y="12556"/>
                  </a:cubicBezTo>
                  <a:cubicBezTo>
                    <a:pt x="5340" y="12556"/>
                    <a:pt x="6504" y="12130"/>
                    <a:pt x="7106" y="11366"/>
                  </a:cubicBezTo>
                  <a:lnTo>
                    <a:pt x="7640" y="10565"/>
                  </a:lnTo>
                  <a:cubicBezTo>
                    <a:pt x="7940" y="10198"/>
                    <a:pt x="7740" y="9531"/>
                    <a:pt x="7740" y="9031"/>
                  </a:cubicBezTo>
                  <a:cubicBezTo>
                    <a:pt x="7673" y="6829"/>
                    <a:pt x="7573" y="3060"/>
                    <a:pt x="7506" y="1325"/>
                  </a:cubicBezTo>
                  <a:cubicBezTo>
                    <a:pt x="7506" y="1192"/>
                    <a:pt x="7506" y="1125"/>
                    <a:pt x="7440" y="1025"/>
                  </a:cubicBezTo>
                  <a:cubicBezTo>
                    <a:pt x="7373" y="892"/>
                    <a:pt x="7206" y="858"/>
                    <a:pt x="7073" y="825"/>
                  </a:cubicBezTo>
                  <a:cubicBezTo>
                    <a:pt x="6625" y="748"/>
                    <a:pt x="6172" y="735"/>
                    <a:pt x="5719" y="735"/>
                  </a:cubicBezTo>
                  <a:cubicBezTo>
                    <a:pt x="5487" y="735"/>
                    <a:pt x="5254" y="739"/>
                    <a:pt x="5022" y="739"/>
                  </a:cubicBezTo>
                  <a:cubicBezTo>
                    <a:pt x="4525" y="739"/>
                    <a:pt x="4028" y="723"/>
                    <a:pt x="3537" y="625"/>
                  </a:cubicBezTo>
                  <a:cubicBezTo>
                    <a:pt x="2736" y="404"/>
                    <a:pt x="1981" y="0"/>
                    <a:pt x="1196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3;p33">
              <a:extLst>
                <a:ext uri="{FF2B5EF4-FFF2-40B4-BE49-F238E27FC236}">
                  <a16:creationId xmlns:a16="http://schemas.microsoft.com/office/drawing/2014/main" id="{16FFC440-0E1D-A522-250B-B9EBA837C335}"/>
                </a:ext>
              </a:extLst>
            </p:cNvPr>
            <p:cNvSpPr/>
            <p:nvPr/>
          </p:nvSpPr>
          <p:spPr>
            <a:xfrm>
              <a:off x="1055300" y="1522775"/>
              <a:ext cx="186000" cy="136675"/>
            </a:xfrm>
            <a:custGeom>
              <a:avLst/>
              <a:gdLst/>
              <a:ahLst/>
              <a:cxnLst/>
              <a:rect l="l" t="t" r="r" b="b"/>
              <a:pathLst>
                <a:path w="7440" h="5467" extrusionOk="0">
                  <a:moveTo>
                    <a:pt x="998" y="1"/>
                  </a:moveTo>
                  <a:cubicBezTo>
                    <a:pt x="833" y="1"/>
                    <a:pt x="667" y="18"/>
                    <a:pt x="501" y="58"/>
                  </a:cubicBezTo>
                  <a:cubicBezTo>
                    <a:pt x="434" y="125"/>
                    <a:pt x="367" y="159"/>
                    <a:pt x="267" y="225"/>
                  </a:cubicBezTo>
                  <a:cubicBezTo>
                    <a:pt x="201" y="359"/>
                    <a:pt x="201" y="492"/>
                    <a:pt x="134" y="626"/>
                  </a:cubicBezTo>
                  <a:cubicBezTo>
                    <a:pt x="100" y="1226"/>
                    <a:pt x="67" y="1826"/>
                    <a:pt x="67" y="2460"/>
                  </a:cubicBezTo>
                  <a:cubicBezTo>
                    <a:pt x="0" y="2727"/>
                    <a:pt x="0" y="3027"/>
                    <a:pt x="0" y="3327"/>
                  </a:cubicBezTo>
                  <a:cubicBezTo>
                    <a:pt x="895" y="4734"/>
                    <a:pt x="2434" y="5467"/>
                    <a:pt x="3940" y="5467"/>
                  </a:cubicBezTo>
                  <a:cubicBezTo>
                    <a:pt x="4006" y="5467"/>
                    <a:pt x="4071" y="5465"/>
                    <a:pt x="4137" y="5462"/>
                  </a:cubicBezTo>
                  <a:cubicBezTo>
                    <a:pt x="5271" y="5396"/>
                    <a:pt x="6405" y="4962"/>
                    <a:pt x="7439" y="4295"/>
                  </a:cubicBezTo>
                  <a:cubicBezTo>
                    <a:pt x="7406" y="3294"/>
                    <a:pt x="7339" y="2327"/>
                    <a:pt x="7306" y="1326"/>
                  </a:cubicBezTo>
                  <a:cubicBezTo>
                    <a:pt x="7306" y="1193"/>
                    <a:pt x="7306" y="1126"/>
                    <a:pt x="7272" y="1026"/>
                  </a:cubicBezTo>
                  <a:cubicBezTo>
                    <a:pt x="7172" y="892"/>
                    <a:pt x="7005" y="859"/>
                    <a:pt x="6905" y="826"/>
                  </a:cubicBezTo>
                  <a:cubicBezTo>
                    <a:pt x="6458" y="749"/>
                    <a:pt x="6000" y="736"/>
                    <a:pt x="5540" y="736"/>
                  </a:cubicBezTo>
                  <a:cubicBezTo>
                    <a:pt x="5305" y="736"/>
                    <a:pt x="5070" y="739"/>
                    <a:pt x="4834" y="739"/>
                  </a:cubicBezTo>
                  <a:cubicBezTo>
                    <a:pt x="4330" y="739"/>
                    <a:pt x="3827" y="724"/>
                    <a:pt x="3336" y="626"/>
                  </a:cubicBezTo>
                  <a:cubicBezTo>
                    <a:pt x="2563" y="405"/>
                    <a:pt x="1790" y="1"/>
                    <a:pt x="998" y="1"/>
                  </a:cubicBezTo>
                  <a:close/>
                </a:path>
              </a:pathLst>
            </a:custGeom>
            <a:solidFill>
              <a:srgbClr val="E8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4;p33">
              <a:extLst>
                <a:ext uri="{FF2B5EF4-FFF2-40B4-BE49-F238E27FC236}">
                  <a16:creationId xmlns:a16="http://schemas.microsoft.com/office/drawing/2014/main" id="{95F3EAF6-BE2B-1963-DE8A-932A24C1CC10}"/>
                </a:ext>
              </a:extLst>
            </p:cNvPr>
            <p:cNvSpPr/>
            <p:nvPr/>
          </p:nvSpPr>
          <p:spPr>
            <a:xfrm>
              <a:off x="936875" y="1344175"/>
              <a:ext cx="65075" cy="99175"/>
            </a:xfrm>
            <a:custGeom>
              <a:avLst/>
              <a:gdLst/>
              <a:ahLst/>
              <a:cxnLst/>
              <a:rect l="l" t="t" r="r" b="b"/>
              <a:pathLst>
                <a:path w="2603" h="3967" extrusionOk="0">
                  <a:moveTo>
                    <a:pt x="2212" y="1"/>
                  </a:moveTo>
                  <a:cubicBezTo>
                    <a:pt x="1070" y="1"/>
                    <a:pt x="94" y="762"/>
                    <a:pt x="34" y="1632"/>
                  </a:cubicBezTo>
                  <a:cubicBezTo>
                    <a:pt x="1" y="2599"/>
                    <a:pt x="968" y="3533"/>
                    <a:pt x="2169" y="3967"/>
                  </a:cubicBezTo>
                  <a:lnTo>
                    <a:pt x="2603" y="31"/>
                  </a:lnTo>
                  <a:cubicBezTo>
                    <a:pt x="2471" y="10"/>
                    <a:pt x="2340" y="1"/>
                    <a:pt x="221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5;p33">
              <a:extLst>
                <a:ext uri="{FF2B5EF4-FFF2-40B4-BE49-F238E27FC236}">
                  <a16:creationId xmlns:a16="http://schemas.microsoft.com/office/drawing/2014/main" id="{805CB80E-0040-38FE-E8EF-E757B6330857}"/>
                </a:ext>
              </a:extLst>
            </p:cNvPr>
            <p:cNvSpPr/>
            <p:nvPr/>
          </p:nvSpPr>
          <p:spPr>
            <a:xfrm>
              <a:off x="967725" y="1192200"/>
              <a:ext cx="385300" cy="440575"/>
            </a:xfrm>
            <a:custGeom>
              <a:avLst/>
              <a:gdLst/>
              <a:ahLst/>
              <a:cxnLst/>
              <a:rect l="l" t="t" r="r" b="b"/>
              <a:pathLst>
                <a:path w="15412" h="17623" extrusionOk="0">
                  <a:moveTo>
                    <a:pt x="9172" y="0"/>
                  </a:moveTo>
                  <a:cubicBezTo>
                    <a:pt x="6822" y="0"/>
                    <a:pt x="4590" y="1428"/>
                    <a:pt x="3170" y="3074"/>
                  </a:cubicBezTo>
                  <a:cubicBezTo>
                    <a:pt x="968" y="5576"/>
                    <a:pt x="1" y="8878"/>
                    <a:pt x="1235" y="11547"/>
                  </a:cubicBezTo>
                  <a:lnTo>
                    <a:pt x="1435" y="12114"/>
                  </a:lnTo>
                  <a:cubicBezTo>
                    <a:pt x="3136" y="16684"/>
                    <a:pt x="6572" y="16884"/>
                    <a:pt x="10208" y="17551"/>
                  </a:cubicBezTo>
                  <a:cubicBezTo>
                    <a:pt x="10429" y="17600"/>
                    <a:pt x="10712" y="17622"/>
                    <a:pt x="11015" y="17622"/>
                  </a:cubicBezTo>
                  <a:cubicBezTo>
                    <a:pt x="11538" y="17622"/>
                    <a:pt x="12121" y="17557"/>
                    <a:pt x="12543" y="17451"/>
                  </a:cubicBezTo>
                  <a:cubicBezTo>
                    <a:pt x="14144" y="17084"/>
                    <a:pt x="14745" y="15450"/>
                    <a:pt x="14945" y="14082"/>
                  </a:cubicBezTo>
                  <a:cubicBezTo>
                    <a:pt x="15312" y="11747"/>
                    <a:pt x="15412" y="9412"/>
                    <a:pt x="15245" y="7077"/>
                  </a:cubicBezTo>
                  <a:cubicBezTo>
                    <a:pt x="15112" y="5509"/>
                    <a:pt x="14811" y="3875"/>
                    <a:pt x="13911" y="2507"/>
                  </a:cubicBezTo>
                  <a:cubicBezTo>
                    <a:pt x="12977" y="1106"/>
                    <a:pt x="11376" y="39"/>
                    <a:pt x="9408" y="5"/>
                  </a:cubicBezTo>
                  <a:cubicBezTo>
                    <a:pt x="9329" y="2"/>
                    <a:pt x="9250" y="0"/>
                    <a:pt x="9172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6;p33">
              <a:extLst>
                <a:ext uri="{FF2B5EF4-FFF2-40B4-BE49-F238E27FC236}">
                  <a16:creationId xmlns:a16="http://schemas.microsoft.com/office/drawing/2014/main" id="{8466F24A-1F57-6523-0E2B-B8B1B63C8CF8}"/>
                </a:ext>
              </a:extLst>
            </p:cNvPr>
            <p:cNvSpPr/>
            <p:nvPr/>
          </p:nvSpPr>
          <p:spPr>
            <a:xfrm>
              <a:off x="1341325" y="1349100"/>
              <a:ext cx="48400" cy="117425"/>
            </a:xfrm>
            <a:custGeom>
              <a:avLst/>
              <a:gdLst/>
              <a:ahLst/>
              <a:cxnLst/>
              <a:rect l="l" t="t" r="r" b="b"/>
              <a:pathLst>
                <a:path w="1936" h="4697" extrusionOk="0">
                  <a:moveTo>
                    <a:pt x="201" y="0"/>
                  </a:moveTo>
                  <a:lnTo>
                    <a:pt x="1" y="4437"/>
                  </a:lnTo>
                  <a:cubicBezTo>
                    <a:pt x="186" y="4599"/>
                    <a:pt x="420" y="4697"/>
                    <a:pt x="668" y="4697"/>
                  </a:cubicBezTo>
                  <a:cubicBezTo>
                    <a:pt x="777" y="4697"/>
                    <a:pt x="889" y="4678"/>
                    <a:pt x="1002" y="4637"/>
                  </a:cubicBezTo>
                  <a:cubicBezTo>
                    <a:pt x="1268" y="4604"/>
                    <a:pt x="1469" y="4470"/>
                    <a:pt x="1635" y="4270"/>
                  </a:cubicBezTo>
                  <a:cubicBezTo>
                    <a:pt x="1936" y="3903"/>
                    <a:pt x="1802" y="3303"/>
                    <a:pt x="1369" y="3103"/>
                  </a:cubicBezTo>
                  <a:cubicBezTo>
                    <a:pt x="835" y="2836"/>
                    <a:pt x="635" y="2135"/>
                    <a:pt x="601" y="2069"/>
                  </a:cubicBezTo>
                  <a:cubicBezTo>
                    <a:pt x="368" y="1235"/>
                    <a:pt x="334" y="1468"/>
                    <a:pt x="201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7;p33">
              <a:extLst>
                <a:ext uri="{FF2B5EF4-FFF2-40B4-BE49-F238E27FC236}">
                  <a16:creationId xmlns:a16="http://schemas.microsoft.com/office/drawing/2014/main" id="{DCC53BDE-20F5-12E5-AA28-6447CCF2D461}"/>
                </a:ext>
              </a:extLst>
            </p:cNvPr>
            <p:cNvSpPr/>
            <p:nvPr/>
          </p:nvSpPr>
          <p:spPr>
            <a:xfrm>
              <a:off x="1221250" y="1293975"/>
              <a:ext cx="93425" cy="25950"/>
            </a:xfrm>
            <a:custGeom>
              <a:avLst/>
              <a:gdLst/>
              <a:ahLst/>
              <a:cxnLst/>
              <a:rect l="l" t="t" r="r" b="b"/>
              <a:pathLst>
                <a:path w="3737" h="1038" extrusionOk="0">
                  <a:moveTo>
                    <a:pt x="2434" y="0"/>
                  </a:moveTo>
                  <a:cubicBezTo>
                    <a:pt x="1825" y="0"/>
                    <a:pt x="1163" y="119"/>
                    <a:pt x="634" y="371"/>
                  </a:cubicBezTo>
                  <a:cubicBezTo>
                    <a:pt x="401" y="638"/>
                    <a:pt x="134" y="804"/>
                    <a:pt x="67" y="971"/>
                  </a:cubicBezTo>
                  <a:cubicBezTo>
                    <a:pt x="0" y="1005"/>
                    <a:pt x="67" y="1038"/>
                    <a:pt x="134" y="1038"/>
                  </a:cubicBezTo>
                  <a:cubicBezTo>
                    <a:pt x="234" y="1038"/>
                    <a:pt x="267" y="1005"/>
                    <a:pt x="334" y="971"/>
                  </a:cubicBezTo>
                  <a:cubicBezTo>
                    <a:pt x="931" y="698"/>
                    <a:pt x="1640" y="554"/>
                    <a:pt x="2321" y="554"/>
                  </a:cubicBezTo>
                  <a:cubicBezTo>
                    <a:pt x="2553" y="554"/>
                    <a:pt x="2782" y="570"/>
                    <a:pt x="3003" y="604"/>
                  </a:cubicBezTo>
                  <a:cubicBezTo>
                    <a:pt x="3136" y="638"/>
                    <a:pt x="3269" y="638"/>
                    <a:pt x="3436" y="638"/>
                  </a:cubicBezTo>
                  <a:cubicBezTo>
                    <a:pt x="3570" y="638"/>
                    <a:pt x="3736" y="538"/>
                    <a:pt x="3736" y="404"/>
                  </a:cubicBezTo>
                  <a:cubicBezTo>
                    <a:pt x="3736" y="371"/>
                    <a:pt x="3670" y="337"/>
                    <a:pt x="3636" y="304"/>
                  </a:cubicBezTo>
                  <a:cubicBezTo>
                    <a:pt x="3503" y="171"/>
                    <a:pt x="3269" y="104"/>
                    <a:pt x="3003" y="37"/>
                  </a:cubicBezTo>
                  <a:cubicBezTo>
                    <a:pt x="2823" y="13"/>
                    <a:pt x="2631" y="0"/>
                    <a:pt x="2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8;p33">
              <a:extLst>
                <a:ext uri="{FF2B5EF4-FFF2-40B4-BE49-F238E27FC236}">
                  <a16:creationId xmlns:a16="http://schemas.microsoft.com/office/drawing/2014/main" id="{4D45D711-A1F6-4598-B6AC-957EAE8CD1DD}"/>
                </a:ext>
              </a:extLst>
            </p:cNvPr>
            <p:cNvSpPr/>
            <p:nvPr/>
          </p:nvSpPr>
          <p:spPr>
            <a:xfrm>
              <a:off x="1260450" y="1346425"/>
              <a:ext cx="31700" cy="51125"/>
            </a:xfrm>
            <a:custGeom>
              <a:avLst/>
              <a:gdLst/>
              <a:ahLst/>
              <a:cxnLst/>
              <a:rect l="l" t="t" r="r" b="b"/>
              <a:pathLst>
                <a:path w="1268" h="2045" extrusionOk="0">
                  <a:moveTo>
                    <a:pt x="635" y="1"/>
                  </a:moveTo>
                  <a:cubicBezTo>
                    <a:pt x="613" y="1"/>
                    <a:pt x="590" y="3"/>
                    <a:pt x="567" y="7"/>
                  </a:cubicBezTo>
                  <a:cubicBezTo>
                    <a:pt x="234" y="7"/>
                    <a:pt x="0" y="508"/>
                    <a:pt x="34" y="1075"/>
                  </a:cubicBezTo>
                  <a:cubicBezTo>
                    <a:pt x="66" y="1652"/>
                    <a:pt x="344" y="2044"/>
                    <a:pt x="662" y="2044"/>
                  </a:cubicBezTo>
                  <a:cubicBezTo>
                    <a:pt x="675" y="2044"/>
                    <a:pt x="688" y="2043"/>
                    <a:pt x="701" y="2042"/>
                  </a:cubicBezTo>
                  <a:cubicBezTo>
                    <a:pt x="1034" y="2009"/>
                    <a:pt x="1268" y="1542"/>
                    <a:pt x="1234" y="941"/>
                  </a:cubicBezTo>
                  <a:cubicBezTo>
                    <a:pt x="1203" y="413"/>
                    <a:pt x="941" y="1"/>
                    <a:pt x="635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9;p33">
              <a:extLst>
                <a:ext uri="{FF2B5EF4-FFF2-40B4-BE49-F238E27FC236}">
                  <a16:creationId xmlns:a16="http://schemas.microsoft.com/office/drawing/2014/main" id="{80A9F384-F59E-F7B3-0B7E-1AAA205D2FF5}"/>
                </a:ext>
              </a:extLst>
            </p:cNvPr>
            <p:cNvSpPr/>
            <p:nvPr/>
          </p:nvSpPr>
          <p:spPr>
            <a:xfrm>
              <a:off x="999425" y="1098325"/>
              <a:ext cx="353600" cy="246625"/>
            </a:xfrm>
            <a:custGeom>
              <a:avLst/>
              <a:gdLst/>
              <a:ahLst/>
              <a:cxnLst/>
              <a:rect l="l" t="t" r="r" b="b"/>
              <a:pathLst>
                <a:path w="14144" h="9865" extrusionOk="0">
                  <a:moveTo>
                    <a:pt x="8576" y="0"/>
                  </a:moveTo>
                  <a:cubicBezTo>
                    <a:pt x="7944" y="0"/>
                    <a:pt x="7228" y="168"/>
                    <a:pt x="6672" y="191"/>
                  </a:cubicBezTo>
                  <a:cubicBezTo>
                    <a:pt x="5271" y="291"/>
                    <a:pt x="3870" y="1125"/>
                    <a:pt x="2869" y="2293"/>
                  </a:cubicBezTo>
                  <a:cubicBezTo>
                    <a:pt x="1868" y="3460"/>
                    <a:pt x="2869" y="2359"/>
                    <a:pt x="2369" y="3960"/>
                  </a:cubicBezTo>
                  <a:lnTo>
                    <a:pt x="0" y="9865"/>
                  </a:lnTo>
                  <a:cubicBezTo>
                    <a:pt x="534" y="9631"/>
                    <a:pt x="2702" y="8664"/>
                    <a:pt x="3303" y="8497"/>
                  </a:cubicBezTo>
                  <a:cubicBezTo>
                    <a:pt x="3470" y="8464"/>
                    <a:pt x="4137" y="5328"/>
                    <a:pt x="4304" y="5261"/>
                  </a:cubicBezTo>
                  <a:cubicBezTo>
                    <a:pt x="4305" y="5261"/>
                    <a:pt x="4307" y="5260"/>
                    <a:pt x="4309" y="5260"/>
                  </a:cubicBezTo>
                  <a:cubicBezTo>
                    <a:pt x="4461" y="5260"/>
                    <a:pt x="4109" y="8164"/>
                    <a:pt x="4267" y="8164"/>
                  </a:cubicBezTo>
                  <a:cubicBezTo>
                    <a:pt x="4268" y="8164"/>
                    <a:pt x="4269" y="8164"/>
                    <a:pt x="4270" y="8163"/>
                  </a:cubicBezTo>
                  <a:cubicBezTo>
                    <a:pt x="6482" y="7515"/>
                    <a:pt x="8850" y="7179"/>
                    <a:pt x="11029" y="7179"/>
                  </a:cubicBezTo>
                  <a:cubicBezTo>
                    <a:pt x="11315" y="7179"/>
                    <a:pt x="11597" y="7184"/>
                    <a:pt x="11876" y="7196"/>
                  </a:cubicBezTo>
                  <a:cubicBezTo>
                    <a:pt x="12142" y="7196"/>
                    <a:pt x="11876" y="5962"/>
                    <a:pt x="11642" y="4961"/>
                  </a:cubicBezTo>
                  <a:cubicBezTo>
                    <a:pt x="11634" y="4941"/>
                    <a:pt x="11632" y="4931"/>
                    <a:pt x="11633" y="4931"/>
                  </a:cubicBezTo>
                  <a:lnTo>
                    <a:pt x="11633" y="4931"/>
                  </a:lnTo>
                  <a:cubicBezTo>
                    <a:pt x="11653" y="4931"/>
                    <a:pt x="12304" y="6329"/>
                    <a:pt x="12643" y="7129"/>
                  </a:cubicBezTo>
                  <a:cubicBezTo>
                    <a:pt x="12705" y="7238"/>
                    <a:pt x="13033" y="7289"/>
                    <a:pt x="13367" y="7289"/>
                  </a:cubicBezTo>
                  <a:cubicBezTo>
                    <a:pt x="13752" y="7289"/>
                    <a:pt x="14144" y="7221"/>
                    <a:pt x="14144" y="7096"/>
                  </a:cubicBezTo>
                  <a:cubicBezTo>
                    <a:pt x="14144" y="3994"/>
                    <a:pt x="11876" y="1092"/>
                    <a:pt x="9340" y="124"/>
                  </a:cubicBezTo>
                  <a:cubicBezTo>
                    <a:pt x="9116" y="33"/>
                    <a:pt x="8854" y="0"/>
                    <a:pt x="857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0;p33">
              <a:extLst>
                <a:ext uri="{FF2B5EF4-FFF2-40B4-BE49-F238E27FC236}">
                  <a16:creationId xmlns:a16="http://schemas.microsoft.com/office/drawing/2014/main" id="{D45A6221-E0D4-513C-8A0D-EDFA2746DEE0}"/>
                </a:ext>
              </a:extLst>
            </p:cNvPr>
            <p:cNvSpPr/>
            <p:nvPr/>
          </p:nvSpPr>
          <p:spPr>
            <a:xfrm>
              <a:off x="1266074" y="1520050"/>
              <a:ext cx="79248" cy="40725"/>
            </a:xfrm>
            <a:custGeom>
              <a:avLst/>
              <a:gdLst/>
              <a:ahLst/>
              <a:cxnLst/>
              <a:rect l="l" t="t" r="r" b="b"/>
              <a:pathLst>
                <a:path w="5038" h="1629" extrusionOk="0">
                  <a:moveTo>
                    <a:pt x="1" y="1"/>
                  </a:moveTo>
                  <a:lnTo>
                    <a:pt x="34" y="101"/>
                  </a:lnTo>
                  <a:cubicBezTo>
                    <a:pt x="780" y="1151"/>
                    <a:pt x="1595" y="1629"/>
                    <a:pt x="2650" y="1629"/>
                  </a:cubicBezTo>
                  <a:cubicBezTo>
                    <a:pt x="2868" y="1629"/>
                    <a:pt x="3096" y="1608"/>
                    <a:pt x="3336" y="1568"/>
                  </a:cubicBezTo>
                  <a:cubicBezTo>
                    <a:pt x="3737" y="1468"/>
                    <a:pt x="4838" y="768"/>
                    <a:pt x="5038" y="301"/>
                  </a:cubicBezTo>
                  <a:lnTo>
                    <a:pt x="5038" y="301"/>
                  </a:lnTo>
                  <a:cubicBezTo>
                    <a:pt x="4280" y="583"/>
                    <a:pt x="3516" y="733"/>
                    <a:pt x="2760" y="733"/>
                  </a:cubicBezTo>
                  <a:cubicBezTo>
                    <a:pt x="1818" y="733"/>
                    <a:pt x="889" y="500"/>
                    <a:pt x="1" y="1"/>
                  </a:cubicBezTo>
                  <a:close/>
                </a:path>
              </a:pathLst>
            </a:custGeom>
            <a:solidFill>
              <a:srgbClr val="E66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41;p33">
              <a:extLst>
                <a:ext uri="{FF2B5EF4-FFF2-40B4-BE49-F238E27FC236}">
                  <a16:creationId xmlns:a16="http://schemas.microsoft.com/office/drawing/2014/main" id="{8CA78244-2FF7-C6AD-FE91-A3BC71DF40D6}"/>
                </a:ext>
              </a:extLst>
            </p:cNvPr>
            <p:cNvSpPr/>
            <p:nvPr/>
          </p:nvSpPr>
          <p:spPr>
            <a:xfrm>
              <a:off x="1003600" y="1663675"/>
              <a:ext cx="257700" cy="190375"/>
            </a:xfrm>
            <a:custGeom>
              <a:avLst/>
              <a:gdLst/>
              <a:ahLst/>
              <a:cxnLst/>
              <a:rect l="l" t="t" r="r" b="b"/>
              <a:pathLst>
                <a:path w="10308" h="7615" extrusionOk="0">
                  <a:moveTo>
                    <a:pt x="1843" y="1"/>
                  </a:moveTo>
                  <a:cubicBezTo>
                    <a:pt x="1492" y="1"/>
                    <a:pt x="1113" y="102"/>
                    <a:pt x="834" y="293"/>
                  </a:cubicBezTo>
                  <a:cubicBezTo>
                    <a:pt x="234" y="694"/>
                    <a:pt x="0" y="1261"/>
                    <a:pt x="34" y="1761"/>
                  </a:cubicBezTo>
                  <a:cubicBezTo>
                    <a:pt x="67" y="2261"/>
                    <a:pt x="200" y="3029"/>
                    <a:pt x="501" y="3429"/>
                  </a:cubicBezTo>
                  <a:cubicBezTo>
                    <a:pt x="2335" y="5931"/>
                    <a:pt x="5171" y="7198"/>
                    <a:pt x="8940" y="7599"/>
                  </a:cubicBezTo>
                  <a:cubicBezTo>
                    <a:pt x="8996" y="7609"/>
                    <a:pt x="9052" y="7614"/>
                    <a:pt x="9108" y="7614"/>
                  </a:cubicBezTo>
                  <a:cubicBezTo>
                    <a:pt x="9580" y="7614"/>
                    <a:pt x="10011" y="7253"/>
                    <a:pt x="10041" y="6865"/>
                  </a:cubicBezTo>
                  <a:cubicBezTo>
                    <a:pt x="10174" y="5764"/>
                    <a:pt x="10308" y="4430"/>
                    <a:pt x="10141" y="3229"/>
                  </a:cubicBezTo>
                  <a:cubicBezTo>
                    <a:pt x="10141" y="3129"/>
                    <a:pt x="10141" y="3029"/>
                    <a:pt x="10041" y="2929"/>
                  </a:cubicBezTo>
                  <a:cubicBezTo>
                    <a:pt x="9974" y="2795"/>
                    <a:pt x="9774" y="2762"/>
                    <a:pt x="9607" y="2728"/>
                  </a:cubicBezTo>
                  <a:cubicBezTo>
                    <a:pt x="7339" y="2128"/>
                    <a:pt x="5171" y="1461"/>
                    <a:pt x="3136" y="627"/>
                  </a:cubicBezTo>
                  <a:lnTo>
                    <a:pt x="2635" y="260"/>
                  </a:lnTo>
                  <a:cubicBezTo>
                    <a:pt x="2460" y="85"/>
                    <a:pt x="2164" y="1"/>
                    <a:pt x="184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2;p33">
              <a:extLst>
                <a:ext uri="{FF2B5EF4-FFF2-40B4-BE49-F238E27FC236}">
                  <a16:creationId xmlns:a16="http://schemas.microsoft.com/office/drawing/2014/main" id="{0132CF6F-5FC9-1744-EC1D-74B8881858B1}"/>
                </a:ext>
              </a:extLst>
            </p:cNvPr>
            <p:cNvSpPr/>
            <p:nvPr/>
          </p:nvSpPr>
          <p:spPr>
            <a:xfrm>
              <a:off x="2667275" y="3483125"/>
              <a:ext cx="495375" cy="323625"/>
            </a:xfrm>
            <a:custGeom>
              <a:avLst/>
              <a:gdLst/>
              <a:ahLst/>
              <a:cxnLst/>
              <a:rect l="l" t="t" r="r" b="b"/>
              <a:pathLst>
                <a:path w="19815" h="12945" extrusionOk="0">
                  <a:moveTo>
                    <a:pt x="19815" y="1"/>
                  </a:moveTo>
                  <a:cubicBezTo>
                    <a:pt x="14111" y="568"/>
                    <a:pt x="8207" y="1201"/>
                    <a:pt x="3336" y="3903"/>
                  </a:cubicBezTo>
                  <a:cubicBezTo>
                    <a:pt x="2469" y="4404"/>
                    <a:pt x="1602" y="5004"/>
                    <a:pt x="1035" y="5838"/>
                  </a:cubicBezTo>
                  <a:cubicBezTo>
                    <a:pt x="501" y="6672"/>
                    <a:pt x="1" y="8273"/>
                    <a:pt x="534" y="9140"/>
                  </a:cubicBezTo>
                  <a:lnTo>
                    <a:pt x="701" y="9374"/>
                  </a:lnTo>
                  <a:cubicBezTo>
                    <a:pt x="1135" y="10141"/>
                    <a:pt x="1935" y="11042"/>
                    <a:pt x="2836" y="11709"/>
                  </a:cubicBezTo>
                  <a:cubicBezTo>
                    <a:pt x="3649" y="12327"/>
                    <a:pt x="4588" y="12944"/>
                    <a:pt x="5593" y="12944"/>
                  </a:cubicBezTo>
                  <a:cubicBezTo>
                    <a:pt x="5619" y="12944"/>
                    <a:pt x="5645" y="12944"/>
                    <a:pt x="5671" y="12943"/>
                  </a:cubicBezTo>
                  <a:cubicBezTo>
                    <a:pt x="6839" y="12876"/>
                    <a:pt x="7706" y="12043"/>
                    <a:pt x="8507" y="11309"/>
                  </a:cubicBezTo>
                  <a:lnTo>
                    <a:pt x="19815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3;p33">
              <a:extLst>
                <a:ext uri="{FF2B5EF4-FFF2-40B4-BE49-F238E27FC236}">
                  <a16:creationId xmlns:a16="http://schemas.microsoft.com/office/drawing/2014/main" id="{8C41B6A0-2FA9-CBB7-C06F-9BB81B29E366}"/>
                </a:ext>
              </a:extLst>
            </p:cNvPr>
            <p:cNvSpPr/>
            <p:nvPr/>
          </p:nvSpPr>
          <p:spPr>
            <a:xfrm>
              <a:off x="2593050" y="3562350"/>
              <a:ext cx="433675" cy="528725"/>
            </a:xfrm>
            <a:custGeom>
              <a:avLst/>
              <a:gdLst/>
              <a:ahLst/>
              <a:cxnLst/>
              <a:rect l="l" t="t" r="r" b="b"/>
              <a:pathLst>
                <a:path w="17347" h="21149" extrusionOk="0">
                  <a:moveTo>
                    <a:pt x="17347" y="0"/>
                  </a:moveTo>
                  <a:cubicBezTo>
                    <a:pt x="16146" y="201"/>
                    <a:pt x="14945" y="534"/>
                    <a:pt x="13777" y="968"/>
                  </a:cubicBezTo>
                  <a:cubicBezTo>
                    <a:pt x="12610" y="1435"/>
                    <a:pt x="11476" y="1935"/>
                    <a:pt x="10375" y="2536"/>
                  </a:cubicBezTo>
                  <a:cubicBezTo>
                    <a:pt x="8240" y="3770"/>
                    <a:pt x="6305" y="5371"/>
                    <a:pt x="4671" y="7306"/>
                  </a:cubicBezTo>
                  <a:cubicBezTo>
                    <a:pt x="3103" y="9207"/>
                    <a:pt x="1836" y="11442"/>
                    <a:pt x="1068" y="13810"/>
                  </a:cubicBezTo>
                  <a:cubicBezTo>
                    <a:pt x="668" y="14978"/>
                    <a:pt x="401" y="16212"/>
                    <a:pt x="234" y="17446"/>
                  </a:cubicBezTo>
                  <a:cubicBezTo>
                    <a:pt x="101" y="18681"/>
                    <a:pt x="1" y="19881"/>
                    <a:pt x="101" y="21149"/>
                  </a:cubicBezTo>
                  <a:cubicBezTo>
                    <a:pt x="134" y="18681"/>
                    <a:pt x="568" y="16212"/>
                    <a:pt x="1402" y="13944"/>
                  </a:cubicBezTo>
                  <a:cubicBezTo>
                    <a:pt x="2236" y="11642"/>
                    <a:pt x="3437" y="9474"/>
                    <a:pt x="5005" y="7606"/>
                  </a:cubicBezTo>
                  <a:cubicBezTo>
                    <a:pt x="6572" y="5705"/>
                    <a:pt x="8474" y="4137"/>
                    <a:pt x="10575" y="2836"/>
                  </a:cubicBezTo>
                  <a:cubicBezTo>
                    <a:pt x="11609" y="2202"/>
                    <a:pt x="12743" y="1635"/>
                    <a:pt x="13844" y="1168"/>
                  </a:cubicBezTo>
                  <a:cubicBezTo>
                    <a:pt x="14978" y="668"/>
                    <a:pt x="16146" y="301"/>
                    <a:pt x="17347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4;p33">
              <a:extLst>
                <a:ext uri="{FF2B5EF4-FFF2-40B4-BE49-F238E27FC236}">
                  <a16:creationId xmlns:a16="http://schemas.microsoft.com/office/drawing/2014/main" id="{82BC1268-56FE-71A5-208C-B2979844BCA3}"/>
                </a:ext>
              </a:extLst>
            </p:cNvPr>
            <p:cNvSpPr/>
            <p:nvPr/>
          </p:nvSpPr>
          <p:spPr>
            <a:xfrm>
              <a:off x="2279500" y="4091900"/>
              <a:ext cx="545425" cy="1043275"/>
            </a:xfrm>
            <a:custGeom>
              <a:avLst/>
              <a:gdLst/>
              <a:ahLst/>
              <a:cxnLst/>
              <a:rect l="l" t="t" r="r" b="b"/>
              <a:pathLst>
                <a:path w="21817" h="41731" extrusionOk="0">
                  <a:moveTo>
                    <a:pt x="1" y="0"/>
                  </a:moveTo>
                  <a:lnTo>
                    <a:pt x="4304" y="41730"/>
                  </a:lnTo>
                  <a:lnTo>
                    <a:pt x="17947" y="41730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5;p33">
              <a:extLst>
                <a:ext uri="{FF2B5EF4-FFF2-40B4-BE49-F238E27FC236}">
                  <a16:creationId xmlns:a16="http://schemas.microsoft.com/office/drawing/2014/main" id="{608F82EB-8FDB-DAFA-8A35-7BBCA37449E0}"/>
                </a:ext>
              </a:extLst>
            </p:cNvPr>
            <p:cNvSpPr/>
            <p:nvPr/>
          </p:nvSpPr>
          <p:spPr>
            <a:xfrm>
              <a:off x="2241975" y="4074375"/>
              <a:ext cx="619625" cy="55900"/>
            </a:xfrm>
            <a:custGeom>
              <a:avLst/>
              <a:gdLst/>
              <a:ahLst/>
              <a:cxnLst/>
              <a:rect l="l" t="t" r="r" b="b"/>
              <a:pathLst>
                <a:path w="24785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24785" y="223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6;p33">
              <a:extLst>
                <a:ext uri="{FF2B5EF4-FFF2-40B4-BE49-F238E27FC236}">
                  <a16:creationId xmlns:a16="http://schemas.microsoft.com/office/drawing/2014/main" id="{560F2A1C-461F-763E-BCEE-83002D1F892C}"/>
                </a:ext>
              </a:extLst>
            </p:cNvPr>
            <p:cNvSpPr/>
            <p:nvPr/>
          </p:nvSpPr>
          <p:spPr>
            <a:xfrm>
              <a:off x="2050400" y="3868400"/>
              <a:ext cx="406750" cy="643825"/>
            </a:xfrm>
            <a:custGeom>
              <a:avLst/>
              <a:gdLst/>
              <a:ahLst/>
              <a:cxnLst/>
              <a:rect l="l" t="t" r="r" b="b"/>
              <a:pathLst>
                <a:path w="16270" h="25753" extrusionOk="0">
                  <a:moveTo>
                    <a:pt x="6599" y="0"/>
                  </a:moveTo>
                  <a:cubicBezTo>
                    <a:pt x="6564" y="0"/>
                    <a:pt x="6530" y="0"/>
                    <a:pt x="6496" y="1"/>
                  </a:cubicBezTo>
                  <a:cubicBezTo>
                    <a:pt x="5362" y="1"/>
                    <a:pt x="4128" y="267"/>
                    <a:pt x="3294" y="1101"/>
                  </a:cubicBezTo>
                  <a:cubicBezTo>
                    <a:pt x="2660" y="1735"/>
                    <a:pt x="2360" y="2569"/>
                    <a:pt x="2126" y="3403"/>
                  </a:cubicBezTo>
                  <a:cubicBezTo>
                    <a:pt x="0" y="10468"/>
                    <a:pt x="953" y="18013"/>
                    <a:pt x="2029" y="25317"/>
                  </a:cubicBezTo>
                  <a:lnTo>
                    <a:pt x="2029" y="25317"/>
                  </a:lnTo>
                  <a:cubicBezTo>
                    <a:pt x="3845" y="20918"/>
                    <a:pt x="6826" y="17040"/>
                    <a:pt x="10632" y="14177"/>
                  </a:cubicBezTo>
                  <a:cubicBezTo>
                    <a:pt x="11867" y="13277"/>
                    <a:pt x="13268" y="12409"/>
                    <a:pt x="14335" y="11275"/>
                  </a:cubicBezTo>
                  <a:cubicBezTo>
                    <a:pt x="15469" y="10141"/>
                    <a:pt x="16270" y="8607"/>
                    <a:pt x="16136" y="7006"/>
                  </a:cubicBezTo>
                  <a:cubicBezTo>
                    <a:pt x="16036" y="5838"/>
                    <a:pt x="15469" y="4804"/>
                    <a:pt x="14702" y="3903"/>
                  </a:cubicBezTo>
                  <a:cubicBezTo>
                    <a:pt x="12722" y="1495"/>
                    <a:pt x="9698" y="0"/>
                    <a:pt x="6599" y="0"/>
                  </a:cubicBezTo>
                  <a:close/>
                  <a:moveTo>
                    <a:pt x="2029" y="25317"/>
                  </a:moveTo>
                  <a:lnTo>
                    <a:pt x="2029" y="25317"/>
                  </a:lnTo>
                  <a:cubicBezTo>
                    <a:pt x="1983" y="25428"/>
                    <a:pt x="1937" y="25540"/>
                    <a:pt x="1893" y="25652"/>
                  </a:cubicBezTo>
                  <a:lnTo>
                    <a:pt x="2093" y="25752"/>
                  </a:lnTo>
                  <a:cubicBezTo>
                    <a:pt x="2071" y="25607"/>
                    <a:pt x="2050" y="25462"/>
                    <a:pt x="2029" y="25317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;p33">
              <a:extLst>
                <a:ext uri="{FF2B5EF4-FFF2-40B4-BE49-F238E27FC236}">
                  <a16:creationId xmlns:a16="http://schemas.microsoft.com/office/drawing/2014/main" id="{56976095-9EE3-AFAF-B300-5BFF21CA63B3}"/>
                </a:ext>
              </a:extLst>
            </p:cNvPr>
            <p:cNvSpPr/>
            <p:nvPr/>
          </p:nvSpPr>
          <p:spPr>
            <a:xfrm>
              <a:off x="2113550" y="3911625"/>
              <a:ext cx="435350" cy="548050"/>
            </a:xfrm>
            <a:custGeom>
              <a:avLst/>
              <a:gdLst/>
              <a:ahLst/>
              <a:cxnLst/>
              <a:rect l="l" t="t" r="r" b="b"/>
              <a:pathLst>
                <a:path w="17414" h="21922" extrusionOk="0">
                  <a:moveTo>
                    <a:pt x="11180" y="0"/>
                  </a:moveTo>
                  <a:cubicBezTo>
                    <a:pt x="9945" y="0"/>
                    <a:pt x="8704" y="353"/>
                    <a:pt x="7673" y="1040"/>
                  </a:cubicBezTo>
                  <a:cubicBezTo>
                    <a:pt x="6405" y="1908"/>
                    <a:pt x="5438" y="3175"/>
                    <a:pt x="4637" y="4476"/>
                  </a:cubicBezTo>
                  <a:cubicBezTo>
                    <a:pt x="3837" y="5810"/>
                    <a:pt x="3270" y="7178"/>
                    <a:pt x="2669" y="8579"/>
                  </a:cubicBezTo>
                  <a:cubicBezTo>
                    <a:pt x="2135" y="10013"/>
                    <a:pt x="1635" y="11448"/>
                    <a:pt x="1268" y="12915"/>
                  </a:cubicBezTo>
                  <a:cubicBezTo>
                    <a:pt x="468" y="15884"/>
                    <a:pt x="67" y="18886"/>
                    <a:pt x="1" y="21922"/>
                  </a:cubicBezTo>
                  <a:cubicBezTo>
                    <a:pt x="234" y="18886"/>
                    <a:pt x="734" y="15918"/>
                    <a:pt x="1568" y="13015"/>
                  </a:cubicBezTo>
                  <a:cubicBezTo>
                    <a:pt x="2402" y="10080"/>
                    <a:pt x="3470" y="7245"/>
                    <a:pt x="4971" y="4676"/>
                  </a:cubicBezTo>
                  <a:cubicBezTo>
                    <a:pt x="5738" y="3409"/>
                    <a:pt x="6639" y="2208"/>
                    <a:pt x="7906" y="1374"/>
                  </a:cubicBezTo>
                  <a:cubicBezTo>
                    <a:pt x="8870" y="678"/>
                    <a:pt x="10049" y="347"/>
                    <a:pt x="11235" y="347"/>
                  </a:cubicBezTo>
                  <a:cubicBezTo>
                    <a:pt x="11527" y="347"/>
                    <a:pt x="11820" y="367"/>
                    <a:pt x="12109" y="406"/>
                  </a:cubicBezTo>
                  <a:cubicBezTo>
                    <a:pt x="13577" y="573"/>
                    <a:pt x="14945" y="1374"/>
                    <a:pt x="15845" y="2541"/>
                  </a:cubicBezTo>
                  <a:cubicBezTo>
                    <a:pt x="16813" y="3709"/>
                    <a:pt x="17313" y="5210"/>
                    <a:pt x="17280" y="6711"/>
                  </a:cubicBezTo>
                  <a:cubicBezTo>
                    <a:pt x="17413" y="5210"/>
                    <a:pt x="16946" y="3675"/>
                    <a:pt x="16012" y="2408"/>
                  </a:cubicBezTo>
                  <a:cubicBezTo>
                    <a:pt x="15111" y="1174"/>
                    <a:pt x="13677" y="340"/>
                    <a:pt x="12143" y="73"/>
                  </a:cubicBezTo>
                  <a:cubicBezTo>
                    <a:pt x="11825" y="25"/>
                    <a:pt x="11503" y="0"/>
                    <a:pt x="11180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8;p33">
              <a:extLst>
                <a:ext uri="{FF2B5EF4-FFF2-40B4-BE49-F238E27FC236}">
                  <a16:creationId xmlns:a16="http://schemas.microsoft.com/office/drawing/2014/main" id="{BBE75C4B-139A-77BC-58AA-B01FAE6A0C17}"/>
                </a:ext>
              </a:extLst>
            </p:cNvPr>
            <p:cNvSpPr/>
            <p:nvPr/>
          </p:nvSpPr>
          <p:spPr>
            <a:xfrm>
              <a:off x="1955100" y="3378875"/>
              <a:ext cx="602950" cy="471575"/>
            </a:xfrm>
            <a:custGeom>
              <a:avLst/>
              <a:gdLst/>
              <a:ahLst/>
              <a:cxnLst/>
              <a:rect l="l" t="t" r="r" b="b"/>
              <a:pathLst>
                <a:path w="24118" h="18863" extrusionOk="0">
                  <a:moveTo>
                    <a:pt x="1" y="1"/>
                  </a:moveTo>
                  <a:cubicBezTo>
                    <a:pt x="4537" y="5471"/>
                    <a:pt x="9141" y="10909"/>
                    <a:pt x="13677" y="16379"/>
                  </a:cubicBezTo>
                  <a:cubicBezTo>
                    <a:pt x="14645" y="17513"/>
                    <a:pt x="15712" y="18714"/>
                    <a:pt x="17146" y="18848"/>
                  </a:cubicBezTo>
                  <a:cubicBezTo>
                    <a:pt x="17238" y="18858"/>
                    <a:pt x="17329" y="18862"/>
                    <a:pt x="17420" y="18862"/>
                  </a:cubicBezTo>
                  <a:cubicBezTo>
                    <a:pt x="18558" y="18862"/>
                    <a:pt x="19658" y="18121"/>
                    <a:pt x="20615" y="17380"/>
                  </a:cubicBezTo>
                  <a:cubicBezTo>
                    <a:pt x="21783" y="16513"/>
                    <a:pt x="22750" y="15345"/>
                    <a:pt x="23251" y="14311"/>
                  </a:cubicBezTo>
                  <a:lnTo>
                    <a:pt x="23451" y="13978"/>
                  </a:lnTo>
                  <a:cubicBezTo>
                    <a:pt x="24118" y="12810"/>
                    <a:pt x="23518" y="10542"/>
                    <a:pt x="22850" y="9374"/>
                  </a:cubicBezTo>
                  <a:cubicBezTo>
                    <a:pt x="22183" y="8207"/>
                    <a:pt x="21149" y="7339"/>
                    <a:pt x="20048" y="6606"/>
                  </a:cubicBezTo>
                  <a:cubicBezTo>
                    <a:pt x="14144" y="2469"/>
                    <a:pt x="6972" y="1202"/>
                    <a:pt x="1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9;p33">
              <a:extLst>
                <a:ext uri="{FF2B5EF4-FFF2-40B4-BE49-F238E27FC236}">
                  <a16:creationId xmlns:a16="http://schemas.microsoft.com/office/drawing/2014/main" id="{696AC8DD-BE66-1C6D-91C6-7DD8D60551FD}"/>
                </a:ext>
              </a:extLst>
            </p:cNvPr>
            <p:cNvSpPr/>
            <p:nvPr/>
          </p:nvSpPr>
          <p:spPr>
            <a:xfrm>
              <a:off x="2166100" y="3498125"/>
              <a:ext cx="409475" cy="590450"/>
            </a:xfrm>
            <a:custGeom>
              <a:avLst/>
              <a:gdLst/>
              <a:ahLst/>
              <a:cxnLst/>
              <a:rect l="l" t="t" r="r" b="b"/>
              <a:pathLst>
                <a:path w="16379" h="23618" extrusionOk="0">
                  <a:moveTo>
                    <a:pt x="0" y="1"/>
                  </a:moveTo>
                  <a:lnTo>
                    <a:pt x="0" y="1"/>
                  </a:lnTo>
                  <a:cubicBezTo>
                    <a:pt x="1201" y="401"/>
                    <a:pt x="2368" y="902"/>
                    <a:pt x="3503" y="1535"/>
                  </a:cubicBezTo>
                  <a:cubicBezTo>
                    <a:pt x="4637" y="2102"/>
                    <a:pt x="5704" y="2836"/>
                    <a:pt x="6705" y="3604"/>
                  </a:cubicBezTo>
                  <a:cubicBezTo>
                    <a:pt x="8706" y="5171"/>
                    <a:pt x="10474" y="7039"/>
                    <a:pt x="11875" y="9174"/>
                  </a:cubicBezTo>
                  <a:cubicBezTo>
                    <a:pt x="13310" y="11242"/>
                    <a:pt x="14377" y="13577"/>
                    <a:pt x="15078" y="16046"/>
                  </a:cubicBezTo>
                  <a:cubicBezTo>
                    <a:pt x="15478" y="17280"/>
                    <a:pt x="15745" y="18548"/>
                    <a:pt x="15911" y="19782"/>
                  </a:cubicBezTo>
                  <a:cubicBezTo>
                    <a:pt x="16145" y="21083"/>
                    <a:pt x="16212" y="22350"/>
                    <a:pt x="16212" y="23618"/>
                  </a:cubicBezTo>
                  <a:cubicBezTo>
                    <a:pt x="16378" y="21049"/>
                    <a:pt x="16078" y="18448"/>
                    <a:pt x="15378" y="15946"/>
                  </a:cubicBezTo>
                  <a:cubicBezTo>
                    <a:pt x="14711" y="13444"/>
                    <a:pt x="13643" y="11076"/>
                    <a:pt x="12209" y="8907"/>
                  </a:cubicBezTo>
                  <a:cubicBezTo>
                    <a:pt x="10741" y="6773"/>
                    <a:pt x="8973" y="4871"/>
                    <a:pt x="6872" y="3337"/>
                  </a:cubicBezTo>
                  <a:cubicBezTo>
                    <a:pt x="5838" y="2569"/>
                    <a:pt x="4737" y="1902"/>
                    <a:pt x="3569" y="1335"/>
                  </a:cubicBezTo>
                  <a:cubicBezTo>
                    <a:pt x="2469" y="768"/>
                    <a:pt x="1234" y="335"/>
                    <a:pt x="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50;p33">
              <a:extLst>
                <a:ext uri="{FF2B5EF4-FFF2-40B4-BE49-F238E27FC236}">
                  <a16:creationId xmlns:a16="http://schemas.microsoft.com/office/drawing/2014/main" id="{8B7AA7AD-34D3-1E59-B63F-982CC7024494}"/>
                </a:ext>
              </a:extLst>
            </p:cNvPr>
            <p:cNvSpPr/>
            <p:nvPr/>
          </p:nvSpPr>
          <p:spPr>
            <a:xfrm>
              <a:off x="2724000" y="4008100"/>
              <a:ext cx="290225" cy="396550"/>
            </a:xfrm>
            <a:custGeom>
              <a:avLst/>
              <a:gdLst/>
              <a:ahLst/>
              <a:cxnLst/>
              <a:rect l="l" t="t" r="r" b="b"/>
              <a:pathLst>
                <a:path w="11609" h="15862" extrusionOk="0">
                  <a:moveTo>
                    <a:pt x="3950" y="1"/>
                  </a:moveTo>
                  <a:cubicBezTo>
                    <a:pt x="3428" y="1"/>
                    <a:pt x="3005" y="205"/>
                    <a:pt x="2902" y="717"/>
                  </a:cubicBezTo>
                  <a:lnTo>
                    <a:pt x="3030" y="765"/>
                  </a:lnTo>
                  <a:lnTo>
                    <a:pt x="3030" y="765"/>
                  </a:lnTo>
                  <a:cubicBezTo>
                    <a:pt x="2847" y="705"/>
                    <a:pt x="2663" y="677"/>
                    <a:pt x="2481" y="677"/>
                  </a:cubicBezTo>
                  <a:cubicBezTo>
                    <a:pt x="1200" y="677"/>
                    <a:pt x="0" y="2051"/>
                    <a:pt x="0" y="3352"/>
                  </a:cubicBezTo>
                  <a:cubicBezTo>
                    <a:pt x="0" y="4887"/>
                    <a:pt x="1067" y="6288"/>
                    <a:pt x="2068" y="7522"/>
                  </a:cubicBezTo>
                  <a:cubicBezTo>
                    <a:pt x="4370" y="10324"/>
                    <a:pt x="6671" y="13059"/>
                    <a:pt x="8940" y="15861"/>
                  </a:cubicBezTo>
                  <a:cubicBezTo>
                    <a:pt x="11608" y="10991"/>
                    <a:pt x="10341" y="4453"/>
                    <a:pt x="5971" y="784"/>
                  </a:cubicBezTo>
                  <a:cubicBezTo>
                    <a:pt x="5447" y="335"/>
                    <a:pt x="4618" y="1"/>
                    <a:pt x="3950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51;p33">
              <a:extLst>
                <a:ext uri="{FF2B5EF4-FFF2-40B4-BE49-F238E27FC236}">
                  <a16:creationId xmlns:a16="http://schemas.microsoft.com/office/drawing/2014/main" id="{41F7AA38-48CD-9A36-AEBA-1CA0834B270A}"/>
                </a:ext>
              </a:extLst>
            </p:cNvPr>
            <p:cNvSpPr/>
            <p:nvPr/>
          </p:nvSpPr>
          <p:spPr>
            <a:xfrm>
              <a:off x="2644775" y="4011000"/>
              <a:ext cx="281050" cy="281075"/>
            </a:xfrm>
            <a:custGeom>
              <a:avLst/>
              <a:gdLst/>
              <a:ahLst/>
              <a:cxnLst/>
              <a:rect l="l" t="t" r="r" b="b"/>
              <a:pathLst>
                <a:path w="11242" h="11243" extrusionOk="0">
                  <a:moveTo>
                    <a:pt x="3870" y="1"/>
                  </a:moveTo>
                  <a:cubicBezTo>
                    <a:pt x="3036" y="1"/>
                    <a:pt x="2202" y="234"/>
                    <a:pt x="1535" y="701"/>
                  </a:cubicBezTo>
                  <a:cubicBezTo>
                    <a:pt x="1201" y="901"/>
                    <a:pt x="867" y="1202"/>
                    <a:pt x="601" y="1502"/>
                  </a:cubicBezTo>
                  <a:cubicBezTo>
                    <a:pt x="334" y="1835"/>
                    <a:pt x="100" y="2169"/>
                    <a:pt x="0" y="2536"/>
                  </a:cubicBezTo>
                  <a:cubicBezTo>
                    <a:pt x="334" y="1769"/>
                    <a:pt x="934" y="1268"/>
                    <a:pt x="1635" y="868"/>
                  </a:cubicBezTo>
                  <a:cubicBezTo>
                    <a:pt x="2285" y="465"/>
                    <a:pt x="2993" y="264"/>
                    <a:pt x="3705" y="264"/>
                  </a:cubicBezTo>
                  <a:cubicBezTo>
                    <a:pt x="3760" y="264"/>
                    <a:pt x="3815" y="265"/>
                    <a:pt x="3870" y="268"/>
                  </a:cubicBezTo>
                  <a:cubicBezTo>
                    <a:pt x="4603" y="334"/>
                    <a:pt x="5371" y="568"/>
                    <a:pt x="6038" y="1001"/>
                  </a:cubicBezTo>
                  <a:cubicBezTo>
                    <a:pt x="6638" y="1368"/>
                    <a:pt x="7205" y="1935"/>
                    <a:pt x="7706" y="2569"/>
                  </a:cubicBezTo>
                  <a:cubicBezTo>
                    <a:pt x="8139" y="3203"/>
                    <a:pt x="8606" y="3837"/>
                    <a:pt x="8940" y="4537"/>
                  </a:cubicBezTo>
                  <a:cubicBezTo>
                    <a:pt x="9340" y="5238"/>
                    <a:pt x="9607" y="6005"/>
                    <a:pt x="9907" y="6705"/>
                  </a:cubicBezTo>
                  <a:cubicBezTo>
                    <a:pt x="10474" y="8173"/>
                    <a:pt x="10941" y="9674"/>
                    <a:pt x="11241" y="11242"/>
                  </a:cubicBezTo>
                  <a:cubicBezTo>
                    <a:pt x="11208" y="10441"/>
                    <a:pt x="11075" y="9674"/>
                    <a:pt x="10908" y="8874"/>
                  </a:cubicBezTo>
                  <a:cubicBezTo>
                    <a:pt x="10708" y="8073"/>
                    <a:pt x="10441" y="7339"/>
                    <a:pt x="10207" y="6572"/>
                  </a:cubicBezTo>
                  <a:cubicBezTo>
                    <a:pt x="9907" y="5838"/>
                    <a:pt x="9607" y="5104"/>
                    <a:pt x="9273" y="4370"/>
                  </a:cubicBezTo>
                  <a:cubicBezTo>
                    <a:pt x="8940" y="3670"/>
                    <a:pt x="8506" y="2936"/>
                    <a:pt x="8006" y="2336"/>
                  </a:cubicBezTo>
                  <a:cubicBezTo>
                    <a:pt x="7472" y="1702"/>
                    <a:pt x="6905" y="1068"/>
                    <a:pt x="6205" y="668"/>
                  </a:cubicBezTo>
                  <a:cubicBezTo>
                    <a:pt x="5537" y="234"/>
                    <a:pt x="4703" y="1"/>
                    <a:pt x="387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2;p33">
              <a:extLst>
                <a:ext uri="{FF2B5EF4-FFF2-40B4-BE49-F238E27FC236}">
                  <a16:creationId xmlns:a16="http://schemas.microsoft.com/office/drawing/2014/main" id="{706CC3BB-8698-9401-FEE7-4ADE4CA1BA1C}"/>
                </a:ext>
              </a:extLst>
            </p:cNvPr>
            <p:cNvSpPr/>
            <p:nvPr/>
          </p:nvSpPr>
          <p:spPr>
            <a:xfrm>
              <a:off x="2486325" y="4673975"/>
              <a:ext cx="1110800" cy="219350"/>
            </a:xfrm>
            <a:custGeom>
              <a:avLst/>
              <a:gdLst/>
              <a:ahLst/>
              <a:cxnLst/>
              <a:rect l="l" t="t" r="r" b="b"/>
              <a:pathLst>
                <a:path w="44432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44432" y="8774"/>
                  </a:lnTo>
                  <a:lnTo>
                    <a:pt x="44432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3;p33">
              <a:extLst>
                <a:ext uri="{FF2B5EF4-FFF2-40B4-BE49-F238E27FC236}">
                  <a16:creationId xmlns:a16="http://schemas.microsoft.com/office/drawing/2014/main" id="{14A0A248-4B8A-F696-084B-2C240B6D13BD}"/>
                </a:ext>
              </a:extLst>
            </p:cNvPr>
            <p:cNvSpPr/>
            <p:nvPr/>
          </p:nvSpPr>
          <p:spPr>
            <a:xfrm>
              <a:off x="3400300" y="4719000"/>
              <a:ext cx="126775" cy="127625"/>
            </a:xfrm>
            <a:custGeom>
              <a:avLst/>
              <a:gdLst/>
              <a:ahLst/>
              <a:cxnLst/>
              <a:rect l="l" t="t" r="r" b="b"/>
              <a:pathLst>
                <a:path w="5071" h="5105" extrusionOk="0">
                  <a:moveTo>
                    <a:pt x="2536" y="1"/>
                  </a:moveTo>
                  <a:cubicBezTo>
                    <a:pt x="1101" y="1"/>
                    <a:pt x="1" y="1135"/>
                    <a:pt x="1" y="2569"/>
                  </a:cubicBezTo>
                  <a:cubicBezTo>
                    <a:pt x="1" y="3970"/>
                    <a:pt x="1135" y="5105"/>
                    <a:pt x="2536" y="5105"/>
                  </a:cubicBezTo>
                  <a:cubicBezTo>
                    <a:pt x="3903" y="5105"/>
                    <a:pt x="5071" y="3970"/>
                    <a:pt x="5071" y="2569"/>
                  </a:cubicBezTo>
                  <a:cubicBezTo>
                    <a:pt x="5071" y="1135"/>
                    <a:pt x="3937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4;p33">
              <a:extLst>
                <a:ext uri="{FF2B5EF4-FFF2-40B4-BE49-F238E27FC236}">
                  <a16:creationId xmlns:a16="http://schemas.microsoft.com/office/drawing/2014/main" id="{6593126C-ED36-458D-C308-4E9892EF277C}"/>
                </a:ext>
              </a:extLst>
            </p:cNvPr>
            <p:cNvSpPr/>
            <p:nvPr/>
          </p:nvSpPr>
          <p:spPr>
            <a:xfrm>
              <a:off x="3414475" y="473485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9" y="1"/>
                  </a:moveTo>
                  <a:cubicBezTo>
                    <a:pt x="901" y="1"/>
                    <a:pt x="1" y="901"/>
                    <a:pt x="1" y="1969"/>
                  </a:cubicBezTo>
                  <a:cubicBezTo>
                    <a:pt x="1" y="3070"/>
                    <a:pt x="868" y="3937"/>
                    <a:pt x="1969" y="3937"/>
                  </a:cubicBezTo>
                  <a:cubicBezTo>
                    <a:pt x="3070" y="3937"/>
                    <a:pt x="3937" y="3070"/>
                    <a:pt x="3937" y="1969"/>
                  </a:cubicBezTo>
                  <a:cubicBezTo>
                    <a:pt x="3937" y="901"/>
                    <a:pt x="3036" y="1"/>
                    <a:pt x="19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5;p33">
              <a:extLst>
                <a:ext uri="{FF2B5EF4-FFF2-40B4-BE49-F238E27FC236}">
                  <a16:creationId xmlns:a16="http://schemas.microsoft.com/office/drawing/2014/main" id="{796AD5BD-0F48-5408-76DE-729D6AF3BC89}"/>
                </a:ext>
              </a:extLst>
            </p:cNvPr>
            <p:cNvSpPr/>
            <p:nvPr/>
          </p:nvSpPr>
          <p:spPr>
            <a:xfrm>
              <a:off x="2531350" y="4736525"/>
              <a:ext cx="774750" cy="92600"/>
            </a:xfrm>
            <a:custGeom>
              <a:avLst/>
              <a:gdLst/>
              <a:ahLst/>
              <a:cxnLst/>
              <a:rect l="l" t="t" r="r" b="b"/>
              <a:pathLst>
                <a:path w="30990" h="3704" extrusionOk="0">
                  <a:moveTo>
                    <a:pt x="1" y="0"/>
                  </a:moveTo>
                  <a:lnTo>
                    <a:pt x="1" y="3703"/>
                  </a:lnTo>
                  <a:lnTo>
                    <a:pt x="30989" y="3703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6;p33">
              <a:extLst>
                <a:ext uri="{FF2B5EF4-FFF2-40B4-BE49-F238E27FC236}">
                  <a16:creationId xmlns:a16="http://schemas.microsoft.com/office/drawing/2014/main" id="{E13357AF-00FC-B6A7-0897-AF4AA347A3E6}"/>
                </a:ext>
              </a:extLst>
            </p:cNvPr>
            <p:cNvSpPr/>
            <p:nvPr/>
          </p:nvSpPr>
          <p:spPr>
            <a:xfrm>
              <a:off x="2558875" y="4763200"/>
              <a:ext cx="722200" cy="7550"/>
            </a:xfrm>
            <a:custGeom>
              <a:avLst/>
              <a:gdLst/>
              <a:ahLst/>
              <a:cxnLst/>
              <a:rect l="l" t="t" r="r" b="b"/>
              <a:pathLst>
                <a:path w="28888" h="302" extrusionOk="0">
                  <a:moveTo>
                    <a:pt x="14477" y="1"/>
                  </a:moveTo>
                  <a:lnTo>
                    <a:pt x="7205" y="34"/>
                  </a:lnTo>
                  <a:lnTo>
                    <a:pt x="3636" y="101"/>
                  </a:lnTo>
                  <a:lnTo>
                    <a:pt x="0" y="168"/>
                  </a:lnTo>
                  <a:lnTo>
                    <a:pt x="3636" y="201"/>
                  </a:lnTo>
                  <a:lnTo>
                    <a:pt x="7205" y="268"/>
                  </a:lnTo>
                  <a:lnTo>
                    <a:pt x="14477" y="301"/>
                  </a:lnTo>
                  <a:lnTo>
                    <a:pt x="21682" y="268"/>
                  </a:lnTo>
                  <a:lnTo>
                    <a:pt x="25318" y="201"/>
                  </a:lnTo>
                  <a:lnTo>
                    <a:pt x="28888" y="168"/>
                  </a:lnTo>
                  <a:lnTo>
                    <a:pt x="25318" y="101"/>
                  </a:lnTo>
                  <a:lnTo>
                    <a:pt x="21682" y="34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7;p33">
              <a:extLst>
                <a:ext uri="{FF2B5EF4-FFF2-40B4-BE49-F238E27FC236}">
                  <a16:creationId xmlns:a16="http://schemas.microsoft.com/office/drawing/2014/main" id="{12CD3520-86E6-1130-7C11-9B37E7D8D6CA}"/>
                </a:ext>
              </a:extLst>
            </p:cNvPr>
            <p:cNvSpPr/>
            <p:nvPr/>
          </p:nvSpPr>
          <p:spPr>
            <a:xfrm>
              <a:off x="2558875" y="4797400"/>
              <a:ext cx="722200" cy="7525"/>
            </a:xfrm>
            <a:custGeom>
              <a:avLst/>
              <a:gdLst/>
              <a:ahLst/>
              <a:cxnLst/>
              <a:rect l="l" t="t" r="r" b="b"/>
              <a:pathLst>
                <a:path w="28888" h="301" extrusionOk="0">
                  <a:moveTo>
                    <a:pt x="14477" y="1"/>
                  </a:moveTo>
                  <a:lnTo>
                    <a:pt x="7205" y="67"/>
                  </a:lnTo>
                  <a:lnTo>
                    <a:pt x="3636" y="101"/>
                  </a:lnTo>
                  <a:lnTo>
                    <a:pt x="0" y="134"/>
                  </a:lnTo>
                  <a:lnTo>
                    <a:pt x="3636" y="234"/>
                  </a:lnTo>
                  <a:lnTo>
                    <a:pt x="7205" y="267"/>
                  </a:lnTo>
                  <a:lnTo>
                    <a:pt x="14477" y="301"/>
                  </a:lnTo>
                  <a:lnTo>
                    <a:pt x="21682" y="267"/>
                  </a:lnTo>
                  <a:lnTo>
                    <a:pt x="25318" y="234"/>
                  </a:lnTo>
                  <a:lnTo>
                    <a:pt x="28888" y="134"/>
                  </a:lnTo>
                  <a:lnTo>
                    <a:pt x="25318" y="101"/>
                  </a:lnTo>
                  <a:lnTo>
                    <a:pt x="21682" y="67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8;p33">
              <a:extLst>
                <a:ext uri="{FF2B5EF4-FFF2-40B4-BE49-F238E27FC236}">
                  <a16:creationId xmlns:a16="http://schemas.microsoft.com/office/drawing/2014/main" id="{004612D1-F821-6CF7-A459-0A90A9312261}"/>
                </a:ext>
              </a:extLst>
            </p:cNvPr>
            <p:cNvSpPr/>
            <p:nvPr/>
          </p:nvSpPr>
          <p:spPr>
            <a:xfrm>
              <a:off x="2487975" y="4894125"/>
              <a:ext cx="1219250" cy="240200"/>
            </a:xfrm>
            <a:custGeom>
              <a:avLst/>
              <a:gdLst/>
              <a:ahLst/>
              <a:cxnLst/>
              <a:rect l="l" t="t" r="r" b="b"/>
              <a:pathLst>
                <a:path w="48770" h="9608" extrusionOk="0">
                  <a:moveTo>
                    <a:pt x="1" y="1"/>
                  </a:moveTo>
                  <a:lnTo>
                    <a:pt x="1" y="9608"/>
                  </a:lnTo>
                  <a:lnTo>
                    <a:pt x="48769" y="9608"/>
                  </a:lnTo>
                  <a:lnTo>
                    <a:pt x="48769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9;p33">
              <a:extLst>
                <a:ext uri="{FF2B5EF4-FFF2-40B4-BE49-F238E27FC236}">
                  <a16:creationId xmlns:a16="http://schemas.microsoft.com/office/drawing/2014/main" id="{B4B709DA-4A55-2C2A-A1C2-836A5DCAD75F}"/>
                </a:ext>
              </a:extLst>
            </p:cNvPr>
            <p:cNvSpPr/>
            <p:nvPr/>
          </p:nvSpPr>
          <p:spPr>
            <a:xfrm>
              <a:off x="3488700" y="4944150"/>
              <a:ext cx="140950" cy="139325"/>
            </a:xfrm>
            <a:custGeom>
              <a:avLst/>
              <a:gdLst/>
              <a:ahLst/>
              <a:cxnLst/>
              <a:rect l="l" t="t" r="r" b="b"/>
              <a:pathLst>
                <a:path w="5638" h="5573" extrusionOk="0">
                  <a:moveTo>
                    <a:pt x="2809" y="1"/>
                  </a:moveTo>
                  <a:cubicBezTo>
                    <a:pt x="1302" y="1"/>
                    <a:pt x="67" y="1223"/>
                    <a:pt x="34" y="2737"/>
                  </a:cubicBezTo>
                  <a:cubicBezTo>
                    <a:pt x="1" y="4271"/>
                    <a:pt x="1235" y="5572"/>
                    <a:pt x="2769" y="5572"/>
                  </a:cubicBezTo>
                  <a:cubicBezTo>
                    <a:pt x="2790" y="5572"/>
                    <a:pt x="2811" y="5573"/>
                    <a:pt x="2831" y="5573"/>
                  </a:cubicBezTo>
                  <a:cubicBezTo>
                    <a:pt x="4370" y="5573"/>
                    <a:pt x="5605" y="4351"/>
                    <a:pt x="5605" y="2837"/>
                  </a:cubicBezTo>
                  <a:cubicBezTo>
                    <a:pt x="5638" y="1302"/>
                    <a:pt x="4404" y="35"/>
                    <a:pt x="2869" y="1"/>
                  </a:cubicBezTo>
                  <a:cubicBezTo>
                    <a:pt x="2849" y="1"/>
                    <a:pt x="2829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0;p33">
              <a:extLst>
                <a:ext uri="{FF2B5EF4-FFF2-40B4-BE49-F238E27FC236}">
                  <a16:creationId xmlns:a16="http://schemas.microsoft.com/office/drawing/2014/main" id="{A9060EDB-F8FF-5009-0A95-11A529B487FF}"/>
                </a:ext>
              </a:extLst>
            </p:cNvPr>
            <p:cNvSpPr/>
            <p:nvPr/>
          </p:nvSpPr>
          <p:spPr>
            <a:xfrm>
              <a:off x="3505375" y="4959175"/>
              <a:ext cx="108450" cy="108450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1;p33">
              <a:extLst>
                <a:ext uri="{FF2B5EF4-FFF2-40B4-BE49-F238E27FC236}">
                  <a16:creationId xmlns:a16="http://schemas.microsoft.com/office/drawing/2014/main" id="{FEA2CFC0-4E97-D2E3-ED3F-F1CC7959DADB}"/>
                </a:ext>
              </a:extLst>
            </p:cNvPr>
            <p:cNvSpPr/>
            <p:nvPr/>
          </p:nvSpPr>
          <p:spPr>
            <a:xfrm>
              <a:off x="2537200" y="4963350"/>
              <a:ext cx="849775" cy="101775"/>
            </a:xfrm>
            <a:custGeom>
              <a:avLst/>
              <a:gdLst/>
              <a:ahLst/>
              <a:cxnLst/>
              <a:rect l="l" t="t" r="r" b="b"/>
              <a:pathLst>
                <a:path w="3399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33991" y="4070"/>
                  </a:lnTo>
                  <a:lnTo>
                    <a:pt x="3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2;p33">
              <a:extLst>
                <a:ext uri="{FF2B5EF4-FFF2-40B4-BE49-F238E27FC236}">
                  <a16:creationId xmlns:a16="http://schemas.microsoft.com/office/drawing/2014/main" id="{F066EB8C-6093-1B81-4F2E-A472F4F4626A}"/>
                </a:ext>
              </a:extLst>
            </p:cNvPr>
            <p:cNvSpPr/>
            <p:nvPr/>
          </p:nvSpPr>
          <p:spPr>
            <a:xfrm>
              <a:off x="2567200" y="4991700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1"/>
                  </a:moveTo>
                  <a:lnTo>
                    <a:pt x="7940" y="34"/>
                  </a:lnTo>
                  <a:lnTo>
                    <a:pt x="3970" y="67"/>
                  </a:lnTo>
                  <a:lnTo>
                    <a:pt x="1" y="168"/>
                  </a:lnTo>
                  <a:lnTo>
                    <a:pt x="3970" y="201"/>
                  </a:lnTo>
                  <a:lnTo>
                    <a:pt x="7940" y="234"/>
                  </a:lnTo>
                  <a:lnTo>
                    <a:pt x="15846" y="301"/>
                  </a:lnTo>
                  <a:lnTo>
                    <a:pt x="23818" y="234"/>
                  </a:lnTo>
                  <a:lnTo>
                    <a:pt x="27787" y="201"/>
                  </a:lnTo>
                  <a:lnTo>
                    <a:pt x="31724" y="168"/>
                  </a:lnTo>
                  <a:lnTo>
                    <a:pt x="27787" y="67"/>
                  </a:lnTo>
                  <a:lnTo>
                    <a:pt x="23818" y="3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;p33">
              <a:extLst>
                <a:ext uri="{FF2B5EF4-FFF2-40B4-BE49-F238E27FC236}">
                  <a16:creationId xmlns:a16="http://schemas.microsoft.com/office/drawing/2014/main" id="{2E87D303-0B79-E8B8-B132-BEB24CAF3478}"/>
                </a:ext>
              </a:extLst>
            </p:cNvPr>
            <p:cNvSpPr/>
            <p:nvPr/>
          </p:nvSpPr>
          <p:spPr>
            <a:xfrm>
              <a:off x="2567200" y="5030075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0"/>
                  </a:moveTo>
                  <a:lnTo>
                    <a:pt x="7940" y="34"/>
                  </a:lnTo>
                  <a:lnTo>
                    <a:pt x="3970" y="100"/>
                  </a:lnTo>
                  <a:lnTo>
                    <a:pt x="1" y="167"/>
                  </a:lnTo>
                  <a:lnTo>
                    <a:pt x="3970" y="267"/>
                  </a:lnTo>
                  <a:lnTo>
                    <a:pt x="7940" y="300"/>
                  </a:lnTo>
                  <a:lnTo>
                    <a:pt x="23818" y="300"/>
                  </a:lnTo>
                  <a:lnTo>
                    <a:pt x="27787" y="267"/>
                  </a:lnTo>
                  <a:lnTo>
                    <a:pt x="31724" y="167"/>
                  </a:lnTo>
                  <a:lnTo>
                    <a:pt x="27787" y="100"/>
                  </a:lnTo>
                  <a:lnTo>
                    <a:pt x="23818" y="34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;p33">
              <a:extLst>
                <a:ext uri="{FF2B5EF4-FFF2-40B4-BE49-F238E27FC236}">
                  <a16:creationId xmlns:a16="http://schemas.microsoft.com/office/drawing/2014/main" id="{51990B4D-3828-7E3E-AAA5-9315C3B02C2A}"/>
                </a:ext>
              </a:extLst>
            </p:cNvPr>
            <p:cNvSpPr/>
            <p:nvPr/>
          </p:nvSpPr>
          <p:spPr>
            <a:xfrm>
              <a:off x="2488825" y="4442150"/>
              <a:ext cx="1155850" cy="228525"/>
            </a:xfrm>
            <a:custGeom>
              <a:avLst/>
              <a:gdLst/>
              <a:ahLst/>
              <a:cxnLst/>
              <a:rect l="l" t="t" r="r" b="b"/>
              <a:pathLst>
                <a:path w="46234" h="9141" extrusionOk="0">
                  <a:moveTo>
                    <a:pt x="0" y="0"/>
                  </a:moveTo>
                  <a:lnTo>
                    <a:pt x="0" y="9140"/>
                  </a:lnTo>
                  <a:lnTo>
                    <a:pt x="46233" y="9140"/>
                  </a:lnTo>
                  <a:lnTo>
                    <a:pt x="46233" y="0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5;p33">
              <a:extLst>
                <a:ext uri="{FF2B5EF4-FFF2-40B4-BE49-F238E27FC236}">
                  <a16:creationId xmlns:a16="http://schemas.microsoft.com/office/drawing/2014/main" id="{D6A46F5D-AA60-F4BE-293A-E0AFA27DFB83}"/>
                </a:ext>
              </a:extLst>
            </p:cNvPr>
            <p:cNvSpPr/>
            <p:nvPr/>
          </p:nvSpPr>
          <p:spPr>
            <a:xfrm>
              <a:off x="3439500" y="44896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1"/>
                  </a:moveTo>
                  <a:cubicBezTo>
                    <a:pt x="1168" y="1"/>
                    <a:pt x="0" y="1202"/>
                    <a:pt x="0" y="2636"/>
                  </a:cubicBezTo>
                  <a:cubicBezTo>
                    <a:pt x="0" y="4104"/>
                    <a:pt x="1168" y="5271"/>
                    <a:pt x="2636" y="5271"/>
                  </a:cubicBezTo>
                  <a:cubicBezTo>
                    <a:pt x="4037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6;p33">
              <a:extLst>
                <a:ext uri="{FF2B5EF4-FFF2-40B4-BE49-F238E27FC236}">
                  <a16:creationId xmlns:a16="http://schemas.microsoft.com/office/drawing/2014/main" id="{B8282B41-018E-87A6-BFF5-1806C0864B2F}"/>
                </a:ext>
              </a:extLst>
            </p:cNvPr>
            <p:cNvSpPr/>
            <p:nvPr/>
          </p:nvSpPr>
          <p:spPr>
            <a:xfrm>
              <a:off x="3454500" y="4504700"/>
              <a:ext cx="101775" cy="102600"/>
            </a:xfrm>
            <a:custGeom>
              <a:avLst/>
              <a:gdLst/>
              <a:ahLst/>
              <a:cxnLst/>
              <a:rect l="l" t="t" r="r" b="b"/>
              <a:pathLst>
                <a:path w="4071" h="4104" extrusionOk="0">
                  <a:moveTo>
                    <a:pt x="2036" y="0"/>
                  </a:moveTo>
                  <a:cubicBezTo>
                    <a:pt x="902" y="0"/>
                    <a:pt x="1" y="934"/>
                    <a:pt x="1" y="2035"/>
                  </a:cubicBezTo>
                  <a:cubicBezTo>
                    <a:pt x="1" y="3169"/>
                    <a:pt x="902" y="4103"/>
                    <a:pt x="2036" y="4103"/>
                  </a:cubicBezTo>
                  <a:cubicBezTo>
                    <a:pt x="3170" y="4103"/>
                    <a:pt x="4070" y="3169"/>
                    <a:pt x="4070" y="2035"/>
                  </a:cubicBezTo>
                  <a:cubicBezTo>
                    <a:pt x="4070" y="934"/>
                    <a:pt x="3170" y="0"/>
                    <a:pt x="203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7;p33">
              <a:extLst>
                <a:ext uri="{FF2B5EF4-FFF2-40B4-BE49-F238E27FC236}">
                  <a16:creationId xmlns:a16="http://schemas.microsoft.com/office/drawing/2014/main" id="{12BF49E3-31E0-226F-4369-075AA72A2104}"/>
                </a:ext>
              </a:extLst>
            </p:cNvPr>
            <p:cNvSpPr/>
            <p:nvPr/>
          </p:nvSpPr>
          <p:spPr>
            <a:xfrm>
              <a:off x="2535525" y="4507200"/>
              <a:ext cx="805600" cy="96750"/>
            </a:xfrm>
            <a:custGeom>
              <a:avLst/>
              <a:gdLst/>
              <a:ahLst/>
              <a:cxnLst/>
              <a:rect l="l" t="t" r="r" b="b"/>
              <a:pathLst>
                <a:path w="3222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2223" y="3870"/>
                  </a:lnTo>
                  <a:lnTo>
                    <a:pt x="3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8;p33">
              <a:extLst>
                <a:ext uri="{FF2B5EF4-FFF2-40B4-BE49-F238E27FC236}">
                  <a16:creationId xmlns:a16="http://schemas.microsoft.com/office/drawing/2014/main" id="{C0A4B1C0-5619-56A1-43E1-F49683385228}"/>
                </a:ext>
              </a:extLst>
            </p:cNvPr>
            <p:cNvSpPr/>
            <p:nvPr/>
          </p:nvSpPr>
          <p:spPr>
            <a:xfrm>
              <a:off x="2563050" y="4533875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15044" y="1"/>
                  </a:moveTo>
                  <a:lnTo>
                    <a:pt x="7539" y="34"/>
                  </a:lnTo>
                  <a:lnTo>
                    <a:pt x="3803" y="101"/>
                  </a:lnTo>
                  <a:lnTo>
                    <a:pt x="0" y="167"/>
                  </a:lnTo>
                  <a:lnTo>
                    <a:pt x="3803" y="268"/>
                  </a:lnTo>
                  <a:lnTo>
                    <a:pt x="7539" y="301"/>
                  </a:lnTo>
                  <a:lnTo>
                    <a:pt x="22616" y="301"/>
                  </a:lnTo>
                  <a:lnTo>
                    <a:pt x="26352" y="268"/>
                  </a:lnTo>
                  <a:lnTo>
                    <a:pt x="30122" y="167"/>
                  </a:lnTo>
                  <a:lnTo>
                    <a:pt x="26352" y="101"/>
                  </a:lnTo>
                  <a:lnTo>
                    <a:pt x="22616" y="34"/>
                  </a:lnTo>
                  <a:lnTo>
                    <a:pt x="1504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9;p33">
              <a:extLst>
                <a:ext uri="{FF2B5EF4-FFF2-40B4-BE49-F238E27FC236}">
                  <a16:creationId xmlns:a16="http://schemas.microsoft.com/office/drawing/2014/main" id="{0FB4ABC5-076C-E189-0E12-31E93560C875}"/>
                </a:ext>
              </a:extLst>
            </p:cNvPr>
            <p:cNvSpPr/>
            <p:nvPr/>
          </p:nvSpPr>
          <p:spPr>
            <a:xfrm>
              <a:off x="2563050" y="4571400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7539" y="1"/>
                  </a:moveTo>
                  <a:lnTo>
                    <a:pt x="3803" y="34"/>
                  </a:lnTo>
                  <a:lnTo>
                    <a:pt x="0" y="134"/>
                  </a:lnTo>
                  <a:lnTo>
                    <a:pt x="3803" y="201"/>
                  </a:lnTo>
                  <a:lnTo>
                    <a:pt x="7539" y="268"/>
                  </a:lnTo>
                  <a:lnTo>
                    <a:pt x="15044" y="301"/>
                  </a:lnTo>
                  <a:lnTo>
                    <a:pt x="22616" y="268"/>
                  </a:lnTo>
                  <a:lnTo>
                    <a:pt x="26352" y="201"/>
                  </a:lnTo>
                  <a:lnTo>
                    <a:pt x="30122" y="134"/>
                  </a:lnTo>
                  <a:lnTo>
                    <a:pt x="26352" y="34"/>
                  </a:lnTo>
                  <a:lnTo>
                    <a:pt x="2261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0;p33">
              <a:extLst>
                <a:ext uri="{FF2B5EF4-FFF2-40B4-BE49-F238E27FC236}">
                  <a16:creationId xmlns:a16="http://schemas.microsoft.com/office/drawing/2014/main" id="{18BF508D-033F-3175-16D8-6668E1A3F7AD}"/>
                </a:ext>
              </a:extLst>
            </p:cNvPr>
            <p:cNvSpPr/>
            <p:nvPr/>
          </p:nvSpPr>
          <p:spPr>
            <a:xfrm>
              <a:off x="2621500" y="933275"/>
              <a:ext cx="1605350" cy="1717925"/>
            </a:xfrm>
            <a:custGeom>
              <a:avLst/>
              <a:gdLst/>
              <a:ahLst/>
              <a:cxnLst/>
              <a:rect l="l" t="t" r="r" b="b"/>
              <a:pathLst>
                <a:path w="64214" h="68717" extrusionOk="0">
                  <a:moveTo>
                    <a:pt x="4804" y="1"/>
                  </a:moveTo>
                  <a:cubicBezTo>
                    <a:pt x="2135" y="1"/>
                    <a:pt x="1" y="2135"/>
                    <a:pt x="1" y="4771"/>
                  </a:cubicBezTo>
                  <a:lnTo>
                    <a:pt x="1" y="63913"/>
                  </a:lnTo>
                  <a:cubicBezTo>
                    <a:pt x="1" y="66582"/>
                    <a:pt x="2169" y="68716"/>
                    <a:pt x="4804" y="68716"/>
                  </a:cubicBezTo>
                  <a:lnTo>
                    <a:pt x="59443" y="68716"/>
                  </a:lnTo>
                  <a:cubicBezTo>
                    <a:pt x="62112" y="68716"/>
                    <a:pt x="64213" y="66582"/>
                    <a:pt x="64213" y="63946"/>
                  </a:cubicBezTo>
                  <a:lnTo>
                    <a:pt x="64213" y="4771"/>
                  </a:lnTo>
                  <a:cubicBezTo>
                    <a:pt x="64213" y="2102"/>
                    <a:pt x="62045" y="1"/>
                    <a:pt x="59443" y="1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71;p33">
              <a:extLst>
                <a:ext uri="{FF2B5EF4-FFF2-40B4-BE49-F238E27FC236}">
                  <a16:creationId xmlns:a16="http://schemas.microsoft.com/office/drawing/2014/main" id="{69C12040-E7D1-FFFB-EE95-E846CAD7BDB3}"/>
                </a:ext>
              </a:extLst>
            </p:cNvPr>
            <p:cNvSpPr/>
            <p:nvPr/>
          </p:nvSpPr>
          <p:spPr>
            <a:xfrm>
              <a:off x="2623175" y="933275"/>
              <a:ext cx="1603675" cy="229350"/>
            </a:xfrm>
            <a:custGeom>
              <a:avLst/>
              <a:gdLst/>
              <a:ahLst/>
              <a:cxnLst/>
              <a:rect l="l" t="t" r="r" b="b"/>
              <a:pathLst>
                <a:path w="64147" h="9174" extrusionOk="0">
                  <a:moveTo>
                    <a:pt x="4570" y="1"/>
                  </a:moveTo>
                  <a:cubicBezTo>
                    <a:pt x="2035" y="1"/>
                    <a:pt x="0" y="2035"/>
                    <a:pt x="0" y="4571"/>
                  </a:cubicBezTo>
                  <a:lnTo>
                    <a:pt x="0" y="9174"/>
                  </a:lnTo>
                  <a:lnTo>
                    <a:pt x="64146" y="9174"/>
                  </a:lnTo>
                  <a:lnTo>
                    <a:pt x="64146" y="4571"/>
                  </a:lnTo>
                  <a:cubicBezTo>
                    <a:pt x="64146" y="2035"/>
                    <a:pt x="62111" y="1"/>
                    <a:pt x="59576" y="1"/>
                  </a:cubicBezTo>
                  <a:close/>
                </a:path>
              </a:pathLst>
            </a:custGeom>
            <a:solidFill>
              <a:srgbClr val="E59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2;p33">
              <a:extLst>
                <a:ext uri="{FF2B5EF4-FFF2-40B4-BE49-F238E27FC236}">
                  <a16:creationId xmlns:a16="http://schemas.microsoft.com/office/drawing/2014/main" id="{070665CB-4B01-6719-211F-E7C4682ADF45}"/>
                </a:ext>
              </a:extLst>
            </p:cNvPr>
            <p:cNvSpPr/>
            <p:nvPr/>
          </p:nvSpPr>
          <p:spPr>
            <a:xfrm>
              <a:off x="372895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35"/>
                    <a:pt x="701" y="3169"/>
                    <a:pt x="1569" y="3169"/>
                  </a:cubicBezTo>
                  <a:cubicBezTo>
                    <a:pt x="2436" y="3169"/>
                    <a:pt x="3170" y="2435"/>
                    <a:pt x="3170" y="1568"/>
                  </a:cubicBezTo>
                  <a:cubicBezTo>
                    <a:pt x="3170" y="701"/>
                    <a:pt x="2436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;p33">
              <a:extLst>
                <a:ext uri="{FF2B5EF4-FFF2-40B4-BE49-F238E27FC236}">
                  <a16:creationId xmlns:a16="http://schemas.microsoft.com/office/drawing/2014/main" id="{F0F3F794-E7B2-75C9-4089-764063EE2357}"/>
                </a:ext>
              </a:extLst>
            </p:cNvPr>
            <p:cNvSpPr/>
            <p:nvPr/>
          </p:nvSpPr>
          <p:spPr>
            <a:xfrm>
              <a:off x="388740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69"/>
                    <a:pt x="701" y="3169"/>
                    <a:pt x="1569" y="3169"/>
                  </a:cubicBezTo>
                  <a:cubicBezTo>
                    <a:pt x="2469" y="3169"/>
                    <a:pt x="3170" y="2469"/>
                    <a:pt x="3170" y="1568"/>
                  </a:cubicBezTo>
                  <a:cubicBezTo>
                    <a:pt x="3170" y="701"/>
                    <a:pt x="2469" y="0"/>
                    <a:pt x="1569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;p33">
              <a:extLst>
                <a:ext uri="{FF2B5EF4-FFF2-40B4-BE49-F238E27FC236}">
                  <a16:creationId xmlns:a16="http://schemas.microsoft.com/office/drawing/2014/main" id="{CB631B93-0B65-EFDB-DD95-88C0B1134300}"/>
                </a:ext>
              </a:extLst>
            </p:cNvPr>
            <p:cNvSpPr/>
            <p:nvPr/>
          </p:nvSpPr>
          <p:spPr>
            <a:xfrm>
              <a:off x="4040025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601" y="0"/>
                  </a:moveTo>
                  <a:cubicBezTo>
                    <a:pt x="734" y="0"/>
                    <a:pt x="0" y="701"/>
                    <a:pt x="0" y="1568"/>
                  </a:cubicBezTo>
                  <a:cubicBezTo>
                    <a:pt x="0" y="2435"/>
                    <a:pt x="734" y="3169"/>
                    <a:pt x="1601" y="3169"/>
                  </a:cubicBezTo>
                  <a:cubicBezTo>
                    <a:pt x="2469" y="3169"/>
                    <a:pt x="3169" y="2435"/>
                    <a:pt x="3169" y="1568"/>
                  </a:cubicBezTo>
                  <a:cubicBezTo>
                    <a:pt x="3169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0;p33">
              <a:extLst>
                <a:ext uri="{FF2B5EF4-FFF2-40B4-BE49-F238E27FC236}">
                  <a16:creationId xmlns:a16="http://schemas.microsoft.com/office/drawing/2014/main" id="{BEDF3919-3F9B-8A18-BD0F-5E1DD8B6CDE7}"/>
                </a:ext>
              </a:extLst>
            </p:cNvPr>
            <p:cNvSpPr/>
            <p:nvPr/>
          </p:nvSpPr>
          <p:spPr>
            <a:xfrm>
              <a:off x="2990100" y="1631275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67"/>
                    <a:pt x="3336" y="134"/>
                    <a:pt x="0" y="201"/>
                  </a:cubicBezTo>
                  <a:cubicBezTo>
                    <a:pt x="2502" y="276"/>
                    <a:pt x="5023" y="313"/>
                    <a:pt x="7534" y="313"/>
                  </a:cubicBezTo>
                  <a:cubicBezTo>
                    <a:pt x="8371" y="313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7"/>
                  </a:lnTo>
                  <a:lnTo>
                    <a:pt x="40229" y="167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1;p33">
              <a:extLst>
                <a:ext uri="{FF2B5EF4-FFF2-40B4-BE49-F238E27FC236}">
                  <a16:creationId xmlns:a16="http://schemas.microsoft.com/office/drawing/2014/main" id="{3E5BFD84-A0B7-A031-C981-6A17BEC309C1}"/>
                </a:ext>
              </a:extLst>
            </p:cNvPr>
            <p:cNvSpPr/>
            <p:nvPr/>
          </p:nvSpPr>
          <p:spPr>
            <a:xfrm>
              <a:off x="2990100" y="1743850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101"/>
                    <a:pt x="3336" y="134"/>
                    <a:pt x="0" y="201"/>
                  </a:cubicBezTo>
                  <a:cubicBezTo>
                    <a:pt x="2502" y="276"/>
                    <a:pt x="5023" y="314"/>
                    <a:pt x="7534" y="314"/>
                  </a:cubicBezTo>
                  <a:cubicBezTo>
                    <a:pt x="8371" y="314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8"/>
                  </a:lnTo>
                  <a:lnTo>
                    <a:pt x="40229" y="168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2;p33">
              <a:extLst>
                <a:ext uri="{FF2B5EF4-FFF2-40B4-BE49-F238E27FC236}">
                  <a16:creationId xmlns:a16="http://schemas.microsoft.com/office/drawing/2014/main" id="{0E044567-1F3B-6860-207D-2A7FDB719D6F}"/>
                </a:ext>
              </a:extLst>
            </p:cNvPr>
            <p:cNvSpPr/>
            <p:nvPr/>
          </p:nvSpPr>
          <p:spPr>
            <a:xfrm>
              <a:off x="2863350" y="1622100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968"/>
                    <a:pt x="300" y="1235"/>
                    <a:pt x="667" y="1235"/>
                  </a:cubicBezTo>
                  <a:cubicBezTo>
                    <a:pt x="1068" y="1235"/>
                    <a:pt x="1334" y="968"/>
                    <a:pt x="1334" y="634"/>
                  </a:cubicBezTo>
                  <a:cubicBezTo>
                    <a:pt x="1334" y="234"/>
                    <a:pt x="1068" y="1"/>
                    <a:pt x="6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3;p33">
              <a:extLst>
                <a:ext uri="{FF2B5EF4-FFF2-40B4-BE49-F238E27FC236}">
                  <a16:creationId xmlns:a16="http://schemas.microsoft.com/office/drawing/2014/main" id="{18B87B8D-327E-8123-3B39-8090F65F48EC}"/>
                </a:ext>
              </a:extLst>
            </p:cNvPr>
            <p:cNvSpPr/>
            <p:nvPr/>
          </p:nvSpPr>
          <p:spPr>
            <a:xfrm>
              <a:off x="2863350" y="1730525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0"/>
                  </a:moveTo>
                  <a:cubicBezTo>
                    <a:pt x="300" y="0"/>
                    <a:pt x="0" y="267"/>
                    <a:pt x="0" y="634"/>
                  </a:cubicBezTo>
                  <a:cubicBezTo>
                    <a:pt x="0" y="967"/>
                    <a:pt x="300" y="1234"/>
                    <a:pt x="667" y="1234"/>
                  </a:cubicBezTo>
                  <a:cubicBezTo>
                    <a:pt x="1068" y="1234"/>
                    <a:pt x="1334" y="967"/>
                    <a:pt x="1334" y="634"/>
                  </a:cubicBezTo>
                  <a:cubicBezTo>
                    <a:pt x="1334" y="267"/>
                    <a:pt x="1068" y="0"/>
                    <a:pt x="6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57EECEA-F645-7C2C-6B8E-0167399A7EA6}"/>
              </a:ext>
            </a:extLst>
          </p:cNvPr>
          <p:cNvSpPr txBox="1"/>
          <p:nvPr/>
        </p:nvSpPr>
        <p:spPr>
          <a:xfrm>
            <a:off x="9932373" y="2617466"/>
            <a:ext cx="9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iome Light" panose="020B0303030204020804" pitchFamily="34" charset="0"/>
                <a:cs typeface="Biome Light" panose="020B0303030204020804" pitchFamily="34" charset="0"/>
              </a:rPr>
              <a:t>2</a:t>
            </a:r>
            <a:endParaRPr lang="ro-RO" sz="3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97" name="Substituent conținut 2">
            <a:extLst>
              <a:ext uri="{FF2B5EF4-FFF2-40B4-BE49-F238E27FC236}">
                <a16:creationId xmlns:a16="http://schemas.microsoft.com/office/drawing/2014/main" id="{888009F2-5ACA-3BEB-12CC-D110CB57851A}"/>
              </a:ext>
            </a:extLst>
          </p:cNvPr>
          <p:cNvSpPr txBox="1">
            <a:spLocks/>
          </p:cNvSpPr>
          <p:nvPr/>
        </p:nvSpPr>
        <p:spPr>
          <a:xfrm>
            <a:off x="61714" y="419984"/>
            <a:ext cx="7510945" cy="2067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Matricea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Experience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(2 linii și 10 coloane) conține anii de experiență a fiecărui candidat pentru ambele departamente.</a:t>
            </a:r>
          </a:p>
          <a:p>
            <a:pPr algn="just"/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Din motive de simplitate, s-au folosit aceleași valori pentru gen și diplomă pentru candidații ambelor departamente. Vectorul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Women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(6 elemente) conține pozițiile de pe listă a candidaților de sex feminin, iar Vectorul Master (5 elemente) conține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pozitiile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de pe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lisță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a candidaților cu diplomă de master.</a:t>
            </a:r>
          </a:p>
          <a:p>
            <a:pPr algn="just"/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În mod similar au fost creați vectorii pentru aptitudinile necesare în restricțiile propuse, însă de data aceasta valorile diferă de la un tabel la altul. Astfel avem:</a:t>
            </a:r>
          </a:p>
          <a:p>
            <a:pPr algn="just"/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Apt_R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= vector cu pozițiile de pe lista candidaților pentru departamentul de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cu aptitudinea R</a:t>
            </a:r>
          </a:p>
          <a:p>
            <a:pPr algn="just"/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Apt_L_f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= vector cu pozițiile de pe lista candidaților pentru departamentul de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cu aptitudinea L</a:t>
            </a:r>
          </a:p>
          <a:p>
            <a:pPr algn="just"/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Apt_C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= vector cu pozițiile de pe lista candidaților pentru departamentul de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cu aptitudinea C</a:t>
            </a:r>
          </a:p>
          <a:p>
            <a:pPr algn="just"/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Apt_F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= vector cu pozițiile de pe lista candidaților pentru departamentul de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cu aptitudinea F</a:t>
            </a:r>
          </a:p>
          <a:p>
            <a:pPr algn="just"/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Apt_L_b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= vector cu pozițiile de pe lista candidaților pentru departamentul de </a:t>
            </a:r>
            <a:r>
              <a:rPr lang="ro-RO" sz="18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1800" dirty="0">
                <a:latin typeface="Biome Light" panose="020B0303030204020804" pitchFamily="34" charset="0"/>
                <a:cs typeface="Biome Light" panose="020B0303030204020804" pitchFamily="34" charset="0"/>
              </a:rPr>
              <a:t> cu aptitudinea L</a:t>
            </a:r>
            <a:endParaRPr lang="en-US" sz="1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just"/>
            <a:endParaRPr lang="en-US" sz="1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just"/>
            <a:endParaRPr lang="en-US" sz="1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just"/>
            <a:endParaRPr lang="en-US" sz="1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algn="just"/>
            <a:endParaRPr lang="en-US" sz="1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1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84;p33">
            <a:extLst>
              <a:ext uri="{FF2B5EF4-FFF2-40B4-BE49-F238E27FC236}">
                <a16:creationId xmlns:a16="http://schemas.microsoft.com/office/drawing/2014/main" id="{21329009-0AF7-2957-826F-2CBE1D668A6A}"/>
              </a:ext>
            </a:extLst>
          </p:cNvPr>
          <p:cNvGrpSpPr/>
          <p:nvPr/>
        </p:nvGrpSpPr>
        <p:grpSpPr>
          <a:xfrm>
            <a:off x="7572659" y="1739886"/>
            <a:ext cx="3548449" cy="4030558"/>
            <a:chOff x="519925" y="933275"/>
            <a:chExt cx="3706925" cy="4210225"/>
          </a:xfrm>
        </p:grpSpPr>
        <p:sp>
          <p:nvSpPr>
            <p:cNvPr id="5" name="Google Shape;985;p33">
              <a:extLst>
                <a:ext uri="{FF2B5EF4-FFF2-40B4-BE49-F238E27FC236}">
                  <a16:creationId xmlns:a16="http://schemas.microsoft.com/office/drawing/2014/main" id="{098C7657-FEE6-52A6-0C9D-6BCE40E85C21}"/>
                </a:ext>
              </a:extLst>
            </p:cNvPr>
            <p:cNvSpPr/>
            <p:nvPr/>
          </p:nvSpPr>
          <p:spPr>
            <a:xfrm>
              <a:off x="2106875" y="2990275"/>
              <a:ext cx="10875" cy="17525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1" y="0"/>
                  </a:moveTo>
                  <a:lnTo>
                    <a:pt x="401" y="701"/>
                  </a:lnTo>
                  <a:lnTo>
                    <a:pt x="434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33">
              <a:extLst>
                <a:ext uri="{FF2B5EF4-FFF2-40B4-BE49-F238E27FC236}">
                  <a16:creationId xmlns:a16="http://schemas.microsoft.com/office/drawing/2014/main" id="{CCC14B42-CFE8-19D4-D795-540DA94D120B}"/>
                </a:ext>
              </a:extLst>
            </p:cNvPr>
            <p:cNvSpPr/>
            <p:nvPr/>
          </p:nvSpPr>
          <p:spPr>
            <a:xfrm>
              <a:off x="2144400" y="3041150"/>
              <a:ext cx="29225" cy="31700"/>
            </a:xfrm>
            <a:custGeom>
              <a:avLst/>
              <a:gdLst/>
              <a:ahLst/>
              <a:cxnLst/>
              <a:rect l="l" t="t" r="r" b="b"/>
              <a:pathLst>
                <a:path w="1169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701" y="868"/>
                    <a:pt x="1102" y="1268"/>
                  </a:cubicBezTo>
                  <a:lnTo>
                    <a:pt x="1168" y="1201"/>
                  </a:lnTo>
                  <a:cubicBezTo>
                    <a:pt x="735" y="834"/>
                    <a:pt x="368" y="434"/>
                    <a:pt x="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33">
              <a:extLst>
                <a:ext uri="{FF2B5EF4-FFF2-40B4-BE49-F238E27FC236}">
                  <a16:creationId xmlns:a16="http://schemas.microsoft.com/office/drawing/2014/main" id="{4A590739-AF13-CB93-DAD8-0625E3BFF571}"/>
                </a:ext>
              </a:extLst>
            </p:cNvPr>
            <p:cNvSpPr/>
            <p:nvPr/>
          </p:nvSpPr>
          <p:spPr>
            <a:xfrm>
              <a:off x="2202775" y="3098675"/>
              <a:ext cx="35900" cy="26725"/>
            </a:xfrm>
            <a:custGeom>
              <a:avLst/>
              <a:gdLst/>
              <a:ahLst/>
              <a:cxnLst/>
              <a:rect l="l" t="t" r="r" b="b"/>
              <a:pathLst>
                <a:path w="1436" h="1069" extrusionOk="0">
                  <a:moveTo>
                    <a:pt x="68" y="1"/>
                  </a:moveTo>
                  <a:lnTo>
                    <a:pt x="1" y="68"/>
                  </a:lnTo>
                  <a:cubicBezTo>
                    <a:pt x="434" y="468"/>
                    <a:pt x="901" y="801"/>
                    <a:pt x="1368" y="1068"/>
                  </a:cubicBezTo>
                  <a:lnTo>
                    <a:pt x="1435" y="968"/>
                  </a:lnTo>
                  <a:cubicBezTo>
                    <a:pt x="968" y="668"/>
                    <a:pt x="535" y="334"/>
                    <a:pt x="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33">
              <a:extLst>
                <a:ext uri="{FF2B5EF4-FFF2-40B4-BE49-F238E27FC236}">
                  <a16:creationId xmlns:a16="http://schemas.microsoft.com/office/drawing/2014/main" id="{9EBF36FF-3EF2-2464-E9DA-EF5B07D25A1A}"/>
                </a:ext>
              </a:extLst>
            </p:cNvPr>
            <p:cNvSpPr/>
            <p:nvPr/>
          </p:nvSpPr>
          <p:spPr>
            <a:xfrm>
              <a:off x="2274500" y="3143725"/>
              <a:ext cx="40900" cy="21700"/>
            </a:xfrm>
            <a:custGeom>
              <a:avLst/>
              <a:gdLst/>
              <a:ahLst/>
              <a:cxnLst/>
              <a:rect l="l" t="t" r="r" b="b"/>
              <a:pathLst>
                <a:path w="1636" h="868" extrusionOk="0">
                  <a:moveTo>
                    <a:pt x="67" y="0"/>
                  </a:moveTo>
                  <a:lnTo>
                    <a:pt x="1" y="167"/>
                  </a:lnTo>
                  <a:cubicBezTo>
                    <a:pt x="501" y="400"/>
                    <a:pt x="1001" y="667"/>
                    <a:pt x="1535" y="867"/>
                  </a:cubicBezTo>
                  <a:lnTo>
                    <a:pt x="1635" y="701"/>
                  </a:lnTo>
                  <a:cubicBezTo>
                    <a:pt x="1068" y="501"/>
                    <a:pt x="568" y="234"/>
                    <a:pt x="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33">
              <a:extLst>
                <a:ext uri="{FF2B5EF4-FFF2-40B4-BE49-F238E27FC236}">
                  <a16:creationId xmlns:a16="http://schemas.microsoft.com/office/drawing/2014/main" id="{0069D7F1-C5F8-6C32-58AF-B3019F5F6B5E}"/>
                </a:ext>
              </a:extLst>
            </p:cNvPr>
            <p:cNvSpPr/>
            <p:nvPr/>
          </p:nvSpPr>
          <p:spPr>
            <a:xfrm>
              <a:off x="2353725" y="3174575"/>
              <a:ext cx="41725" cy="17525"/>
            </a:xfrm>
            <a:custGeom>
              <a:avLst/>
              <a:gdLst/>
              <a:ahLst/>
              <a:cxnLst/>
              <a:rect l="l" t="t" r="r" b="b"/>
              <a:pathLst>
                <a:path w="1669" h="701" extrusionOk="0">
                  <a:moveTo>
                    <a:pt x="34" y="0"/>
                  </a:moveTo>
                  <a:lnTo>
                    <a:pt x="0" y="267"/>
                  </a:lnTo>
                  <a:cubicBezTo>
                    <a:pt x="534" y="434"/>
                    <a:pt x="1068" y="601"/>
                    <a:pt x="1635" y="701"/>
                  </a:cubicBezTo>
                  <a:lnTo>
                    <a:pt x="1668" y="467"/>
                  </a:lnTo>
                  <a:cubicBezTo>
                    <a:pt x="1135" y="334"/>
                    <a:pt x="568" y="167"/>
                    <a:pt x="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33">
              <a:extLst>
                <a:ext uri="{FF2B5EF4-FFF2-40B4-BE49-F238E27FC236}">
                  <a16:creationId xmlns:a16="http://schemas.microsoft.com/office/drawing/2014/main" id="{B8107B24-A5E0-7F5A-35E7-FC43E582A270}"/>
                </a:ext>
              </a:extLst>
            </p:cNvPr>
            <p:cNvSpPr/>
            <p:nvPr/>
          </p:nvSpPr>
          <p:spPr>
            <a:xfrm>
              <a:off x="2434625" y="3194575"/>
              <a:ext cx="43375" cy="12550"/>
            </a:xfrm>
            <a:custGeom>
              <a:avLst/>
              <a:gdLst/>
              <a:ahLst/>
              <a:cxnLst/>
              <a:rect l="l" t="t" r="r" b="b"/>
              <a:pathLst>
                <a:path w="1735" h="502" extrusionOk="0">
                  <a:moveTo>
                    <a:pt x="67" y="1"/>
                  </a:moveTo>
                  <a:lnTo>
                    <a:pt x="0" y="301"/>
                  </a:lnTo>
                  <a:cubicBezTo>
                    <a:pt x="567" y="368"/>
                    <a:pt x="1101" y="435"/>
                    <a:pt x="1668" y="501"/>
                  </a:cubicBezTo>
                  <a:lnTo>
                    <a:pt x="1735" y="201"/>
                  </a:lnTo>
                  <a:cubicBezTo>
                    <a:pt x="1168" y="168"/>
                    <a:pt x="601" y="68"/>
                    <a:pt x="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1;p33">
              <a:extLst>
                <a:ext uri="{FF2B5EF4-FFF2-40B4-BE49-F238E27FC236}">
                  <a16:creationId xmlns:a16="http://schemas.microsoft.com/office/drawing/2014/main" id="{CA88DE33-BC5F-A256-1E85-289DC040304F}"/>
                </a:ext>
              </a:extLst>
            </p:cNvPr>
            <p:cNvSpPr/>
            <p:nvPr/>
          </p:nvSpPr>
          <p:spPr>
            <a:xfrm>
              <a:off x="2519675" y="3202100"/>
              <a:ext cx="42550" cy="6700"/>
            </a:xfrm>
            <a:custGeom>
              <a:avLst/>
              <a:gdLst/>
              <a:ahLst/>
              <a:cxnLst/>
              <a:rect l="l" t="t" r="r" b="b"/>
              <a:pathLst>
                <a:path w="1702" h="268" extrusionOk="0">
                  <a:moveTo>
                    <a:pt x="34" y="0"/>
                  </a:moveTo>
                  <a:lnTo>
                    <a:pt x="1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2;p33">
              <a:extLst>
                <a:ext uri="{FF2B5EF4-FFF2-40B4-BE49-F238E27FC236}">
                  <a16:creationId xmlns:a16="http://schemas.microsoft.com/office/drawing/2014/main" id="{681042B7-D301-C2C0-27F8-BBCC4403CADE}"/>
                </a:ext>
              </a:extLst>
            </p:cNvPr>
            <p:cNvSpPr/>
            <p:nvPr/>
          </p:nvSpPr>
          <p:spPr>
            <a:xfrm>
              <a:off x="2604725" y="3192925"/>
              <a:ext cx="42575" cy="14200"/>
            </a:xfrm>
            <a:custGeom>
              <a:avLst/>
              <a:gdLst/>
              <a:ahLst/>
              <a:cxnLst/>
              <a:rect l="l" t="t" r="r" b="b"/>
              <a:pathLst>
                <a:path w="1703" h="568" extrusionOk="0">
                  <a:moveTo>
                    <a:pt x="1669" y="0"/>
                  </a:moveTo>
                  <a:cubicBezTo>
                    <a:pt x="1135" y="100"/>
                    <a:pt x="535" y="167"/>
                    <a:pt x="1" y="234"/>
                  </a:cubicBezTo>
                  <a:lnTo>
                    <a:pt x="1" y="567"/>
                  </a:lnTo>
                  <a:cubicBezTo>
                    <a:pt x="601" y="501"/>
                    <a:pt x="1168" y="434"/>
                    <a:pt x="1702" y="36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3;p33">
              <a:extLst>
                <a:ext uri="{FF2B5EF4-FFF2-40B4-BE49-F238E27FC236}">
                  <a16:creationId xmlns:a16="http://schemas.microsoft.com/office/drawing/2014/main" id="{ECEEC184-5AB0-76BB-3FCC-30F63F95C87E}"/>
                </a:ext>
              </a:extLst>
            </p:cNvPr>
            <p:cNvSpPr/>
            <p:nvPr/>
          </p:nvSpPr>
          <p:spPr>
            <a:xfrm>
              <a:off x="2687300" y="3175400"/>
              <a:ext cx="42550" cy="19200"/>
            </a:xfrm>
            <a:custGeom>
              <a:avLst/>
              <a:gdLst/>
              <a:ahLst/>
              <a:cxnLst/>
              <a:rect l="l" t="t" r="r" b="b"/>
              <a:pathLst>
                <a:path w="1702" h="768" extrusionOk="0">
                  <a:moveTo>
                    <a:pt x="1635" y="1"/>
                  </a:moveTo>
                  <a:cubicBezTo>
                    <a:pt x="1068" y="168"/>
                    <a:pt x="534" y="301"/>
                    <a:pt x="0" y="434"/>
                  </a:cubicBezTo>
                  <a:lnTo>
                    <a:pt x="34" y="768"/>
                  </a:lnTo>
                  <a:cubicBezTo>
                    <a:pt x="634" y="635"/>
                    <a:pt x="1168" y="501"/>
                    <a:pt x="1702" y="334"/>
                  </a:cubicBezTo>
                  <a:lnTo>
                    <a:pt x="16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4;p33">
              <a:extLst>
                <a:ext uri="{FF2B5EF4-FFF2-40B4-BE49-F238E27FC236}">
                  <a16:creationId xmlns:a16="http://schemas.microsoft.com/office/drawing/2014/main" id="{32A6DDE7-3220-F78D-9163-B42F5CF28811}"/>
                </a:ext>
              </a:extLst>
            </p:cNvPr>
            <p:cNvSpPr/>
            <p:nvPr/>
          </p:nvSpPr>
          <p:spPr>
            <a:xfrm>
              <a:off x="2768175" y="314537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1569" y="1"/>
                  </a:moveTo>
                  <a:cubicBezTo>
                    <a:pt x="1068" y="301"/>
                    <a:pt x="501" y="501"/>
                    <a:pt x="1" y="701"/>
                  </a:cubicBezTo>
                  <a:lnTo>
                    <a:pt x="134" y="1035"/>
                  </a:lnTo>
                  <a:cubicBezTo>
                    <a:pt x="668" y="835"/>
                    <a:pt x="1235" y="601"/>
                    <a:pt x="1736" y="334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5;p33">
              <a:extLst>
                <a:ext uri="{FF2B5EF4-FFF2-40B4-BE49-F238E27FC236}">
                  <a16:creationId xmlns:a16="http://schemas.microsoft.com/office/drawing/2014/main" id="{74729A72-E329-3226-C8C3-A05CC601FD4A}"/>
                </a:ext>
              </a:extLst>
            </p:cNvPr>
            <p:cNvSpPr/>
            <p:nvPr/>
          </p:nvSpPr>
          <p:spPr>
            <a:xfrm>
              <a:off x="2841575" y="3098675"/>
              <a:ext cx="39225" cy="33400"/>
            </a:xfrm>
            <a:custGeom>
              <a:avLst/>
              <a:gdLst/>
              <a:ahLst/>
              <a:cxnLst/>
              <a:rect l="l" t="t" r="r" b="b"/>
              <a:pathLst>
                <a:path w="1569" h="1336" extrusionOk="0">
                  <a:moveTo>
                    <a:pt x="1335" y="1"/>
                  </a:moveTo>
                  <a:lnTo>
                    <a:pt x="668" y="501"/>
                  </a:lnTo>
                  <a:cubicBezTo>
                    <a:pt x="467" y="668"/>
                    <a:pt x="201" y="835"/>
                    <a:pt x="0" y="1002"/>
                  </a:cubicBezTo>
                  <a:lnTo>
                    <a:pt x="201" y="1335"/>
                  </a:lnTo>
                  <a:cubicBezTo>
                    <a:pt x="467" y="1168"/>
                    <a:pt x="701" y="1002"/>
                    <a:pt x="901" y="835"/>
                  </a:cubicBezTo>
                  <a:lnTo>
                    <a:pt x="1568" y="3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;p33">
              <a:extLst>
                <a:ext uri="{FF2B5EF4-FFF2-40B4-BE49-F238E27FC236}">
                  <a16:creationId xmlns:a16="http://schemas.microsoft.com/office/drawing/2014/main" id="{994C6C01-37E6-D3DC-1345-76ACEC7248A4}"/>
                </a:ext>
              </a:extLst>
            </p:cNvPr>
            <p:cNvSpPr/>
            <p:nvPr/>
          </p:nvSpPr>
          <p:spPr>
            <a:xfrm>
              <a:off x="2907450" y="3041150"/>
              <a:ext cx="35875" cy="37550"/>
            </a:xfrm>
            <a:custGeom>
              <a:avLst/>
              <a:gdLst/>
              <a:ahLst/>
              <a:cxnLst/>
              <a:rect l="l" t="t" r="r" b="b"/>
              <a:pathLst>
                <a:path w="1435" h="1502" extrusionOk="0">
                  <a:moveTo>
                    <a:pt x="1168" y="0"/>
                  </a:moveTo>
                  <a:cubicBezTo>
                    <a:pt x="768" y="434"/>
                    <a:pt x="401" y="834"/>
                    <a:pt x="1" y="1201"/>
                  </a:cubicBezTo>
                  <a:lnTo>
                    <a:pt x="234" y="1501"/>
                  </a:lnTo>
                  <a:cubicBezTo>
                    <a:pt x="668" y="1101"/>
                    <a:pt x="1068" y="667"/>
                    <a:pt x="1435" y="2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7;p33">
              <a:extLst>
                <a:ext uri="{FF2B5EF4-FFF2-40B4-BE49-F238E27FC236}">
                  <a16:creationId xmlns:a16="http://schemas.microsoft.com/office/drawing/2014/main" id="{3D26648B-2C7F-19DC-0B0F-4D4C2E64AECC}"/>
                </a:ext>
              </a:extLst>
            </p:cNvPr>
            <p:cNvSpPr/>
            <p:nvPr/>
          </p:nvSpPr>
          <p:spPr>
            <a:xfrm>
              <a:off x="2960000" y="2970250"/>
              <a:ext cx="25025" cy="42575"/>
            </a:xfrm>
            <a:custGeom>
              <a:avLst/>
              <a:gdLst/>
              <a:ahLst/>
              <a:cxnLst/>
              <a:rect l="l" t="t" r="r" b="b"/>
              <a:pathLst>
                <a:path w="1001" h="1703" extrusionOk="0">
                  <a:moveTo>
                    <a:pt x="634" y="1"/>
                  </a:moveTo>
                  <a:cubicBezTo>
                    <a:pt x="500" y="501"/>
                    <a:pt x="267" y="1035"/>
                    <a:pt x="0" y="1502"/>
                  </a:cubicBezTo>
                  <a:lnTo>
                    <a:pt x="334" y="1702"/>
                  </a:lnTo>
                  <a:cubicBezTo>
                    <a:pt x="634" y="1202"/>
                    <a:pt x="867" y="668"/>
                    <a:pt x="1001" y="101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8;p33">
              <a:extLst>
                <a:ext uri="{FF2B5EF4-FFF2-40B4-BE49-F238E27FC236}">
                  <a16:creationId xmlns:a16="http://schemas.microsoft.com/office/drawing/2014/main" id="{EA9E796A-3342-6ABF-1188-616B95967BCA}"/>
                </a:ext>
              </a:extLst>
            </p:cNvPr>
            <p:cNvSpPr/>
            <p:nvPr/>
          </p:nvSpPr>
          <p:spPr>
            <a:xfrm>
              <a:off x="2971675" y="2885200"/>
              <a:ext cx="17525" cy="43400"/>
            </a:xfrm>
            <a:custGeom>
              <a:avLst/>
              <a:gdLst/>
              <a:ahLst/>
              <a:cxnLst/>
              <a:rect l="l" t="t" r="r" b="b"/>
              <a:pathLst>
                <a:path w="701" h="1736" extrusionOk="0">
                  <a:moveTo>
                    <a:pt x="434" y="0"/>
                  </a:moveTo>
                  <a:lnTo>
                    <a:pt x="0" y="101"/>
                  </a:lnTo>
                  <a:cubicBezTo>
                    <a:pt x="167" y="668"/>
                    <a:pt x="234" y="1201"/>
                    <a:pt x="300" y="1735"/>
                  </a:cubicBezTo>
                  <a:lnTo>
                    <a:pt x="701" y="1702"/>
                  </a:lnTo>
                  <a:cubicBezTo>
                    <a:pt x="667" y="1101"/>
                    <a:pt x="601" y="534"/>
                    <a:pt x="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9;p33">
              <a:extLst>
                <a:ext uri="{FF2B5EF4-FFF2-40B4-BE49-F238E27FC236}">
                  <a16:creationId xmlns:a16="http://schemas.microsoft.com/office/drawing/2014/main" id="{9B8F1BF0-E29A-FB7A-7264-F2F809DD6A21}"/>
                </a:ext>
              </a:extLst>
            </p:cNvPr>
            <p:cNvSpPr/>
            <p:nvPr/>
          </p:nvSpPr>
          <p:spPr>
            <a:xfrm>
              <a:off x="2925800" y="2815975"/>
              <a:ext cx="38375" cy="35900"/>
            </a:xfrm>
            <a:custGeom>
              <a:avLst/>
              <a:gdLst/>
              <a:ahLst/>
              <a:cxnLst/>
              <a:rect l="l" t="t" r="r" b="b"/>
              <a:pathLst>
                <a:path w="1535" h="1436" extrusionOk="0">
                  <a:moveTo>
                    <a:pt x="167" y="1"/>
                  </a:moveTo>
                  <a:lnTo>
                    <a:pt x="0" y="368"/>
                  </a:lnTo>
                  <a:cubicBezTo>
                    <a:pt x="467" y="635"/>
                    <a:pt x="868" y="968"/>
                    <a:pt x="1168" y="1435"/>
                  </a:cubicBezTo>
                  <a:lnTo>
                    <a:pt x="1535" y="1168"/>
                  </a:lnTo>
                  <a:cubicBezTo>
                    <a:pt x="1168" y="668"/>
                    <a:pt x="701" y="268"/>
                    <a:pt x="1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;p33">
              <a:extLst>
                <a:ext uri="{FF2B5EF4-FFF2-40B4-BE49-F238E27FC236}">
                  <a16:creationId xmlns:a16="http://schemas.microsoft.com/office/drawing/2014/main" id="{F13772ED-C954-49DB-BC50-9BF194922692}"/>
                </a:ext>
              </a:extLst>
            </p:cNvPr>
            <p:cNvSpPr/>
            <p:nvPr/>
          </p:nvSpPr>
          <p:spPr>
            <a:xfrm>
              <a:off x="2845750" y="28126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68" y="0"/>
                  </a:moveTo>
                  <a:cubicBezTo>
                    <a:pt x="1001" y="134"/>
                    <a:pt x="467" y="434"/>
                    <a:pt x="0" y="801"/>
                  </a:cubicBezTo>
                  <a:lnTo>
                    <a:pt x="234" y="1101"/>
                  </a:lnTo>
                  <a:cubicBezTo>
                    <a:pt x="667" y="768"/>
                    <a:pt x="1168" y="501"/>
                    <a:pt x="1668" y="4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1;p33">
              <a:extLst>
                <a:ext uri="{FF2B5EF4-FFF2-40B4-BE49-F238E27FC236}">
                  <a16:creationId xmlns:a16="http://schemas.microsoft.com/office/drawing/2014/main" id="{67B64422-F947-78D5-346C-00B752C1CA1E}"/>
                </a:ext>
              </a:extLst>
            </p:cNvPr>
            <p:cNvSpPr/>
            <p:nvPr/>
          </p:nvSpPr>
          <p:spPr>
            <a:xfrm>
              <a:off x="2804050" y="2866025"/>
              <a:ext cx="21700" cy="42550"/>
            </a:xfrm>
            <a:custGeom>
              <a:avLst/>
              <a:gdLst/>
              <a:ahLst/>
              <a:cxnLst/>
              <a:rect l="l" t="t" r="r" b="b"/>
              <a:pathLst>
                <a:path w="868" h="1702" extrusionOk="0">
                  <a:moveTo>
                    <a:pt x="534" y="0"/>
                  </a:moveTo>
                  <a:cubicBezTo>
                    <a:pt x="301" y="501"/>
                    <a:pt x="67" y="1101"/>
                    <a:pt x="0" y="1668"/>
                  </a:cubicBezTo>
                  <a:lnTo>
                    <a:pt x="367" y="1701"/>
                  </a:lnTo>
                  <a:cubicBezTo>
                    <a:pt x="401" y="1168"/>
                    <a:pt x="634" y="634"/>
                    <a:pt x="868" y="1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2;p33">
              <a:extLst>
                <a:ext uri="{FF2B5EF4-FFF2-40B4-BE49-F238E27FC236}">
                  <a16:creationId xmlns:a16="http://schemas.microsoft.com/office/drawing/2014/main" id="{FCDCA668-7F45-4478-3959-F72D0F27A7DD}"/>
                </a:ext>
              </a:extLst>
            </p:cNvPr>
            <p:cNvSpPr/>
            <p:nvPr/>
          </p:nvSpPr>
          <p:spPr>
            <a:xfrm>
              <a:off x="2804875" y="2949400"/>
              <a:ext cx="20050" cy="42575"/>
            </a:xfrm>
            <a:custGeom>
              <a:avLst/>
              <a:gdLst/>
              <a:ahLst/>
              <a:cxnLst/>
              <a:rect l="l" t="t" r="r" b="b"/>
              <a:pathLst>
                <a:path w="802" h="1703" extrusionOk="0">
                  <a:moveTo>
                    <a:pt x="368" y="1"/>
                  </a:moveTo>
                  <a:lnTo>
                    <a:pt x="1" y="34"/>
                  </a:lnTo>
                  <a:cubicBezTo>
                    <a:pt x="67" y="635"/>
                    <a:pt x="234" y="1168"/>
                    <a:pt x="468" y="1702"/>
                  </a:cubicBezTo>
                  <a:lnTo>
                    <a:pt x="801" y="1602"/>
                  </a:lnTo>
                  <a:cubicBezTo>
                    <a:pt x="601" y="1102"/>
                    <a:pt x="468" y="535"/>
                    <a:pt x="3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3;p33">
              <a:extLst>
                <a:ext uri="{FF2B5EF4-FFF2-40B4-BE49-F238E27FC236}">
                  <a16:creationId xmlns:a16="http://schemas.microsoft.com/office/drawing/2014/main" id="{4365F50C-9129-C47B-EF7E-54B3E86A7C2B}"/>
                </a:ext>
              </a:extLst>
            </p:cNvPr>
            <p:cNvSpPr/>
            <p:nvPr/>
          </p:nvSpPr>
          <p:spPr>
            <a:xfrm>
              <a:off x="2837400" y="3025300"/>
              <a:ext cx="35875" cy="36725"/>
            </a:xfrm>
            <a:custGeom>
              <a:avLst/>
              <a:gdLst/>
              <a:ahLst/>
              <a:cxnLst/>
              <a:rect l="l" t="t" r="r" b="b"/>
              <a:pathLst>
                <a:path w="1435" h="1469" extrusionOk="0">
                  <a:moveTo>
                    <a:pt x="301" y="0"/>
                  </a:moveTo>
                  <a:lnTo>
                    <a:pt x="1" y="267"/>
                  </a:lnTo>
                  <a:cubicBezTo>
                    <a:pt x="368" y="734"/>
                    <a:pt x="801" y="1135"/>
                    <a:pt x="1235" y="1468"/>
                  </a:cubicBezTo>
                  <a:lnTo>
                    <a:pt x="1435" y="1168"/>
                  </a:lnTo>
                  <a:cubicBezTo>
                    <a:pt x="1001" y="834"/>
                    <a:pt x="634" y="434"/>
                    <a:pt x="3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4;p33">
              <a:extLst>
                <a:ext uri="{FF2B5EF4-FFF2-40B4-BE49-F238E27FC236}">
                  <a16:creationId xmlns:a16="http://schemas.microsoft.com/office/drawing/2014/main" id="{B0B7CD85-947F-378B-D4FC-B5CC08F222B0}"/>
                </a:ext>
              </a:extLst>
            </p:cNvPr>
            <p:cNvSpPr/>
            <p:nvPr/>
          </p:nvSpPr>
          <p:spPr>
            <a:xfrm>
              <a:off x="2907450" y="3073675"/>
              <a:ext cx="42550" cy="20875"/>
            </a:xfrm>
            <a:custGeom>
              <a:avLst/>
              <a:gdLst/>
              <a:ahLst/>
              <a:cxnLst/>
              <a:rect l="l" t="t" r="r" b="b"/>
              <a:pathLst>
                <a:path w="1702" h="835" extrusionOk="0">
                  <a:moveTo>
                    <a:pt x="101" y="0"/>
                  </a:moveTo>
                  <a:lnTo>
                    <a:pt x="1" y="334"/>
                  </a:lnTo>
                  <a:cubicBezTo>
                    <a:pt x="501" y="534"/>
                    <a:pt x="1068" y="701"/>
                    <a:pt x="1602" y="834"/>
                  </a:cubicBezTo>
                  <a:lnTo>
                    <a:pt x="1702" y="501"/>
                  </a:lnTo>
                  <a:cubicBezTo>
                    <a:pt x="1135" y="367"/>
                    <a:pt x="601" y="200"/>
                    <a:pt x="1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5;p33">
              <a:extLst>
                <a:ext uri="{FF2B5EF4-FFF2-40B4-BE49-F238E27FC236}">
                  <a16:creationId xmlns:a16="http://schemas.microsoft.com/office/drawing/2014/main" id="{509AB9CA-4DDD-1939-D948-EBD264F69332}"/>
                </a:ext>
              </a:extLst>
            </p:cNvPr>
            <p:cNvSpPr/>
            <p:nvPr/>
          </p:nvSpPr>
          <p:spPr>
            <a:xfrm>
              <a:off x="2990850" y="3093675"/>
              <a:ext cx="42550" cy="7950"/>
            </a:xfrm>
            <a:custGeom>
              <a:avLst/>
              <a:gdLst/>
              <a:ahLst/>
              <a:cxnLst/>
              <a:rect l="l" t="t" r="r" b="b"/>
              <a:pathLst>
                <a:path w="1702" h="318" extrusionOk="0">
                  <a:moveTo>
                    <a:pt x="0" y="1"/>
                  </a:moveTo>
                  <a:lnTo>
                    <a:pt x="0" y="268"/>
                  </a:lnTo>
                  <a:cubicBezTo>
                    <a:pt x="284" y="301"/>
                    <a:pt x="559" y="318"/>
                    <a:pt x="838" y="318"/>
                  </a:cubicBezTo>
                  <a:cubicBezTo>
                    <a:pt x="1118" y="318"/>
                    <a:pt x="1401" y="301"/>
                    <a:pt x="1702" y="268"/>
                  </a:cubicBezTo>
                  <a:lnTo>
                    <a:pt x="1668" y="1"/>
                  </a:lnTo>
                  <a:cubicBezTo>
                    <a:pt x="1385" y="17"/>
                    <a:pt x="1101" y="26"/>
                    <a:pt x="822" y="26"/>
                  </a:cubicBezTo>
                  <a:cubicBezTo>
                    <a:pt x="542" y="26"/>
                    <a:pt x="267" y="17"/>
                    <a:pt x="0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;p33">
              <a:extLst>
                <a:ext uri="{FF2B5EF4-FFF2-40B4-BE49-F238E27FC236}">
                  <a16:creationId xmlns:a16="http://schemas.microsoft.com/office/drawing/2014/main" id="{331B71E0-1090-46B8-7803-B890376FD741}"/>
                </a:ext>
              </a:extLst>
            </p:cNvPr>
            <p:cNvSpPr/>
            <p:nvPr/>
          </p:nvSpPr>
          <p:spPr>
            <a:xfrm>
              <a:off x="3074250" y="3075325"/>
              <a:ext cx="42550" cy="19225"/>
            </a:xfrm>
            <a:custGeom>
              <a:avLst/>
              <a:gdLst/>
              <a:ahLst/>
              <a:cxnLst/>
              <a:rect l="l" t="t" r="r" b="b"/>
              <a:pathLst>
                <a:path w="1702" h="769" extrusionOk="0">
                  <a:moveTo>
                    <a:pt x="1601" y="1"/>
                  </a:moveTo>
                  <a:cubicBezTo>
                    <a:pt x="1067" y="168"/>
                    <a:pt x="534" y="334"/>
                    <a:pt x="0" y="468"/>
                  </a:cubicBezTo>
                  <a:lnTo>
                    <a:pt x="67" y="768"/>
                  </a:lnTo>
                  <a:cubicBezTo>
                    <a:pt x="600" y="635"/>
                    <a:pt x="1134" y="468"/>
                    <a:pt x="1701" y="268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;p33">
              <a:extLst>
                <a:ext uri="{FF2B5EF4-FFF2-40B4-BE49-F238E27FC236}">
                  <a16:creationId xmlns:a16="http://schemas.microsoft.com/office/drawing/2014/main" id="{88F9F590-851B-FC1E-1C4F-413871350E57}"/>
                </a:ext>
              </a:extLst>
            </p:cNvPr>
            <p:cNvSpPr/>
            <p:nvPr/>
          </p:nvSpPr>
          <p:spPr>
            <a:xfrm>
              <a:off x="3151800" y="303530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1435" y="1"/>
                  </a:moveTo>
                  <a:cubicBezTo>
                    <a:pt x="968" y="334"/>
                    <a:pt x="501" y="635"/>
                    <a:pt x="0" y="901"/>
                  </a:cubicBezTo>
                  <a:lnTo>
                    <a:pt x="134" y="1068"/>
                  </a:lnTo>
                  <a:cubicBezTo>
                    <a:pt x="634" y="835"/>
                    <a:pt x="1101" y="468"/>
                    <a:pt x="1568" y="1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8;p33">
              <a:extLst>
                <a:ext uri="{FF2B5EF4-FFF2-40B4-BE49-F238E27FC236}">
                  <a16:creationId xmlns:a16="http://schemas.microsoft.com/office/drawing/2014/main" id="{3B1D5098-845A-E2A0-AE11-9341781F697F}"/>
                </a:ext>
              </a:extLst>
            </p:cNvPr>
            <p:cNvSpPr/>
            <p:nvPr/>
          </p:nvSpPr>
          <p:spPr>
            <a:xfrm>
              <a:off x="3218500" y="2977775"/>
              <a:ext cx="31725" cy="35050"/>
            </a:xfrm>
            <a:custGeom>
              <a:avLst/>
              <a:gdLst/>
              <a:ahLst/>
              <a:cxnLst/>
              <a:rect l="l" t="t" r="r" b="b"/>
              <a:pathLst>
                <a:path w="1269" h="1402" extrusionOk="0">
                  <a:moveTo>
                    <a:pt x="1135" y="0"/>
                  </a:moveTo>
                  <a:cubicBezTo>
                    <a:pt x="801" y="467"/>
                    <a:pt x="434" y="867"/>
                    <a:pt x="1" y="1234"/>
                  </a:cubicBezTo>
                  <a:lnTo>
                    <a:pt x="134" y="1401"/>
                  </a:lnTo>
                  <a:cubicBezTo>
                    <a:pt x="568" y="1001"/>
                    <a:pt x="935" y="567"/>
                    <a:pt x="1268" y="1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9;p33">
              <a:extLst>
                <a:ext uri="{FF2B5EF4-FFF2-40B4-BE49-F238E27FC236}">
                  <a16:creationId xmlns:a16="http://schemas.microsoft.com/office/drawing/2014/main" id="{18D2A484-72AE-15EF-CC1A-70366FB9998B}"/>
                </a:ext>
              </a:extLst>
            </p:cNvPr>
            <p:cNvSpPr/>
            <p:nvPr/>
          </p:nvSpPr>
          <p:spPr>
            <a:xfrm>
              <a:off x="3271875" y="2906875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835" y="1"/>
                  </a:moveTo>
                  <a:cubicBezTo>
                    <a:pt x="601" y="501"/>
                    <a:pt x="301" y="1001"/>
                    <a:pt x="1" y="1435"/>
                  </a:cubicBezTo>
                  <a:lnTo>
                    <a:pt x="134" y="1535"/>
                  </a:lnTo>
                  <a:cubicBezTo>
                    <a:pt x="434" y="1035"/>
                    <a:pt x="668" y="534"/>
                    <a:pt x="935" y="34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0;p33">
              <a:extLst>
                <a:ext uri="{FF2B5EF4-FFF2-40B4-BE49-F238E27FC236}">
                  <a16:creationId xmlns:a16="http://schemas.microsoft.com/office/drawing/2014/main" id="{5D4EEE9E-599B-B6A1-561D-6E2E0E193246}"/>
                </a:ext>
              </a:extLst>
            </p:cNvPr>
            <p:cNvSpPr/>
            <p:nvPr/>
          </p:nvSpPr>
          <p:spPr>
            <a:xfrm>
              <a:off x="3309400" y="2827650"/>
              <a:ext cx="13375" cy="40900"/>
            </a:xfrm>
            <a:custGeom>
              <a:avLst/>
              <a:gdLst/>
              <a:ahLst/>
              <a:cxnLst/>
              <a:rect l="l" t="t" r="r" b="b"/>
              <a:pathLst>
                <a:path w="535" h="1636" extrusionOk="0">
                  <a:moveTo>
                    <a:pt x="501" y="1"/>
                  </a:moveTo>
                  <a:cubicBezTo>
                    <a:pt x="368" y="535"/>
                    <a:pt x="201" y="1068"/>
                    <a:pt x="1" y="1635"/>
                  </a:cubicBezTo>
                  <a:lnTo>
                    <a:pt x="34" y="1635"/>
                  </a:lnTo>
                  <a:cubicBezTo>
                    <a:pt x="268" y="1068"/>
                    <a:pt x="434" y="535"/>
                    <a:pt x="53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1;p33">
              <a:extLst>
                <a:ext uri="{FF2B5EF4-FFF2-40B4-BE49-F238E27FC236}">
                  <a16:creationId xmlns:a16="http://schemas.microsoft.com/office/drawing/2014/main" id="{450C445C-244E-3AD1-CEA6-D4A7EFCD5097}"/>
                </a:ext>
              </a:extLst>
            </p:cNvPr>
            <p:cNvSpPr/>
            <p:nvPr/>
          </p:nvSpPr>
          <p:spPr>
            <a:xfrm>
              <a:off x="3331100" y="2765950"/>
              <a:ext cx="3350" cy="20025"/>
            </a:xfrm>
            <a:custGeom>
              <a:avLst/>
              <a:gdLst/>
              <a:ahLst/>
              <a:cxnLst/>
              <a:rect l="l" t="t" r="r" b="b"/>
              <a:pathLst>
                <a:path w="134" h="801" extrusionOk="0">
                  <a:moveTo>
                    <a:pt x="0" y="801"/>
                  </a:moveTo>
                  <a:lnTo>
                    <a:pt x="133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2;p33">
              <a:extLst>
                <a:ext uri="{FF2B5EF4-FFF2-40B4-BE49-F238E27FC236}">
                  <a16:creationId xmlns:a16="http://schemas.microsoft.com/office/drawing/2014/main" id="{EA05500E-270D-07CA-DF53-3AB7BCB5A7A6}"/>
                </a:ext>
              </a:extLst>
            </p:cNvPr>
            <p:cNvSpPr/>
            <p:nvPr/>
          </p:nvSpPr>
          <p:spPr>
            <a:xfrm>
              <a:off x="2569700" y="2789300"/>
              <a:ext cx="26725" cy="2328350"/>
            </a:xfrm>
            <a:custGeom>
              <a:avLst/>
              <a:gdLst/>
              <a:ahLst/>
              <a:cxnLst/>
              <a:rect l="l" t="t" r="r" b="b"/>
              <a:pathLst>
                <a:path w="1069" h="93134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2600"/>
                  </a:lnTo>
                  <a:cubicBezTo>
                    <a:pt x="1" y="92900"/>
                    <a:pt x="234" y="93134"/>
                    <a:pt x="535" y="93134"/>
                  </a:cubicBezTo>
                  <a:cubicBezTo>
                    <a:pt x="868" y="93134"/>
                    <a:pt x="1068" y="92900"/>
                    <a:pt x="1068" y="926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3;p33">
              <a:extLst>
                <a:ext uri="{FF2B5EF4-FFF2-40B4-BE49-F238E27FC236}">
                  <a16:creationId xmlns:a16="http://schemas.microsoft.com/office/drawing/2014/main" id="{A092F48E-DE48-6EF5-76DB-FA3453656B4F}"/>
                </a:ext>
              </a:extLst>
            </p:cNvPr>
            <p:cNvSpPr/>
            <p:nvPr/>
          </p:nvSpPr>
          <p:spPr>
            <a:xfrm>
              <a:off x="1796650" y="2292950"/>
              <a:ext cx="710550" cy="484700"/>
            </a:xfrm>
            <a:custGeom>
              <a:avLst/>
              <a:gdLst/>
              <a:ahLst/>
              <a:cxnLst/>
              <a:rect l="l" t="t" r="r" b="b"/>
              <a:pathLst>
                <a:path w="28422" h="19388" extrusionOk="0">
                  <a:moveTo>
                    <a:pt x="27151" y="0"/>
                  </a:moveTo>
                  <a:cubicBezTo>
                    <a:pt x="27033" y="0"/>
                    <a:pt x="26926" y="86"/>
                    <a:pt x="26853" y="207"/>
                  </a:cubicBezTo>
                  <a:lnTo>
                    <a:pt x="19481" y="17086"/>
                  </a:lnTo>
                  <a:cubicBezTo>
                    <a:pt x="19448" y="17219"/>
                    <a:pt x="19315" y="17286"/>
                    <a:pt x="19181" y="17286"/>
                  </a:cubicBezTo>
                  <a:lnTo>
                    <a:pt x="334" y="17286"/>
                  </a:lnTo>
                  <a:cubicBezTo>
                    <a:pt x="168" y="17286"/>
                    <a:pt x="1" y="17419"/>
                    <a:pt x="1" y="17619"/>
                  </a:cubicBezTo>
                  <a:lnTo>
                    <a:pt x="1" y="19054"/>
                  </a:lnTo>
                  <a:cubicBezTo>
                    <a:pt x="1" y="19221"/>
                    <a:pt x="134" y="19387"/>
                    <a:pt x="334" y="19387"/>
                  </a:cubicBezTo>
                  <a:lnTo>
                    <a:pt x="20149" y="19387"/>
                  </a:lnTo>
                  <a:cubicBezTo>
                    <a:pt x="20249" y="19387"/>
                    <a:pt x="20282" y="19354"/>
                    <a:pt x="20315" y="19254"/>
                  </a:cubicBezTo>
                  <a:lnTo>
                    <a:pt x="28321" y="841"/>
                  </a:lnTo>
                  <a:cubicBezTo>
                    <a:pt x="28421" y="674"/>
                    <a:pt x="28321" y="440"/>
                    <a:pt x="28154" y="407"/>
                  </a:cubicBezTo>
                  <a:lnTo>
                    <a:pt x="27287" y="40"/>
                  </a:lnTo>
                  <a:cubicBezTo>
                    <a:pt x="27241" y="13"/>
                    <a:pt x="27195" y="0"/>
                    <a:pt x="2715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4;p33">
              <a:extLst>
                <a:ext uri="{FF2B5EF4-FFF2-40B4-BE49-F238E27FC236}">
                  <a16:creationId xmlns:a16="http://schemas.microsoft.com/office/drawing/2014/main" id="{8489BD39-B557-1500-355E-CC2297919613}"/>
                </a:ext>
              </a:extLst>
            </p:cNvPr>
            <p:cNvSpPr/>
            <p:nvPr/>
          </p:nvSpPr>
          <p:spPr>
            <a:xfrm>
              <a:off x="1799150" y="2789300"/>
              <a:ext cx="26725" cy="2345025"/>
            </a:xfrm>
            <a:custGeom>
              <a:avLst/>
              <a:gdLst/>
              <a:ahLst/>
              <a:cxnLst/>
              <a:rect l="l" t="t" r="r" b="b"/>
              <a:pathLst>
                <a:path w="1069" h="93801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3267"/>
                  </a:lnTo>
                  <a:cubicBezTo>
                    <a:pt x="1" y="93567"/>
                    <a:pt x="234" y="93801"/>
                    <a:pt x="535" y="93801"/>
                  </a:cubicBezTo>
                  <a:cubicBezTo>
                    <a:pt x="835" y="93801"/>
                    <a:pt x="1068" y="93601"/>
                    <a:pt x="1068" y="933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33">
              <a:extLst>
                <a:ext uri="{FF2B5EF4-FFF2-40B4-BE49-F238E27FC236}">
                  <a16:creationId xmlns:a16="http://schemas.microsoft.com/office/drawing/2014/main" id="{9B195272-1C39-267D-89A9-4FD7483627F5}"/>
                </a:ext>
              </a:extLst>
            </p:cNvPr>
            <p:cNvSpPr/>
            <p:nvPr/>
          </p:nvSpPr>
          <p:spPr>
            <a:xfrm>
              <a:off x="1694925" y="2777625"/>
              <a:ext cx="974875" cy="82575"/>
            </a:xfrm>
            <a:custGeom>
              <a:avLst/>
              <a:gdLst/>
              <a:ahLst/>
              <a:cxnLst/>
              <a:rect l="l" t="t" r="r" b="b"/>
              <a:pathLst>
                <a:path w="38995" h="3303" extrusionOk="0">
                  <a:moveTo>
                    <a:pt x="734" y="0"/>
                  </a:moveTo>
                  <a:cubicBezTo>
                    <a:pt x="334" y="0"/>
                    <a:pt x="0" y="334"/>
                    <a:pt x="0" y="734"/>
                  </a:cubicBezTo>
                  <a:lnTo>
                    <a:pt x="0" y="2536"/>
                  </a:lnTo>
                  <a:cubicBezTo>
                    <a:pt x="0" y="2969"/>
                    <a:pt x="334" y="3303"/>
                    <a:pt x="734" y="3303"/>
                  </a:cubicBezTo>
                  <a:lnTo>
                    <a:pt x="38228" y="3303"/>
                  </a:lnTo>
                  <a:cubicBezTo>
                    <a:pt x="38595" y="3303"/>
                    <a:pt x="38928" y="2969"/>
                    <a:pt x="38995" y="2536"/>
                  </a:cubicBezTo>
                  <a:lnTo>
                    <a:pt x="38995" y="734"/>
                  </a:lnTo>
                  <a:cubicBezTo>
                    <a:pt x="38995" y="334"/>
                    <a:pt x="38661" y="0"/>
                    <a:pt x="38228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6;p33">
              <a:extLst>
                <a:ext uri="{FF2B5EF4-FFF2-40B4-BE49-F238E27FC236}">
                  <a16:creationId xmlns:a16="http://schemas.microsoft.com/office/drawing/2014/main" id="{DA0E7D53-29D5-062E-0D7E-4E4AB548D3A6}"/>
                </a:ext>
              </a:extLst>
            </p:cNvPr>
            <p:cNvSpPr/>
            <p:nvPr/>
          </p:nvSpPr>
          <p:spPr>
            <a:xfrm>
              <a:off x="1450575" y="4847550"/>
              <a:ext cx="128450" cy="187550"/>
            </a:xfrm>
            <a:custGeom>
              <a:avLst/>
              <a:gdLst/>
              <a:ahLst/>
              <a:cxnLst/>
              <a:rect l="l" t="t" r="r" b="b"/>
              <a:pathLst>
                <a:path w="5138" h="7502" extrusionOk="0">
                  <a:moveTo>
                    <a:pt x="2666" y="1"/>
                  </a:moveTo>
                  <a:cubicBezTo>
                    <a:pt x="2225" y="1"/>
                    <a:pt x="1764" y="62"/>
                    <a:pt x="1335" y="129"/>
                  </a:cubicBezTo>
                  <a:cubicBezTo>
                    <a:pt x="968" y="229"/>
                    <a:pt x="568" y="296"/>
                    <a:pt x="301" y="563"/>
                  </a:cubicBezTo>
                  <a:cubicBezTo>
                    <a:pt x="1" y="897"/>
                    <a:pt x="101" y="1397"/>
                    <a:pt x="234" y="1797"/>
                  </a:cubicBezTo>
                  <a:cubicBezTo>
                    <a:pt x="735" y="3732"/>
                    <a:pt x="1168" y="5600"/>
                    <a:pt x="1669" y="7501"/>
                  </a:cubicBezTo>
                  <a:lnTo>
                    <a:pt x="5138" y="6434"/>
                  </a:lnTo>
                  <a:cubicBezTo>
                    <a:pt x="5071" y="5000"/>
                    <a:pt x="4938" y="3599"/>
                    <a:pt x="4837" y="2164"/>
                  </a:cubicBezTo>
                  <a:cubicBezTo>
                    <a:pt x="4804" y="1630"/>
                    <a:pt x="4771" y="1063"/>
                    <a:pt x="4337" y="596"/>
                  </a:cubicBezTo>
                  <a:cubicBezTo>
                    <a:pt x="3938" y="137"/>
                    <a:pt x="3324" y="1"/>
                    <a:pt x="2666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7;p33">
              <a:extLst>
                <a:ext uri="{FF2B5EF4-FFF2-40B4-BE49-F238E27FC236}">
                  <a16:creationId xmlns:a16="http://schemas.microsoft.com/office/drawing/2014/main" id="{5039A8A9-EE06-130A-1165-7A60FA8F6291}"/>
                </a:ext>
              </a:extLst>
            </p:cNvPr>
            <p:cNvSpPr/>
            <p:nvPr/>
          </p:nvSpPr>
          <p:spPr>
            <a:xfrm>
              <a:off x="1428900" y="4988000"/>
              <a:ext cx="434500" cy="155500"/>
            </a:xfrm>
            <a:custGeom>
              <a:avLst/>
              <a:gdLst/>
              <a:ahLst/>
              <a:cxnLst/>
              <a:rect l="l" t="t" r="r" b="b"/>
              <a:pathLst>
                <a:path w="17380" h="6220" extrusionOk="0">
                  <a:moveTo>
                    <a:pt x="1507" y="0"/>
                  </a:moveTo>
                  <a:cubicBezTo>
                    <a:pt x="1461" y="0"/>
                    <a:pt x="1415" y="5"/>
                    <a:pt x="1368" y="15"/>
                  </a:cubicBezTo>
                  <a:cubicBezTo>
                    <a:pt x="1101" y="115"/>
                    <a:pt x="968" y="449"/>
                    <a:pt x="834" y="716"/>
                  </a:cubicBezTo>
                  <a:cubicBezTo>
                    <a:pt x="367" y="2050"/>
                    <a:pt x="100" y="3451"/>
                    <a:pt x="0" y="4819"/>
                  </a:cubicBezTo>
                  <a:cubicBezTo>
                    <a:pt x="0" y="5186"/>
                    <a:pt x="0" y="5553"/>
                    <a:pt x="267" y="5819"/>
                  </a:cubicBezTo>
                  <a:cubicBezTo>
                    <a:pt x="467" y="6020"/>
                    <a:pt x="801" y="6020"/>
                    <a:pt x="1101" y="6020"/>
                  </a:cubicBezTo>
                  <a:cubicBezTo>
                    <a:pt x="2002" y="6020"/>
                    <a:pt x="8306" y="6220"/>
                    <a:pt x="9107" y="6220"/>
                  </a:cubicBezTo>
                  <a:cubicBezTo>
                    <a:pt x="11675" y="6220"/>
                    <a:pt x="13810" y="6186"/>
                    <a:pt x="16379" y="6153"/>
                  </a:cubicBezTo>
                  <a:lnTo>
                    <a:pt x="16812" y="5920"/>
                  </a:lnTo>
                  <a:cubicBezTo>
                    <a:pt x="17346" y="5586"/>
                    <a:pt x="17379" y="4752"/>
                    <a:pt x="17046" y="4185"/>
                  </a:cubicBezTo>
                  <a:cubicBezTo>
                    <a:pt x="16712" y="3618"/>
                    <a:pt x="16112" y="3284"/>
                    <a:pt x="15511" y="2984"/>
                  </a:cubicBezTo>
                  <a:cubicBezTo>
                    <a:pt x="12876" y="1683"/>
                    <a:pt x="10141" y="682"/>
                    <a:pt x="7239" y="115"/>
                  </a:cubicBezTo>
                  <a:cubicBezTo>
                    <a:pt x="7046" y="77"/>
                    <a:pt x="6865" y="38"/>
                    <a:pt x="6675" y="38"/>
                  </a:cubicBezTo>
                  <a:cubicBezTo>
                    <a:pt x="6536" y="38"/>
                    <a:pt x="6393" y="59"/>
                    <a:pt x="6238" y="115"/>
                  </a:cubicBezTo>
                  <a:cubicBezTo>
                    <a:pt x="5971" y="215"/>
                    <a:pt x="4804" y="616"/>
                    <a:pt x="4504" y="649"/>
                  </a:cubicBezTo>
                  <a:cubicBezTo>
                    <a:pt x="4056" y="724"/>
                    <a:pt x="3761" y="770"/>
                    <a:pt x="3516" y="770"/>
                  </a:cubicBezTo>
                  <a:cubicBezTo>
                    <a:pt x="3103" y="770"/>
                    <a:pt x="2830" y="638"/>
                    <a:pt x="2202" y="282"/>
                  </a:cubicBezTo>
                  <a:cubicBezTo>
                    <a:pt x="2005" y="141"/>
                    <a:pt x="1760" y="0"/>
                    <a:pt x="150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8;p33">
              <a:extLst>
                <a:ext uri="{FF2B5EF4-FFF2-40B4-BE49-F238E27FC236}">
                  <a16:creationId xmlns:a16="http://schemas.microsoft.com/office/drawing/2014/main" id="{E19CB17A-0E87-2E0F-3D6C-42FC717D9554}"/>
                </a:ext>
              </a:extLst>
            </p:cNvPr>
            <p:cNvSpPr/>
            <p:nvPr/>
          </p:nvSpPr>
          <p:spPr>
            <a:xfrm>
              <a:off x="927700" y="2656000"/>
              <a:ext cx="651325" cy="2286000"/>
            </a:xfrm>
            <a:custGeom>
              <a:avLst/>
              <a:gdLst/>
              <a:ahLst/>
              <a:cxnLst/>
              <a:rect l="l" t="t" r="r" b="b"/>
              <a:pathLst>
                <a:path w="26053" h="91440" extrusionOk="0">
                  <a:moveTo>
                    <a:pt x="10592" y="1"/>
                  </a:moveTo>
                  <a:cubicBezTo>
                    <a:pt x="7801" y="1"/>
                    <a:pt x="4992" y="408"/>
                    <a:pt x="4004" y="1563"/>
                  </a:cubicBezTo>
                  <a:cubicBezTo>
                    <a:pt x="1" y="6266"/>
                    <a:pt x="8707" y="29249"/>
                    <a:pt x="9541" y="35387"/>
                  </a:cubicBezTo>
                  <a:cubicBezTo>
                    <a:pt x="12343" y="55768"/>
                    <a:pt x="13711" y="67443"/>
                    <a:pt x="19882" y="87058"/>
                  </a:cubicBezTo>
                  <a:cubicBezTo>
                    <a:pt x="20382" y="88592"/>
                    <a:pt x="21049" y="91261"/>
                    <a:pt x="21783" y="91394"/>
                  </a:cubicBezTo>
                  <a:cubicBezTo>
                    <a:pt x="22113" y="91425"/>
                    <a:pt x="22425" y="91440"/>
                    <a:pt x="22726" y="91440"/>
                  </a:cubicBezTo>
                  <a:cubicBezTo>
                    <a:pt x="23397" y="91440"/>
                    <a:pt x="24017" y="91365"/>
                    <a:pt x="24685" y="91227"/>
                  </a:cubicBezTo>
                  <a:cubicBezTo>
                    <a:pt x="25452" y="91060"/>
                    <a:pt x="26053" y="90327"/>
                    <a:pt x="25953" y="89559"/>
                  </a:cubicBezTo>
                  <a:cubicBezTo>
                    <a:pt x="23184" y="59905"/>
                    <a:pt x="23951" y="30083"/>
                    <a:pt x="17380" y="1163"/>
                  </a:cubicBezTo>
                  <a:cubicBezTo>
                    <a:pt x="17235" y="582"/>
                    <a:pt x="13927" y="1"/>
                    <a:pt x="10592" y="1"/>
                  </a:cubicBezTo>
                  <a:close/>
                </a:path>
              </a:pathLst>
            </a:custGeom>
            <a:solidFill>
              <a:srgbClr val="2D2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9;p33">
              <a:extLst>
                <a:ext uri="{FF2B5EF4-FFF2-40B4-BE49-F238E27FC236}">
                  <a16:creationId xmlns:a16="http://schemas.microsoft.com/office/drawing/2014/main" id="{45BA3C65-7412-19DA-EF74-216E394A08C0}"/>
                </a:ext>
              </a:extLst>
            </p:cNvPr>
            <p:cNvSpPr/>
            <p:nvPr/>
          </p:nvSpPr>
          <p:spPr>
            <a:xfrm>
              <a:off x="770100" y="4844800"/>
              <a:ext cx="129275" cy="188625"/>
            </a:xfrm>
            <a:custGeom>
              <a:avLst/>
              <a:gdLst/>
              <a:ahLst/>
              <a:cxnLst/>
              <a:rect l="l" t="t" r="r" b="b"/>
              <a:pathLst>
                <a:path w="5171" h="7545" extrusionOk="0">
                  <a:moveTo>
                    <a:pt x="2704" y="1"/>
                  </a:moveTo>
                  <a:cubicBezTo>
                    <a:pt x="2244" y="1"/>
                    <a:pt x="1766" y="75"/>
                    <a:pt x="1335" y="173"/>
                  </a:cubicBezTo>
                  <a:cubicBezTo>
                    <a:pt x="968" y="239"/>
                    <a:pt x="534" y="339"/>
                    <a:pt x="300" y="573"/>
                  </a:cubicBezTo>
                  <a:cubicBezTo>
                    <a:pt x="0" y="907"/>
                    <a:pt x="100" y="1407"/>
                    <a:pt x="200" y="1841"/>
                  </a:cubicBezTo>
                  <a:cubicBezTo>
                    <a:pt x="701" y="3742"/>
                    <a:pt x="1201" y="5610"/>
                    <a:pt x="1701" y="7545"/>
                  </a:cubicBezTo>
                  <a:lnTo>
                    <a:pt x="5171" y="6410"/>
                  </a:lnTo>
                  <a:cubicBezTo>
                    <a:pt x="5037" y="5009"/>
                    <a:pt x="4970" y="3575"/>
                    <a:pt x="4837" y="2174"/>
                  </a:cubicBezTo>
                  <a:cubicBezTo>
                    <a:pt x="4804" y="1607"/>
                    <a:pt x="4770" y="1040"/>
                    <a:pt x="4337" y="573"/>
                  </a:cubicBezTo>
                  <a:cubicBezTo>
                    <a:pt x="3948" y="145"/>
                    <a:pt x="3344" y="1"/>
                    <a:pt x="270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0;p33">
              <a:extLst>
                <a:ext uri="{FF2B5EF4-FFF2-40B4-BE49-F238E27FC236}">
                  <a16:creationId xmlns:a16="http://schemas.microsoft.com/office/drawing/2014/main" id="{E33DDA0A-0213-2CB8-FF63-29A31130B280}"/>
                </a:ext>
              </a:extLst>
            </p:cNvPr>
            <p:cNvSpPr/>
            <p:nvPr/>
          </p:nvSpPr>
          <p:spPr>
            <a:xfrm>
              <a:off x="749250" y="4984500"/>
              <a:ext cx="434500" cy="156500"/>
            </a:xfrm>
            <a:custGeom>
              <a:avLst/>
              <a:gdLst/>
              <a:ahLst/>
              <a:cxnLst/>
              <a:rect l="l" t="t" r="r" b="b"/>
              <a:pathLst>
                <a:path w="17380" h="6260" extrusionOk="0">
                  <a:moveTo>
                    <a:pt x="6737" y="1"/>
                  </a:moveTo>
                  <a:cubicBezTo>
                    <a:pt x="6582" y="1"/>
                    <a:pt x="6426" y="27"/>
                    <a:pt x="6271" y="89"/>
                  </a:cubicBezTo>
                  <a:cubicBezTo>
                    <a:pt x="5971" y="189"/>
                    <a:pt x="4804" y="589"/>
                    <a:pt x="4504" y="622"/>
                  </a:cubicBezTo>
                  <a:cubicBezTo>
                    <a:pt x="4034" y="714"/>
                    <a:pt x="3733" y="769"/>
                    <a:pt x="3480" y="769"/>
                  </a:cubicBezTo>
                  <a:cubicBezTo>
                    <a:pt x="3087" y="769"/>
                    <a:pt x="2811" y="634"/>
                    <a:pt x="2202" y="289"/>
                  </a:cubicBezTo>
                  <a:cubicBezTo>
                    <a:pt x="2018" y="184"/>
                    <a:pt x="1793" y="58"/>
                    <a:pt x="1559" y="58"/>
                  </a:cubicBezTo>
                  <a:cubicBezTo>
                    <a:pt x="1496" y="58"/>
                    <a:pt x="1432" y="67"/>
                    <a:pt x="1368" y="89"/>
                  </a:cubicBezTo>
                  <a:cubicBezTo>
                    <a:pt x="1101" y="155"/>
                    <a:pt x="934" y="489"/>
                    <a:pt x="834" y="789"/>
                  </a:cubicBezTo>
                  <a:cubicBezTo>
                    <a:pt x="367" y="2123"/>
                    <a:pt x="100" y="3491"/>
                    <a:pt x="0" y="4859"/>
                  </a:cubicBezTo>
                  <a:cubicBezTo>
                    <a:pt x="0" y="5259"/>
                    <a:pt x="0" y="5626"/>
                    <a:pt x="267" y="5859"/>
                  </a:cubicBezTo>
                  <a:cubicBezTo>
                    <a:pt x="467" y="6093"/>
                    <a:pt x="801" y="6093"/>
                    <a:pt x="1101" y="6093"/>
                  </a:cubicBezTo>
                  <a:cubicBezTo>
                    <a:pt x="2002" y="6093"/>
                    <a:pt x="8306" y="6260"/>
                    <a:pt x="9107" y="6260"/>
                  </a:cubicBezTo>
                  <a:cubicBezTo>
                    <a:pt x="11675" y="6160"/>
                    <a:pt x="13810" y="6126"/>
                    <a:pt x="16379" y="6093"/>
                  </a:cubicBezTo>
                  <a:lnTo>
                    <a:pt x="16812" y="5926"/>
                  </a:lnTo>
                  <a:cubicBezTo>
                    <a:pt x="17346" y="5526"/>
                    <a:pt x="17379" y="4692"/>
                    <a:pt x="17046" y="4125"/>
                  </a:cubicBezTo>
                  <a:cubicBezTo>
                    <a:pt x="16712" y="3524"/>
                    <a:pt x="16112" y="3191"/>
                    <a:pt x="15511" y="2924"/>
                  </a:cubicBezTo>
                  <a:cubicBezTo>
                    <a:pt x="12876" y="1623"/>
                    <a:pt x="10141" y="656"/>
                    <a:pt x="7272" y="89"/>
                  </a:cubicBezTo>
                  <a:cubicBezTo>
                    <a:pt x="7094" y="35"/>
                    <a:pt x="6915" y="1"/>
                    <a:pt x="673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1;p33">
              <a:extLst>
                <a:ext uri="{FF2B5EF4-FFF2-40B4-BE49-F238E27FC236}">
                  <a16:creationId xmlns:a16="http://schemas.microsoft.com/office/drawing/2014/main" id="{F40E08E9-EDBF-60E0-FB9E-523C56EB5D11}"/>
                </a:ext>
              </a:extLst>
            </p:cNvPr>
            <p:cNvSpPr/>
            <p:nvPr/>
          </p:nvSpPr>
          <p:spPr>
            <a:xfrm>
              <a:off x="755925" y="2652525"/>
              <a:ext cx="535400" cy="2297650"/>
            </a:xfrm>
            <a:custGeom>
              <a:avLst/>
              <a:gdLst/>
              <a:ahLst/>
              <a:cxnLst/>
              <a:rect l="l" t="t" r="r" b="b"/>
              <a:pathLst>
                <a:path w="21416" h="91906" extrusionOk="0">
                  <a:moveTo>
                    <a:pt x="8373" y="1"/>
                  </a:moveTo>
                  <a:cubicBezTo>
                    <a:pt x="8373" y="1"/>
                    <a:pt x="434" y="10141"/>
                    <a:pt x="1835" y="24418"/>
                  </a:cubicBezTo>
                  <a:cubicBezTo>
                    <a:pt x="3770" y="44900"/>
                    <a:pt x="0" y="66048"/>
                    <a:pt x="667" y="86563"/>
                  </a:cubicBezTo>
                  <a:cubicBezTo>
                    <a:pt x="701" y="88197"/>
                    <a:pt x="667" y="90933"/>
                    <a:pt x="1368" y="91266"/>
                  </a:cubicBezTo>
                  <a:cubicBezTo>
                    <a:pt x="2335" y="91700"/>
                    <a:pt x="3202" y="91800"/>
                    <a:pt x="4203" y="91900"/>
                  </a:cubicBezTo>
                  <a:cubicBezTo>
                    <a:pt x="4250" y="91904"/>
                    <a:pt x="4297" y="91906"/>
                    <a:pt x="4343" y="91906"/>
                  </a:cubicBezTo>
                  <a:cubicBezTo>
                    <a:pt x="5114" y="91906"/>
                    <a:pt x="5747" y="91388"/>
                    <a:pt x="5904" y="90632"/>
                  </a:cubicBezTo>
                  <a:cubicBezTo>
                    <a:pt x="11175" y="61278"/>
                    <a:pt x="19914" y="32758"/>
                    <a:pt x="21382" y="3170"/>
                  </a:cubicBezTo>
                  <a:cubicBezTo>
                    <a:pt x="21415" y="2136"/>
                    <a:pt x="8373" y="1"/>
                    <a:pt x="8373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2;p33">
              <a:extLst>
                <a:ext uri="{FF2B5EF4-FFF2-40B4-BE49-F238E27FC236}">
                  <a16:creationId xmlns:a16="http://schemas.microsoft.com/office/drawing/2014/main" id="{9301A3C7-4207-0095-F134-533D2C7D0583}"/>
                </a:ext>
              </a:extLst>
            </p:cNvPr>
            <p:cNvSpPr/>
            <p:nvPr/>
          </p:nvSpPr>
          <p:spPr>
            <a:xfrm>
              <a:off x="519925" y="1096350"/>
              <a:ext cx="713850" cy="1306025"/>
            </a:xfrm>
            <a:custGeom>
              <a:avLst/>
              <a:gdLst/>
              <a:ahLst/>
              <a:cxnLst/>
              <a:rect l="l" t="t" r="r" b="b"/>
              <a:pathLst>
                <a:path w="28554" h="52241" extrusionOk="0">
                  <a:moveTo>
                    <a:pt x="22017" y="0"/>
                  </a:moveTo>
                  <a:cubicBezTo>
                    <a:pt x="20320" y="0"/>
                    <a:pt x="18581" y="560"/>
                    <a:pt x="17179" y="1538"/>
                  </a:cubicBezTo>
                  <a:cubicBezTo>
                    <a:pt x="14644" y="3272"/>
                    <a:pt x="12976" y="6074"/>
                    <a:pt x="11708" y="8876"/>
                  </a:cubicBezTo>
                  <a:cubicBezTo>
                    <a:pt x="10474" y="11645"/>
                    <a:pt x="9474" y="14614"/>
                    <a:pt x="7839" y="17249"/>
                  </a:cubicBezTo>
                  <a:cubicBezTo>
                    <a:pt x="6305" y="19717"/>
                    <a:pt x="4136" y="22019"/>
                    <a:pt x="3870" y="24921"/>
                  </a:cubicBezTo>
                  <a:cubicBezTo>
                    <a:pt x="3636" y="27856"/>
                    <a:pt x="5404" y="30625"/>
                    <a:pt x="5037" y="33561"/>
                  </a:cubicBezTo>
                  <a:cubicBezTo>
                    <a:pt x="4537" y="37597"/>
                    <a:pt x="0" y="40499"/>
                    <a:pt x="134" y="44602"/>
                  </a:cubicBezTo>
                  <a:cubicBezTo>
                    <a:pt x="200" y="46803"/>
                    <a:pt x="1701" y="48771"/>
                    <a:pt x="3536" y="49939"/>
                  </a:cubicBezTo>
                  <a:cubicBezTo>
                    <a:pt x="5371" y="51106"/>
                    <a:pt x="7539" y="51707"/>
                    <a:pt x="9674" y="52241"/>
                  </a:cubicBezTo>
                  <a:lnTo>
                    <a:pt x="22383" y="49906"/>
                  </a:lnTo>
                  <a:cubicBezTo>
                    <a:pt x="28554" y="37363"/>
                    <a:pt x="28187" y="25288"/>
                    <a:pt x="26519" y="11411"/>
                  </a:cubicBezTo>
                  <a:cubicBezTo>
                    <a:pt x="26152" y="8443"/>
                    <a:pt x="28287" y="2905"/>
                    <a:pt x="25852" y="1171"/>
                  </a:cubicBezTo>
                  <a:cubicBezTo>
                    <a:pt x="24734" y="366"/>
                    <a:pt x="23389" y="0"/>
                    <a:pt x="2201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3;p33">
              <a:extLst>
                <a:ext uri="{FF2B5EF4-FFF2-40B4-BE49-F238E27FC236}">
                  <a16:creationId xmlns:a16="http://schemas.microsoft.com/office/drawing/2014/main" id="{2E125F64-37F5-83FC-3891-D6E10F374A87}"/>
                </a:ext>
              </a:extLst>
            </p:cNvPr>
            <p:cNvSpPr/>
            <p:nvPr/>
          </p:nvSpPr>
          <p:spPr>
            <a:xfrm>
              <a:off x="1053625" y="1644800"/>
              <a:ext cx="251050" cy="205175"/>
            </a:xfrm>
            <a:custGeom>
              <a:avLst/>
              <a:gdLst/>
              <a:ahLst/>
              <a:cxnLst/>
              <a:rect l="l" t="t" r="r" b="b"/>
              <a:pathLst>
                <a:path w="10042" h="8207" extrusionOk="0">
                  <a:moveTo>
                    <a:pt x="1771" y="1"/>
                  </a:moveTo>
                  <a:cubicBezTo>
                    <a:pt x="1481" y="1"/>
                    <a:pt x="1180" y="70"/>
                    <a:pt x="935" y="214"/>
                  </a:cubicBezTo>
                  <a:cubicBezTo>
                    <a:pt x="334" y="515"/>
                    <a:pt x="1" y="1115"/>
                    <a:pt x="1" y="1615"/>
                  </a:cubicBezTo>
                  <a:cubicBezTo>
                    <a:pt x="1" y="2116"/>
                    <a:pt x="268" y="2549"/>
                    <a:pt x="501" y="3016"/>
                  </a:cubicBezTo>
                  <a:cubicBezTo>
                    <a:pt x="2136" y="5685"/>
                    <a:pt x="4671" y="7486"/>
                    <a:pt x="8373" y="8187"/>
                  </a:cubicBezTo>
                  <a:cubicBezTo>
                    <a:pt x="8447" y="8200"/>
                    <a:pt x="8521" y="8206"/>
                    <a:pt x="8593" y="8206"/>
                  </a:cubicBezTo>
                  <a:cubicBezTo>
                    <a:pt x="9080" y="8206"/>
                    <a:pt x="9520" y="7926"/>
                    <a:pt x="9608" y="7520"/>
                  </a:cubicBezTo>
                  <a:cubicBezTo>
                    <a:pt x="9841" y="6486"/>
                    <a:pt x="10041" y="5151"/>
                    <a:pt x="10008" y="3950"/>
                  </a:cubicBezTo>
                  <a:cubicBezTo>
                    <a:pt x="10008" y="3850"/>
                    <a:pt x="9974" y="3717"/>
                    <a:pt x="9941" y="3650"/>
                  </a:cubicBezTo>
                  <a:cubicBezTo>
                    <a:pt x="9841" y="3517"/>
                    <a:pt x="9641" y="3450"/>
                    <a:pt x="9474" y="3417"/>
                  </a:cubicBezTo>
                  <a:cubicBezTo>
                    <a:pt x="7306" y="2649"/>
                    <a:pt x="5171" y="1782"/>
                    <a:pt x="3203" y="781"/>
                  </a:cubicBezTo>
                  <a:lnTo>
                    <a:pt x="2703" y="348"/>
                  </a:lnTo>
                  <a:cubicBezTo>
                    <a:pt x="2513" y="121"/>
                    <a:pt x="2152" y="1"/>
                    <a:pt x="1771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4;p33">
              <a:extLst>
                <a:ext uri="{FF2B5EF4-FFF2-40B4-BE49-F238E27FC236}">
                  <a16:creationId xmlns:a16="http://schemas.microsoft.com/office/drawing/2014/main" id="{A4784496-0167-D1B4-99EC-21A68FFEB462}"/>
                </a:ext>
              </a:extLst>
            </p:cNvPr>
            <p:cNvSpPr/>
            <p:nvPr/>
          </p:nvSpPr>
          <p:spPr>
            <a:xfrm>
              <a:off x="1679900" y="2433200"/>
              <a:ext cx="469525" cy="220575"/>
            </a:xfrm>
            <a:custGeom>
              <a:avLst/>
              <a:gdLst/>
              <a:ahLst/>
              <a:cxnLst/>
              <a:rect l="l" t="t" r="r" b="b"/>
              <a:pathLst>
                <a:path w="18781" h="8823" extrusionOk="0">
                  <a:moveTo>
                    <a:pt x="1302" y="1"/>
                  </a:moveTo>
                  <a:lnTo>
                    <a:pt x="1" y="2970"/>
                  </a:lnTo>
                  <a:cubicBezTo>
                    <a:pt x="1402" y="3403"/>
                    <a:pt x="6939" y="5605"/>
                    <a:pt x="8140" y="6405"/>
                  </a:cubicBezTo>
                  <a:cubicBezTo>
                    <a:pt x="9441" y="7273"/>
                    <a:pt x="10642" y="8307"/>
                    <a:pt x="12110" y="8807"/>
                  </a:cubicBezTo>
                  <a:cubicBezTo>
                    <a:pt x="12142" y="8818"/>
                    <a:pt x="12174" y="8823"/>
                    <a:pt x="12205" y="8823"/>
                  </a:cubicBezTo>
                  <a:cubicBezTo>
                    <a:pt x="12463" y="8823"/>
                    <a:pt x="12666" y="8478"/>
                    <a:pt x="12577" y="8240"/>
                  </a:cubicBezTo>
                  <a:cubicBezTo>
                    <a:pt x="12310" y="7673"/>
                    <a:pt x="12009" y="7239"/>
                    <a:pt x="11643" y="6806"/>
                  </a:cubicBezTo>
                  <a:cubicBezTo>
                    <a:pt x="11442" y="6572"/>
                    <a:pt x="11676" y="6139"/>
                    <a:pt x="12009" y="6139"/>
                  </a:cubicBezTo>
                  <a:cubicBezTo>
                    <a:pt x="12276" y="6139"/>
                    <a:pt x="12510" y="6272"/>
                    <a:pt x="12743" y="6339"/>
                  </a:cubicBezTo>
                  <a:cubicBezTo>
                    <a:pt x="14011" y="6972"/>
                    <a:pt x="15178" y="7273"/>
                    <a:pt x="16479" y="7873"/>
                  </a:cubicBezTo>
                  <a:cubicBezTo>
                    <a:pt x="17013" y="8140"/>
                    <a:pt x="17914" y="8540"/>
                    <a:pt x="18481" y="8640"/>
                  </a:cubicBezTo>
                  <a:cubicBezTo>
                    <a:pt x="18498" y="8642"/>
                    <a:pt x="18514" y="8643"/>
                    <a:pt x="18529" y="8643"/>
                  </a:cubicBezTo>
                  <a:cubicBezTo>
                    <a:pt x="18780" y="8643"/>
                    <a:pt x="18769" y="8393"/>
                    <a:pt x="18581" y="8173"/>
                  </a:cubicBezTo>
                  <a:cubicBezTo>
                    <a:pt x="18419" y="8011"/>
                    <a:pt x="17659" y="7471"/>
                    <a:pt x="17738" y="7471"/>
                  </a:cubicBezTo>
                  <a:cubicBezTo>
                    <a:pt x="17740" y="7471"/>
                    <a:pt x="17743" y="7472"/>
                    <a:pt x="17747" y="7473"/>
                  </a:cubicBezTo>
                  <a:cubicBezTo>
                    <a:pt x="17772" y="7484"/>
                    <a:pt x="17798" y="7489"/>
                    <a:pt x="17825" y="7489"/>
                  </a:cubicBezTo>
                  <a:cubicBezTo>
                    <a:pt x="18044" y="7489"/>
                    <a:pt x="18278" y="7144"/>
                    <a:pt x="17980" y="6906"/>
                  </a:cubicBezTo>
                  <a:cubicBezTo>
                    <a:pt x="16646" y="5505"/>
                    <a:pt x="14511" y="4170"/>
                    <a:pt x="13277" y="3603"/>
                  </a:cubicBezTo>
                  <a:cubicBezTo>
                    <a:pt x="10108" y="2169"/>
                    <a:pt x="4537" y="1602"/>
                    <a:pt x="130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;p33">
              <a:extLst>
                <a:ext uri="{FF2B5EF4-FFF2-40B4-BE49-F238E27FC236}">
                  <a16:creationId xmlns:a16="http://schemas.microsoft.com/office/drawing/2014/main" id="{5FA3C0BF-B288-B155-B93E-21F85972FFE2}"/>
                </a:ext>
              </a:extLst>
            </p:cNvPr>
            <p:cNvSpPr/>
            <p:nvPr/>
          </p:nvSpPr>
          <p:spPr>
            <a:xfrm>
              <a:off x="936875" y="1936175"/>
              <a:ext cx="857150" cy="595475"/>
            </a:xfrm>
            <a:custGeom>
              <a:avLst/>
              <a:gdLst/>
              <a:ahLst/>
              <a:cxnLst/>
              <a:rect l="l" t="t" r="r" b="b"/>
              <a:pathLst>
                <a:path w="34286" h="23819" extrusionOk="0">
                  <a:moveTo>
                    <a:pt x="17504" y="0"/>
                  </a:moveTo>
                  <a:cubicBezTo>
                    <a:pt x="15142" y="0"/>
                    <a:pt x="9382" y="3335"/>
                    <a:pt x="6691" y="3335"/>
                  </a:cubicBezTo>
                  <a:cubicBezTo>
                    <a:pt x="6205" y="3335"/>
                    <a:pt x="5819" y="3226"/>
                    <a:pt x="5571" y="2970"/>
                  </a:cubicBezTo>
                  <a:cubicBezTo>
                    <a:pt x="4280" y="1610"/>
                    <a:pt x="2788" y="250"/>
                    <a:pt x="1545" y="250"/>
                  </a:cubicBezTo>
                  <a:cubicBezTo>
                    <a:pt x="959" y="250"/>
                    <a:pt x="428" y="553"/>
                    <a:pt x="1" y="1302"/>
                  </a:cubicBezTo>
                  <a:lnTo>
                    <a:pt x="334" y="6139"/>
                  </a:lnTo>
                  <a:cubicBezTo>
                    <a:pt x="1264" y="11370"/>
                    <a:pt x="1773" y="11864"/>
                    <a:pt x="3115" y="11864"/>
                  </a:cubicBezTo>
                  <a:cubicBezTo>
                    <a:pt x="3427" y="11864"/>
                    <a:pt x="3784" y="11837"/>
                    <a:pt x="4203" y="11837"/>
                  </a:cubicBezTo>
                  <a:cubicBezTo>
                    <a:pt x="5598" y="11837"/>
                    <a:pt x="7671" y="12134"/>
                    <a:pt x="11009" y="14711"/>
                  </a:cubicBezTo>
                  <a:cubicBezTo>
                    <a:pt x="16679" y="19115"/>
                    <a:pt x="23651" y="22350"/>
                    <a:pt x="30689" y="23785"/>
                  </a:cubicBezTo>
                  <a:cubicBezTo>
                    <a:pt x="30810" y="23808"/>
                    <a:pt x="30928" y="23819"/>
                    <a:pt x="31043" y="23819"/>
                  </a:cubicBezTo>
                  <a:cubicBezTo>
                    <a:pt x="33100" y="23819"/>
                    <a:pt x="34286" y="20318"/>
                    <a:pt x="32390" y="19181"/>
                  </a:cubicBezTo>
                  <a:cubicBezTo>
                    <a:pt x="22517" y="13277"/>
                    <a:pt x="22517" y="16346"/>
                    <a:pt x="18514" y="601"/>
                  </a:cubicBezTo>
                  <a:cubicBezTo>
                    <a:pt x="18406" y="174"/>
                    <a:pt x="18043" y="0"/>
                    <a:pt x="17504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6;p33">
              <a:extLst>
                <a:ext uri="{FF2B5EF4-FFF2-40B4-BE49-F238E27FC236}">
                  <a16:creationId xmlns:a16="http://schemas.microsoft.com/office/drawing/2014/main" id="{539F1461-FA84-A80F-74EB-C11CED76BE88}"/>
                </a:ext>
              </a:extLst>
            </p:cNvPr>
            <p:cNvSpPr/>
            <p:nvPr/>
          </p:nvSpPr>
          <p:spPr>
            <a:xfrm>
              <a:off x="776775" y="2879350"/>
              <a:ext cx="683825" cy="118150"/>
            </a:xfrm>
            <a:custGeom>
              <a:avLst/>
              <a:gdLst/>
              <a:ahLst/>
              <a:cxnLst/>
              <a:rect l="l" t="t" r="r" b="b"/>
              <a:pathLst>
                <a:path w="27353" h="4726" extrusionOk="0">
                  <a:moveTo>
                    <a:pt x="27353" y="1"/>
                  </a:moveTo>
                  <a:lnTo>
                    <a:pt x="0" y="401"/>
                  </a:lnTo>
                  <a:lnTo>
                    <a:pt x="534" y="2903"/>
                  </a:lnTo>
                  <a:cubicBezTo>
                    <a:pt x="734" y="3804"/>
                    <a:pt x="1701" y="4504"/>
                    <a:pt x="2902" y="4571"/>
                  </a:cubicBezTo>
                  <a:cubicBezTo>
                    <a:pt x="8457" y="4648"/>
                    <a:pt x="14013" y="4726"/>
                    <a:pt x="19568" y="4726"/>
                  </a:cubicBezTo>
                  <a:cubicBezTo>
                    <a:pt x="21184" y="4726"/>
                    <a:pt x="22801" y="4719"/>
                    <a:pt x="24418" y="4704"/>
                  </a:cubicBezTo>
                  <a:cubicBezTo>
                    <a:pt x="25018" y="4704"/>
                    <a:pt x="25618" y="4671"/>
                    <a:pt x="26052" y="4371"/>
                  </a:cubicBezTo>
                  <a:cubicBezTo>
                    <a:pt x="26419" y="4137"/>
                    <a:pt x="26519" y="3704"/>
                    <a:pt x="26586" y="3303"/>
                  </a:cubicBezTo>
                  <a:cubicBezTo>
                    <a:pt x="26853" y="2203"/>
                    <a:pt x="27086" y="1102"/>
                    <a:pt x="2735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7;p33">
              <a:extLst>
                <a:ext uri="{FF2B5EF4-FFF2-40B4-BE49-F238E27FC236}">
                  <a16:creationId xmlns:a16="http://schemas.microsoft.com/office/drawing/2014/main" id="{82155F43-AE2B-6363-A062-3BEDEAB06650}"/>
                </a:ext>
              </a:extLst>
            </p:cNvPr>
            <p:cNvSpPr/>
            <p:nvPr/>
          </p:nvSpPr>
          <p:spPr>
            <a:xfrm>
              <a:off x="745075" y="1738900"/>
              <a:ext cx="761400" cy="1202200"/>
            </a:xfrm>
            <a:custGeom>
              <a:avLst/>
              <a:gdLst/>
              <a:ahLst/>
              <a:cxnLst/>
              <a:rect l="l" t="t" r="r" b="b"/>
              <a:pathLst>
                <a:path w="30456" h="48088" extrusionOk="0">
                  <a:moveTo>
                    <a:pt x="17475" y="0"/>
                  </a:moveTo>
                  <a:cubicBezTo>
                    <a:pt x="16878" y="0"/>
                    <a:pt x="16231" y="84"/>
                    <a:pt x="15358" y="84"/>
                  </a:cubicBezTo>
                  <a:cubicBezTo>
                    <a:pt x="15078" y="84"/>
                    <a:pt x="14776" y="76"/>
                    <a:pt x="14444" y="53"/>
                  </a:cubicBezTo>
                  <a:cubicBezTo>
                    <a:pt x="14208" y="42"/>
                    <a:pt x="13912" y="36"/>
                    <a:pt x="13576" y="36"/>
                  </a:cubicBezTo>
                  <a:cubicBezTo>
                    <a:pt x="11865" y="36"/>
                    <a:pt x="9116" y="180"/>
                    <a:pt x="7973" y="487"/>
                  </a:cubicBezTo>
                  <a:cubicBezTo>
                    <a:pt x="5338" y="1087"/>
                    <a:pt x="5805" y="3088"/>
                    <a:pt x="4704" y="5557"/>
                  </a:cubicBezTo>
                  <a:cubicBezTo>
                    <a:pt x="1" y="16365"/>
                    <a:pt x="1668" y="36379"/>
                    <a:pt x="1969" y="38614"/>
                  </a:cubicBezTo>
                  <a:cubicBezTo>
                    <a:pt x="2169" y="40248"/>
                    <a:pt x="334" y="43451"/>
                    <a:pt x="534" y="45019"/>
                  </a:cubicBezTo>
                  <a:cubicBezTo>
                    <a:pt x="701" y="46553"/>
                    <a:pt x="1869" y="48087"/>
                    <a:pt x="3436" y="48087"/>
                  </a:cubicBezTo>
                  <a:lnTo>
                    <a:pt x="5638" y="47954"/>
                  </a:lnTo>
                  <a:cubicBezTo>
                    <a:pt x="11776" y="47921"/>
                    <a:pt x="17847" y="47887"/>
                    <a:pt x="23951" y="47821"/>
                  </a:cubicBezTo>
                  <a:cubicBezTo>
                    <a:pt x="24651" y="47821"/>
                    <a:pt x="25570" y="47922"/>
                    <a:pt x="26452" y="47922"/>
                  </a:cubicBezTo>
                  <a:cubicBezTo>
                    <a:pt x="27460" y="47922"/>
                    <a:pt x="28421" y="47789"/>
                    <a:pt x="28955" y="47220"/>
                  </a:cubicBezTo>
                  <a:cubicBezTo>
                    <a:pt x="29822" y="46253"/>
                    <a:pt x="28221" y="42617"/>
                    <a:pt x="28721" y="41416"/>
                  </a:cubicBezTo>
                  <a:cubicBezTo>
                    <a:pt x="30456" y="37246"/>
                    <a:pt x="28788" y="32409"/>
                    <a:pt x="28654" y="27206"/>
                  </a:cubicBezTo>
                  <a:cubicBezTo>
                    <a:pt x="28554" y="22969"/>
                    <a:pt x="28488" y="18800"/>
                    <a:pt x="28387" y="14597"/>
                  </a:cubicBezTo>
                  <a:cubicBezTo>
                    <a:pt x="28287" y="9560"/>
                    <a:pt x="23484" y="3455"/>
                    <a:pt x="20448" y="1154"/>
                  </a:cubicBezTo>
                  <a:cubicBezTo>
                    <a:pt x="19166" y="192"/>
                    <a:pt x="18378" y="0"/>
                    <a:pt x="17475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28;p33">
              <a:extLst>
                <a:ext uri="{FF2B5EF4-FFF2-40B4-BE49-F238E27FC236}">
                  <a16:creationId xmlns:a16="http://schemas.microsoft.com/office/drawing/2014/main" id="{9A3D4E6E-8CBE-75F0-5FF7-C94A0CAAF7F3}"/>
                </a:ext>
              </a:extLst>
            </p:cNvPr>
            <p:cNvSpPr/>
            <p:nvPr/>
          </p:nvSpPr>
          <p:spPr>
            <a:xfrm>
              <a:off x="1417225" y="2570800"/>
              <a:ext cx="488700" cy="138475"/>
            </a:xfrm>
            <a:custGeom>
              <a:avLst/>
              <a:gdLst/>
              <a:ahLst/>
              <a:cxnLst/>
              <a:rect l="l" t="t" r="r" b="b"/>
              <a:pathLst>
                <a:path w="19548" h="5539" extrusionOk="0">
                  <a:moveTo>
                    <a:pt x="434" y="1"/>
                  </a:moveTo>
                  <a:lnTo>
                    <a:pt x="0" y="3136"/>
                  </a:lnTo>
                  <a:cubicBezTo>
                    <a:pt x="1468" y="3170"/>
                    <a:pt x="7406" y="3803"/>
                    <a:pt x="8773" y="4270"/>
                  </a:cubicBezTo>
                  <a:cubicBezTo>
                    <a:pt x="10208" y="4771"/>
                    <a:pt x="11675" y="5471"/>
                    <a:pt x="13210" y="5538"/>
                  </a:cubicBezTo>
                  <a:cubicBezTo>
                    <a:pt x="13510" y="5538"/>
                    <a:pt x="12709" y="4037"/>
                    <a:pt x="12209" y="3770"/>
                  </a:cubicBezTo>
                  <a:cubicBezTo>
                    <a:pt x="11976" y="3603"/>
                    <a:pt x="12042" y="3103"/>
                    <a:pt x="12376" y="3003"/>
                  </a:cubicBezTo>
                  <a:cubicBezTo>
                    <a:pt x="12509" y="2986"/>
                    <a:pt x="12634" y="2978"/>
                    <a:pt x="12755" y="2978"/>
                  </a:cubicBezTo>
                  <a:cubicBezTo>
                    <a:pt x="12876" y="2978"/>
                    <a:pt x="12993" y="2986"/>
                    <a:pt x="13110" y="3003"/>
                  </a:cubicBezTo>
                  <a:cubicBezTo>
                    <a:pt x="14511" y="3270"/>
                    <a:pt x="15678" y="3270"/>
                    <a:pt x="17146" y="3470"/>
                  </a:cubicBezTo>
                  <a:cubicBezTo>
                    <a:pt x="17662" y="3531"/>
                    <a:pt x="18483" y="3674"/>
                    <a:pt x="19104" y="3674"/>
                  </a:cubicBezTo>
                  <a:cubicBezTo>
                    <a:pt x="19165" y="3674"/>
                    <a:pt x="19224" y="3673"/>
                    <a:pt x="19281" y="3670"/>
                  </a:cubicBezTo>
                  <a:cubicBezTo>
                    <a:pt x="19548" y="3637"/>
                    <a:pt x="19481" y="3370"/>
                    <a:pt x="19214" y="3203"/>
                  </a:cubicBezTo>
                  <a:cubicBezTo>
                    <a:pt x="19014" y="3103"/>
                    <a:pt x="18113" y="2769"/>
                    <a:pt x="18213" y="2769"/>
                  </a:cubicBezTo>
                  <a:cubicBezTo>
                    <a:pt x="18514" y="2769"/>
                    <a:pt x="18680" y="2336"/>
                    <a:pt x="18313" y="2136"/>
                  </a:cubicBezTo>
                  <a:cubicBezTo>
                    <a:pt x="16679" y="1168"/>
                    <a:pt x="14277" y="434"/>
                    <a:pt x="12876" y="268"/>
                  </a:cubicBezTo>
                  <a:cubicBezTo>
                    <a:pt x="12036" y="144"/>
                    <a:pt x="11069" y="104"/>
                    <a:pt x="10034" y="104"/>
                  </a:cubicBezTo>
                  <a:cubicBezTo>
                    <a:pt x="8106" y="104"/>
                    <a:pt x="5947" y="243"/>
                    <a:pt x="3951" y="243"/>
                  </a:cubicBezTo>
                  <a:cubicBezTo>
                    <a:pt x="2678" y="243"/>
                    <a:pt x="1471" y="187"/>
                    <a:pt x="43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29;p33">
              <a:extLst>
                <a:ext uri="{FF2B5EF4-FFF2-40B4-BE49-F238E27FC236}">
                  <a16:creationId xmlns:a16="http://schemas.microsoft.com/office/drawing/2014/main" id="{ADB5E056-287A-2A5D-45C8-EA8363C42F44}"/>
                </a:ext>
              </a:extLst>
            </p:cNvPr>
            <p:cNvSpPr/>
            <p:nvPr/>
          </p:nvSpPr>
          <p:spPr>
            <a:xfrm>
              <a:off x="748400" y="1753950"/>
              <a:ext cx="318600" cy="961800"/>
            </a:xfrm>
            <a:custGeom>
              <a:avLst/>
              <a:gdLst/>
              <a:ahLst/>
              <a:cxnLst/>
              <a:rect l="l" t="t" r="r" b="b"/>
              <a:pathLst>
                <a:path w="12744" h="38472" extrusionOk="0">
                  <a:moveTo>
                    <a:pt x="8213" y="0"/>
                  </a:moveTo>
                  <a:cubicBezTo>
                    <a:pt x="7641" y="0"/>
                    <a:pt x="7015" y="127"/>
                    <a:pt x="6339" y="385"/>
                  </a:cubicBezTo>
                  <a:cubicBezTo>
                    <a:pt x="3870" y="1286"/>
                    <a:pt x="1469" y="5789"/>
                    <a:pt x="1002" y="9125"/>
                  </a:cubicBezTo>
                  <a:cubicBezTo>
                    <a:pt x="535" y="12494"/>
                    <a:pt x="1" y="16630"/>
                    <a:pt x="134" y="21233"/>
                  </a:cubicBezTo>
                  <a:cubicBezTo>
                    <a:pt x="201" y="24669"/>
                    <a:pt x="535" y="28639"/>
                    <a:pt x="1369" y="31474"/>
                  </a:cubicBezTo>
                  <a:cubicBezTo>
                    <a:pt x="1836" y="32975"/>
                    <a:pt x="2670" y="35310"/>
                    <a:pt x="3704" y="36477"/>
                  </a:cubicBezTo>
                  <a:cubicBezTo>
                    <a:pt x="4839" y="37712"/>
                    <a:pt x="6176" y="38471"/>
                    <a:pt x="7227" y="38471"/>
                  </a:cubicBezTo>
                  <a:cubicBezTo>
                    <a:pt x="7596" y="38471"/>
                    <a:pt x="7930" y="38378"/>
                    <a:pt x="8207" y="38179"/>
                  </a:cubicBezTo>
                  <a:cubicBezTo>
                    <a:pt x="9608" y="37178"/>
                    <a:pt x="10442" y="35644"/>
                    <a:pt x="11809" y="34509"/>
                  </a:cubicBezTo>
                  <a:lnTo>
                    <a:pt x="11242" y="32808"/>
                  </a:lnTo>
                  <a:cubicBezTo>
                    <a:pt x="11042" y="32808"/>
                    <a:pt x="11242" y="28438"/>
                    <a:pt x="11242" y="28238"/>
                  </a:cubicBezTo>
                  <a:cubicBezTo>
                    <a:pt x="11176" y="26837"/>
                    <a:pt x="11476" y="22000"/>
                    <a:pt x="11543" y="19098"/>
                  </a:cubicBezTo>
                  <a:cubicBezTo>
                    <a:pt x="11709" y="12761"/>
                    <a:pt x="12743" y="10092"/>
                    <a:pt x="12410" y="6389"/>
                  </a:cubicBezTo>
                  <a:cubicBezTo>
                    <a:pt x="12060" y="2218"/>
                    <a:pt x="10602" y="0"/>
                    <a:pt x="8213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0;p33">
              <a:extLst>
                <a:ext uri="{FF2B5EF4-FFF2-40B4-BE49-F238E27FC236}">
                  <a16:creationId xmlns:a16="http://schemas.microsoft.com/office/drawing/2014/main" id="{BCC25A84-FC56-8B61-2B77-182B9A8F1D1D}"/>
                </a:ext>
              </a:extLst>
            </p:cNvPr>
            <p:cNvSpPr/>
            <p:nvPr/>
          </p:nvSpPr>
          <p:spPr>
            <a:xfrm>
              <a:off x="874325" y="2431550"/>
              <a:ext cx="693875" cy="317400"/>
            </a:xfrm>
            <a:custGeom>
              <a:avLst/>
              <a:gdLst/>
              <a:ahLst/>
              <a:cxnLst/>
              <a:rect l="l" t="t" r="r" b="b"/>
              <a:pathLst>
                <a:path w="27755" h="12696" extrusionOk="0">
                  <a:moveTo>
                    <a:pt x="5305" y="0"/>
                  </a:moveTo>
                  <a:lnTo>
                    <a:pt x="1" y="10408"/>
                  </a:lnTo>
                  <a:cubicBezTo>
                    <a:pt x="1245" y="11465"/>
                    <a:pt x="5097" y="12696"/>
                    <a:pt x="7614" y="12696"/>
                  </a:cubicBezTo>
                  <a:cubicBezTo>
                    <a:pt x="7797" y="12696"/>
                    <a:pt x="7973" y="12689"/>
                    <a:pt x="8140" y="12676"/>
                  </a:cubicBezTo>
                  <a:cubicBezTo>
                    <a:pt x="12043" y="12342"/>
                    <a:pt x="24685" y="11141"/>
                    <a:pt x="26086" y="10041"/>
                  </a:cubicBezTo>
                  <a:cubicBezTo>
                    <a:pt x="26687" y="9574"/>
                    <a:pt x="27754" y="5738"/>
                    <a:pt x="26987" y="4970"/>
                  </a:cubicBezTo>
                  <a:cubicBezTo>
                    <a:pt x="26386" y="4370"/>
                    <a:pt x="19715" y="4136"/>
                    <a:pt x="16813" y="3569"/>
                  </a:cubicBezTo>
                  <a:cubicBezTo>
                    <a:pt x="13911" y="3036"/>
                    <a:pt x="9141" y="2202"/>
                    <a:pt x="5305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1;p33">
              <a:extLst>
                <a:ext uri="{FF2B5EF4-FFF2-40B4-BE49-F238E27FC236}">
                  <a16:creationId xmlns:a16="http://schemas.microsoft.com/office/drawing/2014/main" id="{60E84536-65DF-6862-DAA3-E21D10D8FD6E}"/>
                </a:ext>
              </a:extLst>
            </p:cNvPr>
            <p:cNvSpPr/>
            <p:nvPr/>
          </p:nvSpPr>
          <p:spPr>
            <a:xfrm>
              <a:off x="830975" y="1077175"/>
              <a:ext cx="527075" cy="541525"/>
            </a:xfrm>
            <a:custGeom>
              <a:avLst/>
              <a:gdLst/>
              <a:ahLst/>
              <a:cxnLst/>
              <a:rect l="l" t="t" r="r" b="b"/>
              <a:pathLst>
                <a:path w="21083" h="21661" extrusionOk="0">
                  <a:moveTo>
                    <a:pt x="11594" y="1"/>
                  </a:moveTo>
                  <a:cubicBezTo>
                    <a:pt x="10070" y="1"/>
                    <a:pt x="8583" y="400"/>
                    <a:pt x="7072" y="970"/>
                  </a:cubicBezTo>
                  <a:cubicBezTo>
                    <a:pt x="4504" y="1904"/>
                    <a:pt x="2602" y="3672"/>
                    <a:pt x="1768" y="5374"/>
                  </a:cubicBezTo>
                  <a:cubicBezTo>
                    <a:pt x="934" y="7108"/>
                    <a:pt x="0" y="9877"/>
                    <a:pt x="367" y="13046"/>
                  </a:cubicBezTo>
                  <a:cubicBezTo>
                    <a:pt x="850" y="17160"/>
                    <a:pt x="4011" y="21661"/>
                    <a:pt x="7820" y="21661"/>
                  </a:cubicBezTo>
                  <a:cubicBezTo>
                    <a:pt x="8488" y="21661"/>
                    <a:pt x="9177" y="21522"/>
                    <a:pt x="9874" y="21218"/>
                  </a:cubicBezTo>
                  <a:cubicBezTo>
                    <a:pt x="10543" y="20927"/>
                    <a:pt x="10765" y="20845"/>
                    <a:pt x="10867" y="20845"/>
                  </a:cubicBezTo>
                  <a:cubicBezTo>
                    <a:pt x="10997" y="20845"/>
                    <a:pt x="10930" y="20979"/>
                    <a:pt x="11352" y="20979"/>
                  </a:cubicBezTo>
                  <a:cubicBezTo>
                    <a:pt x="11619" y="20979"/>
                    <a:pt x="12080" y="20926"/>
                    <a:pt x="12910" y="20751"/>
                  </a:cubicBezTo>
                  <a:lnTo>
                    <a:pt x="15044" y="20251"/>
                  </a:lnTo>
                  <a:cubicBezTo>
                    <a:pt x="19347" y="20051"/>
                    <a:pt x="18847" y="18149"/>
                    <a:pt x="18347" y="12812"/>
                  </a:cubicBezTo>
                  <a:cubicBezTo>
                    <a:pt x="18213" y="11344"/>
                    <a:pt x="19214" y="10044"/>
                    <a:pt x="19281" y="8676"/>
                  </a:cubicBezTo>
                  <a:cubicBezTo>
                    <a:pt x="19381" y="6241"/>
                    <a:pt x="21082" y="6074"/>
                    <a:pt x="19614" y="4039"/>
                  </a:cubicBezTo>
                  <a:cubicBezTo>
                    <a:pt x="19214" y="3472"/>
                    <a:pt x="17446" y="1371"/>
                    <a:pt x="15778" y="804"/>
                  </a:cubicBezTo>
                  <a:cubicBezTo>
                    <a:pt x="14844" y="470"/>
                    <a:pt x="14010" y="203"/>
                    <a:pt x="12376" y="36"/>
                  </a:cubicBezTo>
                  <a:cubicBezTo>
                    <a:pt x="12114" y="12"/>
                    <a:pt x="11854" y="1"/>
                    <a:pt x="1159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;p33">
              <a:extLst>
                <a:ext uri="{FF2B5EF4-FFF2-40B4-BE49-F238E27FC236}">
                  <a16:creationId xmlns:a16="http://schemas.microsoft.com/office/drawing/2014/main" id="{B259BCDA-6367-E49A-C0F2-D07BDBC1A367}"/>
                </a:ext>
              </a:extLst>
            </p:cNvPr>
            <p:cNvSpPr/>
            <p:nvPr/>
          </p:nvSpPr>
          <p:spPr>
            <a:xfrm>
              <a:off x="1051950" y="1523625"/>
              <a:ext cx="198500" cy="313925"/>
            </a:xfrm>
            <a:custGeom>
              <a:avLst/>
              <a:gdLst/>
              <a:ahLst/>
              <a:cxnLst/>
              <a:rect l="l" t="t" r="r" b="b"/>
              <a:pathLst>
                <a:path w="7940" h="12557" extrusionOk="0">
                  <a:moveTo>
                    <a:pt x="1196" y="0"/>
                  </a:moveTo>
                  <a:cubicBezTo>
                    <a:pt x="1033" y="0"/>
                    <a:pt x="868" y="18"/>
                    <a:pt x="701" y="58"/>
                  </a:cubicBezTo>
                  <a:cubicBezTo>
                    <a:pt x="601" y="125"/>
                    <a:pt x="535" y="158"/>
                    <a:pt x="435" y="225"/>
                  </a:cubicBezTo>
                  <a:cubicBezTo>
                    <a:pt x="368" y="325"/>
                    <a:pt x="335" y="491"/>
                    <a:pt x="335" y="625"/>
                  </a:cubicBezTo>
                  <a:cubicBezTo>
                    <a:pt x="268" y="1225"/>
                    <a:pt x="234" y="1826"/>
                    <a:pt x="234" y="2460"/>
                  </a:cubicBezTo>
                  <a:cubicBezTo>
                    <a:pt x="201" y="3961"/>
                    <a:pt x="101" y="7163"/>
                    <a:pt x="34" y="9364"/>
                  </a:cubicBezTo>
                  <a:cubicBezTo>
                    <a:pt x="1" y="10265"/>
                    <a:pt x="501" y="10932"/>
                    <a:pt x="1168" y="11366"/>
                  </a:cubicBezTo>
                  <a:cubicBezTo>
                    <a:pt x="1869" y="11833"/>
                    <a:pt x="3036" y="12267"/>
                    <a:pt x="3036" y="12300"/>
                  </a:cubicBezTo>
                  <a:cubicBezTo>
                    <a:pt x="3394" y="12473"/>
                    <a:pt x="3832" y="12556"/>
                    <a:pt x="4294" y="12556"/>
                  </a:cubicBezTo>
                  <a:cubicBezTo>
                    <a:pt x="5340" y="12556"/>
                    <a:pt x="6504" y="12130"/>
                    <a:pt x="7106" y="11366"/>
                  </a:cubicBezTo>
                  <a:lnTo>
                    <a:pt x="7640" y="10565"/>
                  </a:lnTo>
                  <a:cubicBezTo>
                    <a:pt x="7940" y="10198"/>
                    <a:pt x="7740" y="9531"/>
                    <a:pt x="7740" y="9031"/>
                  </a:cubicBezTo>
                  <a:cubicBezTo>
                    <a:pt x="7673" y="6829"/>
                    <a:pt x="7573" y="3060"/>
                    <a:pt x="7506" y="1325"/>
                  </a:cubicBezTo>
                  <a:cubicBezTo>
                    <a:pt x="7506" y="1192"/>
                    <a:pt x="7506" y="1125"/>
                    <a:pt x="7440" y="1025"/>
                  </a:cubicBezTo>
                  <a:cubicBezTo>
                    <a:pt x="7373" y="892"/>
                    <a:pt x="7206" y="858"/>
                    <a:pt x="7073" y="825"/>
                  </a:cubicBezTo>
                  <a:cubicBezTo>
                    <a:pt x="6625" y="748"/>
                    <a:pt x="6172" y="735"/>
                    <a:pt x="5719" y="735"/>
                  </a:cubicBezTo>
                  <a:cubicBezTo>
                    <a:pt x="5487" y="735"/>
                    <a:pt x="5254" y="739"/>
                    <a:pt x="5022" y="739"/>
                  </a:cubicBezTo>
                  <a:cubicBezTo>
                    <a:pt x="4525" y="739"/>
                    <a:pt x="4028" y="723"/>
                    <a:pt x="3537" y="625"/>
                  </a:cubicBezTo>
                  <a:cubicBezTo>
                    <a:pt x="2736" y="404"/>
                    <a:pt x="1981" y="0"/>
                    <a:pt x="1196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3;p33">
              <a:extLst>
                <a:ext uri="{FF2B5EF4-FFF2-40B4-BE49-F238E27FC236}">
                  <a16:creationId xmlns:a16="http://schemas.microsoft.com/office/drawing/2014/main" id="{16FFC440-0E1D-A522-250B-B9EBA837C335}"/>
                </a:ext>
              </a:extLst>
            </p:cNvPr>
            <p:cNvSpPr/>
            <p:nvPr/>
          </p:nvSpPr>
          <p:spPr>
            <a:xfrm>
              <a:off x="1055300" y="1522775"/>
              <a:ext cx="186000" cy="136675"/>
            </a:xfrm>
            <a:custGeom>
              <a:avLst/>
              <a:gdLst/>
              <a:ahLst/>
              <a:cxnLst/>
              <a:rect l="l" t="t" r="r" b="b"/>
              <a:pathLst>
                <a:path w="7440" h="5467" extrusionOk="0">
                  <a:moveTo>
                    <a:pt x="998" y="1"/>
                  </a:moveTo>
                  <a:cubicBezTo>
                    <a:pt x="833" y="1"/>
                    <a:pt x="667" y="18"/>
                    <a:pt x="501" y="58"/>
                  </a:cubicBezTo>
                  <a:cubicBezTo>
                    <a:pt x="434" y="125"/>
                    <a:pt x="367" y="159"/>
                    <a:pt x="267" y="225"/>
                  </a:cubicBezTo>
                  <a:cubicBezTo>
                    <a:pt x="201" y="359"/>
                    <a:pt x="201" y="492"/>
                    <a:pt x="134" y="626"/>
                  </a:cubicBezTo>
                  <a:cubicBezTo>
                    <a:pt x="100" y="1226"/>
                    <a:pt x="67" y="1826"/>
                    <a:pt x="67" y="2460"/>
                  </a:cubicBezTo>
                  <a:cubicBezTo>
                    <a:pt x="0" y="2727"/>
                    <a:pt x="0" y="3027"/>
                    <a:pt x="0" y="3327"/>
                  </a:cubicBezTo>
                  <a:cubicBezTo>
                    <a:pt x="895" y="4734"/>
                    <a:pt x="2434" y="5467"/>
                    <a:pt x="3940" y="5467"/>
                  </a:cubicBezTo>
                  <a:cubicBezTo>
                    <a:pt x="4006" y="5467"/>
                    <a:pt x="4071" y="5465"/>
                    <a:pt x="4137" y="5462"/>
                  </a:cubicBezTo>
                  <a:cubicBezTo>
                    <a:pt x="5271" y="5396"/>
                    <a:pt x="6405" y="4962"/>
                    <a:pt x="7439" y="4295"/>
                  </a:cubicBezTo>
                  <a:cubicBezTo>
                    <a:pt x="7406" y="3294"/>
                    <a:pt x="7339" y="2327"/>
                    <a:pt x="7306" y="1326"/>
                  </a:cubicBezTo>
                  <a:cubicBezTo>
                    <a:pt x="7306" y="1193"/>
                    <a:pt x="7306" y="1126"/>
                    <a:pt x="7272" y="1026"/>
                  </a:cubicBezTo>
                  <a:cubicBezTo>
                    <a:pt x="7172" y="892"/>
                    <a:pt x="7005" y="859"/>
                    <a:pt x="6905" y="826"/>
                  </a:cubicBezTo>
                  <a:cubicBezTo>
                    <a:pt x="6458" y="749"/>
                    <a:pt x="6000" y="736"/>
                    <a:pt x="5540" y="736"/>
                  </a:cubicBezTo>
                  <a:cubicBezTo>
                    <a:pt x="5305" y="736"/>
                    <a:pt x="5070" y="739"/>
                    <a:pt x="4834" y="739"/>
                  </a:cubicBezTo>
                  <a:cubicBezTo>
                    <a:pt x="4330" y="739"/>
                    <a:pt x="3827" y="724"/>
                    <a:pt x="3336" y="626"/>
                  </a:cubicBezTo>
                  <a:cubicBezTo>
                    <a:pt x="2563" y="405"/>
                    <a:pt x="1790" y="1"/>
                    <a:pt x="998" y="1"/>
                  </a:cubicBezTo>
                  <a:close/>
                </a:path>
              </a:pathLst>
            </a:custGeom>
            <a:solidFill>
              <a:srgbClr val="E8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4;p33">
              <a:extLst>
                <a:ext uri="{FF2B5EF4-FFF2-40B4-BE49-F238E27FC236}">
                  <a16:creationId xmlns:a16="http://schemas.microsoft.com/office/drawing/2014/main" id="{95F3EAF6-BE2B-1963-DE8A-932A24C1CC10}"/>
                </a:ext>
              </a:extLst>
            </p:cNvPr>
            <p:cNvSpPr/>
            <p:nvPr/>
          </p:nvSpPr>
          <p:spPr>
            <a:xfrm>
              <a:off x="936875" y="1344175"/>
              <a:ext cx="65075" cy="99175"/>
            </a:xfrm>
            <a:custGeom>
              <a:avLst/>
              <a:gdLst/>
              <a:ahLst/>
              <a:cxnLst/>
              <a:rect l="l" t="t" r="r" b="b"/>
              <a:pathLst>
                <a:path w="2603" h="3967" extrusionOk="0">
                  <a:moveTo>
                    <a:pt x="2212" y="1"/>
                  </a:moveTo>
                  <a:cubicBezTo>
                    <a:pt x="1070" y="1"/>
                    <a:pt x="94" y="762"/>
                    <a:pt x="34" y="1632"/>
                  </a:cubicBezTo>
                  <a:cubicBezTo>
                    <a:pt x="1" y="2599"/>
                    <a:pt x="968" y="3533"/>
                    <a:pt x="2169" y="3967"/>
                  </a:cubicBezTo>
                  <a:lnTo>
                    <a:pt x="2603" y="31"/>
                  </a:lnTo>
                  <a:cubicBezTo>
                    <a:pt x="2471" y="10"/>
                    <a:pt x="2340" y="1"/>
                    <a:pt x="221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5;p33">
              <a:extLst>
                <a:ext uri="{FF2B5EF4-FFF2-40B4-BE49-F238E27FC236}">
                  <a16:creationId xmlns:a16="http://schemas.microsoft.com/office/drawing/2014/main" id="{805CB80E-0040-38FE-E8EF-E757B6330857}"/>
                </a:ext>
              </a:extLst>
            </p:cNvPr>
            <p:cNvSpPr/>
            <p:nvPr/>
          </p:nvSpPr>
          <p:spPr>
            <a:xfrm>
              <a:off x="967725" y="1192200"/>
              <a:ext cx="385300" cy="440575"/>
            </a:xfrm>
            <a:custGeom>
              <a:avLst/>
              <a:gdLst/>
              <a:ahLst/>
              <a:cxnLst/>
              <a:rect l="l" t="t" r="r" b="b"/>
              <a:pathLst>
                <a:path w="15412" h="17623" extrusionOk="0">
                  <a:moveTo>
                    <a:pt x="9172" y="0"/>
                  </a:moveTo>
                  <a:cubicBezTo>
                    <a:pt x="6822" y="0"/>
                    <a:pt x="4590" y="1428"/>
                    <a:pt x="3170" y="3074"/>
                  </a:cubicBezTo>
                  <a:cubicBezTo>
                    <a:pt x="968" y="5576"/>
                    <a:pt x="1" y="8878"/>
                    <a:pt x="1235" y="11547"/>
                  </a:cubicBezTo>
                  <a:lnTo>
                    <a:pt x="1435" y="12114"/>
                  </a:lnTo>
                  <a:cubicBezTo>
                    <a:pt x="3136" y="16684"/>
                    <a:pt x="6572" y="16884"/>
                    <a:pt x="10208" y="17551"/>
                  </a:cubicBezTo>
                  <a:cubicBezTo>
                    <a:pt x="10429" y="17600"/>
                    <a:pt x="10712" y="17622"/>
                    <a:pt x="11015" y="17622"/>
                  </a:cubicBezTo>
                  <a:cubicBezTo>
                    <a:pt x="11538" y="17622"/>
                    <a:pt x="12121" y="17557"/>
                    <a:pt x="12543" y="17451"/>
                  </a:cubicBezTo>
                  <a:cubicBezTo>
                    <a:pt x="14144" y="17084"/>
                    <a:pt x="14745" y="15450"/>
                    <a:pt x="14945" y="14082"/>
                  </a:cubicBezTo>
                  <a:cubicBezTo>
                    <a:pt x="15312" y="11747"/>
                    <a:pt x="15412" y="9412"/>
                    <a:pt x="15245" y="7077"/>
                  </a:cubicBezTo>
                  <a:cubicBezTo>
                    <a:pt x="15112" y="5509"/>
                    <a:pt x="14811" y="3875"/>
                    <a:pt x="13911" y="2507"/>
                  </a:cubicBezTo>
                  <a:cubicBezTo>
                    <a:pt x="12977" y="1106"/>
                    <a:pt x="11376" y="39"/>
                    <a:pt x="9408" y="5"/>
                  </a:cubicBezTo>
                  <a:cubicBezTo>
                    <a:pt x="9329" y="2"/>
                    <a:pt x="9250" y="0"/>
                    <a:pt x="9172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6;p33">
              <a:extLst>
                <a:ext uri="{FF2B5EF4-FFF2-40B4-BE49-F238E27FC236}">
                  <a16:creationId xmlns:a16="http://schemas.microsoft.com/office/drawing/2014/main" id="{8466F24A-1F57-6523-0E2B-B8B1B63C8CF8}"/>
                </a:ext>
              </a:extLst>
            </p:cNvPr>
            <p:cNvSpPr/>
            <p:nvPr/>
          </p:nvSpPr>
          <p:spPr>
            <a:xfrm>
              <a:off x="1341325" y="1349100"/>
              <a:ext cx="48400" cy="117425"/>
            </a:xfrm>
            <a:custGeom>
              <a:avLst/>
              <a:gdLst/>
              <a:ahLst/>
              <a:cxnLst/>
              <a:rect l="l" t="t" r="r" b="b"/>
              <a:pathLst>
                <a:path w="1936" h="4697" extrusionOk="0">
                  <a:moveTo>
                    <a:pt x="201" y="0"/>
                  </a:moveTo>
                  <a:lnTo>
                    <a:pt x="1" y="4437"/>
                  </a:lnTo>
                  <a:cubicBezTo>
                    <a:pt x="186" y="4599"/>
                    <a:pt x="420" y="4697"/>
                    <a:pt x="668" y="4697"/>
                  </a:cubicBezTo>
                  <a:cubicBezTo>
                    <a:pt x="777" y="4697"/>
                    <a:pt x="889" y="4678"/>
                    <a:pt x="1002" y="4637"/>
                  </a:cubicBezTo>
                  <a:cubicBezTo>
                    <a:pt x="1268" y="4604"/>
                    <a:pt x="1469" y="4470"/>
                    <a:pt x="1635" y="4270"/>
                  </a:cubicBezTo>
                  <a:cubicBezTo>
                    <a:pt x="1936" y="3903"/>
                    <a:pt x="1802" y="3303"/>
                    <a:pt x="1369" y="3103"/>
                  </a:cubicBezTo>
                  <a:cubicBezTo>
                    <a:pt x="835" y="2836"/>
                    <a:pt x="635" y="2135"/>
                    <a:pt x="601" y="2069"/>
                  </a:cubicBezTo>
                  <a:cubicBezTo>
                    <a:pt x="368" y="1235"/>
                    <a:pt x="334" y="1468"/>
                    <a:pt x="201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7;p33">
              <a:extLst>
                <a:ext uri="{FF2B5EF4-FFF2-40B4-BE49-F238E27FC236}">
                  <a16:creationId xmlns:a16="http://schemas.microsoft.com/office/drawing/2014/main" id="{DCC53BDE-20F5-12E5-AA28-6447CCF2D461}"/>
                </a:ext>
              </a:extLst>
            </p:cNvPr>
            <p:cNvSpPr/>
            <p:nvPr/>
          </p:nvSpPr>
          <p:spPr>
            <a:xfrm>
              <a:off x="1221250" y="1293975"/>
              <a:ext cx="93425" cy="25950"/>
            </a:xfrm>
            <a:custGeom>
              <a:avLst/>
              <a:gdLst/>
              <a:ahLst/>
              <a:cxnLst/>
              <a:rect l="l" t="t" r="r" b="b"/>
              <a:pathLst>
                <a:path w="3737" h="1038" extrusionOk="0">
                  <a:moveTo>
                    <a:pt x="2434" y="0"/>
                  </a:moveTo>
                  <a:cubicBezTo>
                    <a:pt x="1825" y="0"/>
                    <a:pt x="1163" y="119"/>
                    <a:pt x="634" y="371"/>
                  </a:cubicBezTo>
                  <a:cubicBezTo>
                    <a:pt x="401" y="638"/>
                    <a:pt x="134" y="804"/>
                    <a:pt x="67" y="971"/>
                  </a:cubicBezTo>
                  <a:cubicBezTo>
                    <a:pt x="0" y="1005"/>
                    <a:pt x="67" y="1038"/>
                    <a:pt x="134" y="1038"/>
                  </a:cubicBezTo>
                  <a:cubicBezTo>
                    <a:pt x="234" y="1038"/>
                    <a:pt x="267" y="1005"/>
                    <a:pt x="334" y="971"/>
                  </a:cubicBezTo>
                  <a:cubicBezTo>
                    <a:pt x="931" y="698"/>
                    <a:pt x="1640" y="554"/>
                    <a:pt x="2321" y="554"/>
                  </a:cubicBezTo>
                  <a:cubicBezTo>
                    <a:pt x="2553" y="554"/>
                    <a:pt x="2782" y="570"/>
                    <a:pt x="3003" y="604"/>
                  </a:cubicBezTo>
                  <a:cubicBezTo>
                    <a:pt x="3136" y="638"/>
                    <a:pt x="3269" y="638"/>
                    <a:pt x="3436" y="638"/>
                  </a:cubicBezTo>
                  <a:cubicBezTo>
                    <a:pt x="3570" y="638"/>
                    <a:pt x="3736" y="538"/>
                    <a:pt x="3736" y="404"/>
                  </a:cubicBezTo>
                  <a:cubicBezTo>
                    <a:pt x="3736" y="371"/>
                    <a:pt x="3670" y="337"/>
                    <a:pt x="3636" y="304"/>
                  </a:cubicBezTo>
                  <a:cubicBezTo>
                    <a:pt x="3503" y="171"/>
                    <a:pt x="3269" y="104"/>
                    <a:pt x="3003" y="37"/>
                  </a:cubicBezTo>
                  <a:cubicBezTo>
                    <a:pt x="2823" y="13"/>
                    <a:pt x="2631" y="0"/>
                    <a:pt x="2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8;p33">
              <a:extLst>
                <a:ext uri="{FF2B5EF4-FFF2-40B4-BE49-F238E27FC236}">
                  <a16:creationId xmlns:a16="http://schemas.microsoft.com/office/drawing/2014/main" id="{4D45D711-A1F6-4598-B6AC-957EAE8CD1DD}"/>
                </a:ext>
              </a:extLst>
            </p:cNvPr>
            <p:cNvSpPr/>
            <p:nvPr/>
          </p:nvSpPr>
          <p:spPr>
            <a:xfrm>
              <a:off x="1260450" y="1346425"/>
              <a:ext cx="31700" cy="51125"/>
            </a:xfrm>
            <a:custGeom>
              <a:avLst/>
              <a:gdLst/>
              <a:ahLst/>
              <a:cxnLst/>
              <a:rect l="l" t="t" r="r" b="b"/>
              <a:pathLst>
                <a:path w="1268" h="2045" extrusionOk="0">
                  <a:moveTo>
                    <a:pt x="635" y="1"/>
                  </a:moveTo>
                  <a:cubicBezTo>
                    <a:pt x="613" y="1"/>
                    <a:pt x="590" y="3"/>
                    <a:pt x="567" y="7"/>
                  </a:cubicBezTo>
                  <a:cubicBezTo>
                    <a:pt x="234" y="7"/>
                    <a:pt x="0" y="508"/>
                    <a:pt x="34" y="1075"/>
                  </a:cubicBezTo>
                  <a:cubicBezTo>
                    <a:pt x="66" y="1652"/>
                    <a:pt x="344" y="2044"/>
                    <a:pt x="662" y="2044"/>
                  </a:cubicBezTo>
                  <a:cubicBezTo>
                    <a:pt x="675" y="2044"/>
                    <a:pt x="688" y="2043"/>
                    <a:pt x="701" y="2042"/>
                  </a:cubicBezTo>
                  <a:cubicBezTo>
                    <a:pt x="1034" y="2009"/>
                    <a:pt x="1268" y="1542"/>
                    <a:pt x="1234" y="941"/>
                  </a:cubicBezTo>
                  <a:cubicBezTo>
                    <a:pt x="1203" y="413"/>
                    <a:pt x="941" y="1"/>
                    <a:pt x="635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9;p33">
              <a:extLst>
                <a:ext uri="{FF2B5EF4-FFF2-40B4-BE49-F238E27FC236}">
                  <a16:creationId xmlns:a16="http://schemas.microsoft.com/office/drawing/2014/main" id="{80A9F384-F59E-F7B3-0B7E-1AAA205D2FF5}"/>
                </a:ext>
              </a:extLst>
            </p:cNvPr>
            <p:cNvSpPr/>
            <p:nvPr/>
          </p:nvSpPr>
          <p:spPr>
            <a:xfrm>
              <a:off x="999425" y="1098325"/>
              <a:ext cx="353600" cy="246625"/>
            </a:xfrm>
            <a:custGeom>
              <a:avLst/>
              <a:gdLst/>
              <a:ahLst/>
              <a:cxnLst/>
              <a:rect l="l" t="t" r="r" b="b"/>
              <a:pathLst>
                <a:path w="14144" h="9865" extrusionOk="0">
                  <a:moveTo>
                    <a:pt x="8576" y="0"/>
                  </a:moveTo>
                  <a:cubicBezTo>
                    <a:pt x="7944" y="0"/>
                    <a:pt x="7228" y="168"/>
                    <a:pt x="6672" y="191"/>
                  </a:cubicBezTo>
                  <a:cubicBezTo>
                    <a:pt x="5271" y="291"/>
                    <a:pt x="3870" y="1125"/>
                    <a:pt x="2869" y="2293"/>
                  </a:cubicBezTo>
                  <a:cubicBezTo>
                    <a:pt x="1868" y="3460"/>
                    <a:pt x="2869" y="2359"/>
                    <a:pt x="2369" y="3960"/>
                  </a:cubicBezTo>
                  <a:lnTo>
                    <a:pt x="0" y="9865"/>
                  </a:lnTo>
                  <a:cubicBezTo>
                    <a:pt x="534" y="9631"/>
                    <a:pt x="2702" y="8664"/>
                    <a:pt x="3303" y="8497"/>
                  </a:cubicBezTo>
                  <a:cubicBezTo>
                    <a:pt x="3470" y="8464"/>
                    <a:pt x="4137" y="5328"/>
                    <a:pt x="4304" y="5261"/>
                  </a:cubicBezTo>
                  <a:cubicBezTo>
                    <a:pt x="4305" y="5261"/>
                    <a:pt x="4307" y="5260"/>
                    <a:pt x="4309" y="5260"/>
                  </a:cubicBezTo>
                  <a:cubicBezTo>
                    <a:pt x="4461" y="5260"/>
                    <a:pt x="4109" y="8164"/>
                    <a:pt x="4267" y="8164"/>
                  </a:cubicBezTo>
                  <a:cubicBezTo>
                    <a:pt x="4268" y="8164"/>
                    <a:pt x="4269" y="8164"/>
                    <a:pt x="4270" y="8163"/>
                  </a:cubicBezTo>
                  <a:cubicBezTo>
                    <a:pt x="6482" y="7515"/>
                    <a:pt x="8850" y="7179"/>
                    <a:pt x="11029" y="7179"/>
                  </a:cubicBezTo>
                  <a:cubicBezTo>
                    <a:pt x="11315" y="7179"/>
                    <a:pt x="11597" y="7184"/>
                    <a:pt x="11876" y="7196"/>
                  </a:cubicBezTo>
                  <a:cubicBezTo>
                    <a:pt x="12142" y="7196"/>
                    <a:pt x="11876" y="5962"/>
                    <a:pt x="11642" y="4961"/>
                  </a:cubicBezTo>
                  <a:cubicBezTo>
                    <a:pt x="11634" y="4941"/>
                    <a:pt x="11632" y="4931"/>
                    <a:pt x="11633" y="4931"/>
                  </a:cubicBezTo>
                  <a:lnTo>
                    <a:pt x="11633" y="4931"/>
                  </a:lnTo>
                  <a:cubicBezTo>
                    <a:pt x="11653" y="4931"/>
                    <a:pt x="12304" y="6329"/>
                    <a:pt x="12643" y="7129"/>
                  </a:cubicBezTo>
                  <a:cubicBezTo>
                    <a:pt x="12705" y="7238"/>
                    <a:pt x="13033" y="7289"/>
                    <a:pt x="13367" y="7289"/>
                  </a:cubicBezTo>
                  <a:cubicBezTo>
                    <a:pt x="13752" y="7289"/>
                    <a:pt x="14144" y="7221"/>
                    <a:pt x="14144" y="7096"/>
                  </a:cubicBezTo>
                  <a:cubicBezTo>
                    <a:pt x="14144" y="3994"/>
                    <a:pt x="11876" y="1092"/>
                    <a:pt x="9340" y="124"/>
                  </a:cubicBezTo>
                  <a:cubicBezTo>
                    <a:pt x="9116" y="33"/>
                    <a:pt x="8854" y="0"/>
                    <a:pt x="857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0;p33">
              <a:extLst>
                <a:ext uri="{FF2B5EF4-FFF2-40B4-BE49-F238E27FC236}">
                  <a16:creationId xmlns:a16="http://schemas.microsoft.com/office/drawing/2014/main" id="{D45A6221-E0D4-513C-8A0D-EDFA2746DEE0}"/>
                </a:ext>
              </a:extLst>
            </p:cNvPr>
            <p:cNvSpPr/>
            <p:nvPr/>
          </p:nvSpPr>
          <p:spPr>
            <a:xfrm>
              <a:off x="1266074" y="1520050"/>
              <a:ext cx="79248" cy="40725"/>
            </a:xfrm>
            <a:custGeom>
              <a:avLst/>
              <a:gdLst/>
              <a:ahLst/>
              <a:cxnLst/>
              <a:rect l="l" t="t" r="r" b="b"/>
              <a:pathLst>
                <a:path w="5038" h="1629" extrusionOk="0">
                  <a:moveTo>
                    <a:pt x="1" y="1"/>
                  </a:moveTo>
                  <a:lnTo>
                    <a:pt x="34" y="101"/>
                  </a:lnTo>
                  <a:cubicBezTo>
                    <a:pt x="780" y="1151"/>
                    <a:pt x="1595" y="1629"/>
                    <a:pt x="2650" y="1629"/>
                  </a:cubicBezTo>
                  <a:cubicBezTo>
                    <a:pt x="2868" y="1629"/>
                    <a:pt x="3096" y="1608"/>
                    <a:pt x="3336" y="1568"/>
                  </a:cubicBezTo>
                  <a:cubicBezTo>
                    <a:pt x="3737" y="1468"/>
                    <a:pt x="4838" y="768"/>
                    <a:pt x="5038" y="301"/>
                  </a:cubicBezTo>
                  <a:lnTo>
                    <a:pt x="5038" y="301"/>
                  </a:lnTo>
                  <a:cubicBezTo>
                    <a:pt x="4280" y="583"/>
                    <a:pt x="3516" y="733"/>
                    <a:pt x="2760" y="733"/>
                  </a:cubicBezTo>
                  <a:cubicBezTo>
                    <a:pt x="1818" y="733"/>
                    <a:pt x="889" y="500"/>
                    <a:pt x="1" y="1"/>
                  </a:cubicBezTo>
                  <a:close/>
                </a:path>
              </a:pathLst>
            </a:custGeom>
            <a:solidFill>
              <a:srgbClr val="E66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41;p33">
              <a:extLst>
                <a:ext uri="{FF2B5EF4-FFF2-40B4-BE49-F238E27FC236}">
                  <a16:creationId xmlns:a16="http://schemas.microsoft.com/office/drawing/2014/main" id="{8CA78244-2FF7-C6AD-FE91-A3BC71DF40D6}"/>
                </a:ext>
              </a:extLst>
            </p:cNvPr>
            <p:cNvSpPr/>
            <p:nvPr/>
          </p:nvSpPr>
          <p:spPr>
            <a:xfrm>
              <a:off x="1003600" y="1663675"/>
              <a:ext cx="257700" cy="190375"/>
            </a:xfrm>
            <a:custGeom>
              <a:avLst/>
              <a:gdLst/>
              <a:ahLst/>
              <a:cxnLst/>
              <a:rect l="l" t="t" r="r" b="b"/>
              <a:pathLst>
                <a:path w="10308" h="7615" extrusionOk="0">
                  <a:moveTo>
                    <a:pt x="1843" y="1"/>
                  </a:moveTo>
                  <a:cubicBezTo>
                    <a:pt x="1492" y="1"/>
                    <a:pt x="1113" y="102"/>
                    <a:pt x="834" y="293"/>
                  </a:cubicBezTo>
                  <a:cubicBezTo>
                    <a:pt x="234" y="694"/>
                    <a:pt x="0" y="1261"/>
                    <a:pt x="34" y="1761"/>
                  </a:cubicBezTo>
                  <a:cubicBezTo>
                    <a:pt x="67" y="2261"/>
                    <a:pt x="200" y="3029"/>
                    <a:pt x="501" y="3429"/>
                  </a:cubicBezTo>
                  <a:cubicBezTo>
                    <a:pt x="2335" y="5931"/>
                    <a:pt x="5171" y="7198"/>
                    <a:pt x="8940" y="7599"/>
                  </a:cubicBezTo>
                  <a:cubicBezTo>
                    <a:pt x="8996" y="7609"/>
                    <a:pt x="9052" y="7614"/>
                    <a:pt x="9108" y="7614"/>
                  </a:cubicBezTo>
                  <a:cubicBezTo>
                    <a:pt x="9580" y="7614"/>
                    <a:pt x="10011" y="7253"/>
                    <a:pt x="10041" y="6865"/>
                  </a:cubicBezTo>
                  <a:cubicBezTo>
                    <a:pt x="10174" y="5764"/>
                    <a:pt x="10308" y="4430"/>
                    <a:pt x="10141" y="3229"/>
                  </a:cubicBezTo>
                  <a:cubicBezTo>
                    <a:pt x="10141" y="3129"/>
                    <a:pt x="10141" y="3029"/>
                    <a:pt x="10041" y="2929"/>
                  </a:cubicBezTo>
                  <a:cubicBezTo>
                    <a:pt x="9974" y="2795"/>
                    <a:pt x="9774" y="2762"/>
                    <a:pt x="9607" y="2728"/>
                  </a:cubicBezTo>
                  <a:cubicBezTo>
                    <a:pt x="7339" y="2128"/>
                    <a:pt x="5171" y="1461"/>
                    <a:pt x="3136" y="627"/>
                  </a:cubicBezTo>
                  <a:lnTo>
                    <a:pt x="2635" y="260"/>
                  </a:lnTo>
                  <a:cubicBezTo>
                    <a:pt x="2460" y="85"/>
                    <a:pt x="2164" y="1"/>
                    <a:pt x="184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2;p33">
              <a:extLst>
                <a:ext uri="{FF2B5EF4-FFF2-40B4-BE49-F238E27FC236}">
                  <a16:creationId xmlns:a16="http://schemas.microsoft.com/office/drawing/2014/main" id="{0132CF6F-5FC9-1744-EC1D-74B8881858B1}"/>
                </a:ext>
              </a:extLst>
            </p:cNvPr>
            <p:cNvSpPr/>
            <p:nvPr/>
          </p:nvSpPr>
          <p:spPr>
            <a:xfrm>
              <a:off x="2667275" y="3483125"/>
              <a:ext cx="495375" cy="323625"/>
            </a:xfrm>
            <a:custGeom>
              <a:avLst/>
              <a:gdLst/>
              <a:ahLst/>
              <a:cxnLst/>
              <a:rect l="l" t="t" r="r" b="b"/>
              <a:pathLst>
                <a:path w="19815" h="12945" extrusionOk="0">
                  <a:moveTo>
                    <a:pt x="19815" y="1"/>
                  </a:moveTo>
                  <a:cubicBezTo>
                    <a:pt x="14111" y="568"/>
                    <a:pt x="8207" y="1201"/>
                    <a:pt x="3336" y="3903"/>
                  </a:cubicBezTo>
                  <a:cubicBezTo>
                    <a:pt x="2469" y="4404"/>
                    <a:pt x="1602" y="5004"/>
                    <a:pt x="1035" y="5838"/>
                  </a:cubicBezTo>
                  <a:cubicBezTo>
                    <a:pt x="501" y="6672"/>
                    <a:pt x="1" y="8273"/>
                    <a:pt x="534" y="9140"/>
                  </a:cubicBezTo>
                  <a:lnTo>
                    <a:pt x="701" y="9374"/>
                  </a:lnTo>
                  <a:cubicBezTo>
                    <a:pt x="1135" y="10141"/>
                    <a:pt x="1935" y="11042"/>
                    <a:pt x="2836" y="11709"/>
                  </a:cubicBezTo>
                  <a:cubicBezTo>
                    <a:pt x="3649" y="12327"/>
                    <a:pt x="4588" y="12944"/>
                    <a:pt x="5593" y="12944"/>
                  </a:cubicBezTo>
                  <a:cubicBezTo>
                    <a:pt x="5619" y="12944"/>
                    <a:pt x="5645" y="12944"/>
                    <a:pt x="5671" y="12943"/>
                  </a:cubicBezTo>
                  <a:cubicBezTo>
                    <a:pt x="6839" y="12876"/>
                    <a:pt x="7706" y="12043"/>
                    <a:pt x="8507" y="11309"/>
                  </a:cubicBezTo>
                  <a:lnTo>
                    <a:pt x="19815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3;p33">
              <a:extLst>
                <a:ext uri="{FF2B5EF4-FFF2-40B4-BE49-F238E27FC236}">
                  <a16:creationId xmlns:a16="http://schemas.microsoft.com/office/drawing/2014/main" id="{8C41B6A0-2FA9-CBB7-C06F-9BB81B29E366}"/>
                </a:ext>
              </a:extLst>
            </p:cNvPr>
            <p:cNvSpPr/>
            <p:nvPr/>
          </p:nvSpPr>
          <p:spPr>
            <a:xfrm>
              <a:off x="2593050" y="3562350"/>
              <a:ext cx="433675" cy="528725"/>
            </a:xfrm>
            <a:custGeom>
              <a:avLst/>
              <a:gdLst/>
              <a:ahLst/>
              <a:cxnLst/>
              <a:rect l="l" t="t" r="r" b="b"/>
              <a:pathLst>
                <a:path w="17347" h="21149" extrusionOk="0">
                  <a:moveTo>
                    <a:pt x="17347" y="0"/>
                  </a:moveTo>
                  <a:cubicBezTo>
                    <a:pt x="16146" y="201"/>
                    <a:pt x="14945" y="534"/>
                    <a:pt x="13777" y="968"/>
                  </a:cubicBezTo>
                  <a:cubicBezTo>
                    <a:pt x="12610" y="1435"/>
                    <a:pt x="11476" y="1935"/>
                    <a:pt x="10375" y="2536"/>
                  </a:cubicBezTo>
                  <a:cubicBezTo>
                    <a:pt x="8240" y="3770"/>
                    <a:pt x="6305" y="5371"/>
                    <a:pt x="4671" y="7306"/>
                  </a:cubicBezTo>
                  <a:cubicBezTo>
                    <a:pt x="3103" y="9207"/>
                    <a:pt x="1836" y="11442"/>
                    <a:pt x="1068" y="13810"/>
                  </a:cubicBezTo>
                  <a:cubicBezTo>
                    <a:pt x="668" y="14978"/>
                    <a:pt x="401" y="16212"/>
                    <a:pt x="234" y="17446"/>
                  </a:cubicBezTo>
                  <a:cubicBezTo>
                    <a:pt x="101" y="18681"/>
                    <a:pt x="1" y="19881"/>
                    <a:pt x="101" y="21149"/>
                  </a:cubicBezTo>
                  <a:cubicBezTo>
                    <a:pt x="134" y="18681"/>
                    <a:pt x="568" y="16212"/>
                    <a:pt x="1402" y="13944"/>
                  </a:cubicBezTo>
                  <a:cubicBezTo>
                    <a:pt x="2236" y="11642"/>
                    <a:pt x="3437" y="9474"/>
                    <a:pt x="5005" y="7606"/>
                  </a:cubicBezTo>
                  <a:cubicBezTo>
                    <a:pt x="6572" y="5705"/>
                    <a:pt x="8474" y="4137"/>
                    <a:pt x="10575" y="2836"/>
                  </a:cubicBezTo>
                  <a:cubicBezTo>
                    <a:pt x="11609" y="2202"/>
                    <a:pt x="12743" y="1635"/>
                    <a:pt x="13844" y="1168"/>
                  </a:cubicBezTo>
                  <a:cubicBezTo>
                    <a:pt x="14978" y="668"/>
                    <a:pt x="16146" y="301"/>
                    <a:pt x="17347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4;p33">
              <a:extLst>
                <a:ext uri="{FF2B5EF4-FFF2-40B4-BE49-F238E27FC236}">
                  <a16:creationId xmlns:a16="http://schemas.microsoft.com/office/drawing/2014/main" id="{82BC1268-56FE-71A5-208C-B2979844BCA3}"/>
                </a:ext>
              </a:extLst>
            </p:cNvPr>
            <p:cNvSpPr/>
            <p:nvPr/>
          </p:nvSpPr>
          <p:spPr>
            <a:xfrm>
              <a:off x="2279500" y="4091900"/>
              <a:ext cx="545425" cy="1043275"/>
            </a:xfrm>
            <a:custGeom>
              <a:avLst/>
              <a:gdLst/>
              <a:ahLst/>
              <a:cxnLst/>
              <a:rect l="l" t="t" r="r" b="b"/>
              <a:pathLst>
                <a:path w="21817" h="41731" extrusionOk="0">
                  <a:moveTo>
                    <a:pt x="1" y="0"/>
                  </a:moveTo>
                  <a:lnTo>
                    <a:pt x="4304" y="41730"/>
                  </a:lnTo>
                  <a:lnTo>
                    <a:pt x="17947" y="41730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5;p33">
              <a:extLst>
                <a:ext uri="{FF2B5EF4-FFF2-40B4-BE49-F238E27FC236}">
                  <a16:creationId xmlns:a16="http://schemas.microsoft.com/office/drawing/2014/main" id="{608F82EB-8FDB-DAFA-8A35-7BBCA37449E0}"/>
                </a:ext>
              </a:extLst>
            </p:cNvPr>
            <p:cNvSpPr/>
            <p:nvPr/>
          </p:nvSpPr>
          <p:spPr>
            <a:xfrm>
              <a:off x="2241975" y="4074375"/>
              <a:ext cx="619625" cy="55900"/>
            </a:xfrm>
            <a:custGeom>
              <a:avLst/>
              <a:gdLst/>
              <a:ahLst/>
              <a:cxnLst/>
              <a:rect l="l" t="t" r="r" b="b"/>
              <a:pathLst>
                <a:path w="24785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24785" y="223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6;p33">
              <a:extLst>
                <a:ext uri="{FF2B5EF4-FFF2-40B4-BE49-F238E27FC236}">
                  <a16:creationId xmlns:a16="http://schemas.microsoft.com/office/drawing/2014/main" id="{560F2A1C-461F-763E-BCEE-83002D1F892C}"/>
                </a:ext>
              </a:extLst>
            </p:cNvPr>
            <p:cNvSpPr/>
            <p:nvPr/>
          </p:nvSpPr>
          <p:spPr>
            <a:xfrm>
              <a:off x="2050400" y="3868400"/>
              <a:ext cx="406750" cy="643825"/>
            </a:xfrm>
            <a:custGeom>
              <a:avLst/>
              <a:gdLst/>
              <a:ahLst/>
              <a:cxnLst/>
              <a:rect l="l" t="t" r="r" b="b"/>
              <a:pathLst>
                <a:path w="16270" h="25753" extrusionOk="0">
                  <a:moveTo>
                    <a:pt x="6599" y="0"/>
                  </a:moveTo>
                  <a:cubicBezTo>
                    <a:pt x="6564" y="0"/>
                    <a:pt x="6530" y="0"/>
                    <a:pt x="6496" y="1"/>
                  </a:cubicBezTo>
                  <a:cubicBezTo>
                    <a:pt x="5362" y="1"/>
                    <a:pt x="4128" y="267"/>
                    <a:pt x="3294" y="1101"/>
                  </a:cubicBezTo>
                  <a:cubicBezTo>
                    <a:pt x="2660" y="1735"/>
                    <a:pt x="2360" y="2569"/>
                    <a:pt x="2126" y="3403"/>
                  </a:cubicBezTo>
                  <a:cubicBezTo>
                    <a:pt x="0" y="10468"/>
                    <a:pt x="953" y="18013"/>
                    <a:pt x="2029" y="25317"/>
                  </a:cubicBezTo>
                  <a:lnTo>
                    <a:pt x="2029" y="25317"/>
                  </a:lnTo>
                  <a:cubicBezTo>
                    <a:pt x="3845" y="20918"/>
                    <a:pt x="6826" y="17040"/>
                    <a:pt x="10632" y="14177"/>
                  </a:cubicBezTo>
                  <a:cubicBezTo>
                    <a:pt x="11867" y="13277"/>
                    <a:pt x="13268" y="12409"/>
                    <a:pt x="14335" y="11275"/>
                  </a:cubicBezTo>
                  <a:cubicBezTo>
                    <a:pt x="15469" y="10141"/>
                    <a:pt x="16270" y="8607"/>
                    <a:pt x="16136" y="7006"/>
                  </a:cubicBezTo>
                  <a:cubicBezTo>
                    <a:pt x="16036" y="5838"/>
                    <a:pt x="15469" y="4804"/>
                    <a:pt x="14702" y="3903"/>
                  </a:cubicBezTo>
                  <a:cubicBezTo>
                    <a:pt x="12722" y="1495"/>
                    <a:pt x="9698" y="0"/>
                    <a:pt x="6599" y="0"/>
                  </a:cubicBezTo>
                  <a:close/>
                  <a:moveTo>
                    <a:pt x="2029" y="25317"/>
                  </a:moveTo>
                  <a:lnTo>
                    <a:pt x="2029" y="25317"/>
                  </a:lnTo>
                  <a:cubicBezTo>
                    <a:pt x="1983" y="25428"/>
                    <a:pt x="1937" y="25540"/>
                    <a:pt x="1893" y="25652"/>
                  </a:cubicBezTo>
                  <a:lnTo>
                    <a:pt x="2093" y="25752"/>
                  </a:lnTo>
                  <a:cubicBezTo>
                    <a:pt x="2071" y="25607"/>
                    <a:pt x="2050" y="25462"/>
                    <a:pt x="2029" y="25317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;p33">
              <a:extLst>
                <a:ext uri="{FF2B5EF4-FFF2-40B4-BE49-F238E27FC236}">
                  <a16:creationId xmlns:a16="http://schemas.microsoft.com/office/drawing/2014/main" id="{56976095-9EE3-AFAF-B300-5BFF21CA63B3}"/>
                </a:ext>
              </a:extLst>
            </p:cNvPr>
            <p:cNvSpPr/>
            <p:nvPr/>
          </p:nvSpPr>
          <p:spPr>
            <a:xfrm>
              <a:off x="2113550" y="3911625"/>
              <a:ext cx="435350" cy="548050"/>
            </a:xfrm>
            <a:custGeom>
              <a:avLst/>
              <a:gdLst/>
              <a:ahLst/>
              <a:cxnLst/>
              <a:rect l="l" t="t" r="r" b="b"/>
              <a:pathLst>
                <a:path w="17414" h="21922" extrusionOk="0">
                  <a:moveTo>
                    <a:pt x="11180" y="0"/>
                  </a:moveTo>
                  <a:cubicBezTo>
                    <a:pt x="9945" y="0"/>
                    <a:pt x="8704" y="353"/>
                    <a:pt x="7673" y="1040"/>
                  </a:cubicBezTo>
                  <a:cubicBezTo>
                    <a:pt x="6405" y="1908"/>
                    <a:pt x="5438" y="3175"/>
                    <a:pt x="4637" y="4476"/>
                  </a:cubicBezTo>
                  <a:cubicBezTo>
                    <a:pt x="3837" y="5810"/>
                    <a:pt x="3270" y="7178"/>
                    <a:pt x="2669" y="8579"/>
                  </a:cubicBezTo>
                  <a:cubicBezTo>
                    <a:pt x="2135" y="10013"/>
                    <a:pt x="1635" y="11448"/>
                    <a:pt x="1268" y="12915"/>
                  </a:cubicBezTo>
                  <a:cubicBezTo>
                    <a:pt x="468" y="15884"/>
                    <a:pt x="67" y="18886"/>
                    <a:pt x="1" y="21922"/>
                  </a:cubicBezTo>
                  <a:cubicBezTo>
                    <a:pt x="234" y="18886"/>
                    <a:pt x="734" y="15918"/>
                    <a:pt x="1568" y="13015"/>
                  </a:cubicBezTo>
                  <a:cubicBezTo>
                    <a:pt x="2402" y="10080"/>
                    <a:pt x="3470" y="7245"/>
                    <a:pt x="4971" y="4676"/>
                  </a:cubicBezTo>
                  <a:cubicBezTo>
                    <a:pt x="5738" y="3409"/>
                    <a:pt x="6639" y="2208"/>
                    <a:pt x="7906" y="1374"/>
                  </a:cubicBezTo>
                  <a:cubicBezTo>
                    <a:pt x="8870" y="678"/>
                    <a:pt x="10049" y="347"/>
                    <a:pt x="11235" y="347"/>
                  </a:cubicBezTo>
                  <a:cubicBezTo>
                    <a:pt x="11527" y="347"/>
                    <a:pt x="11820" y="367"/>
                    <a:pt x="12109" y="406"/>
                  </a:cubicBezTo>
                  <a:cubicBezTo>
                    <a:pt x="13577" y="573"/>
                    <a:pt x="14945" y="1374"/>
                    <a:pt x="15845" y="2541"/>
                  </a:cubicBezTo>
                  <a:cubicBezTo>
                    <a:pt x="16813" y="3709"/>
                    <a:pt x="17313" y="5210"/>
                    <a:pt x="17280" y="6711"/>
                  </a:cubicBezTo>
                  <a:cubicBezTo>
                    <a:pt x="17413" y="5210"/>
                    <a:pt x="16946" y="3675"/>
                    <a:pt x="16012" y="2408"/>
                  </a:cubicBezTo>
                  <a:cubicBezTo>
                    <a:pt x="15111" y="1174"/>
                    <a:pt x="13677" y="340"/>
                    <a:pt x="12143" y="73"/>
                  </a:cubicBezTo>
                  <a:cubicBezTo>
                    <a:pt x="11825" y="25"/>
                    <a:pt x="11503" y="0"/>
                    <a:pt x="11180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8;p33">
              <a:extLst>
                <a:ext uri="{FF2B5EF4-FFF2-40B4-BE49-F238E27FC236}">
                  <a16:creationId xmlns:a16="http://schemas.microsoft.com/office/drawing/2014/main" id="{BBE75C4B-139A-77BC-58AA-B01FAE6A0C17}"/>
                </a:ext>
              </a:extLst>
            </p:cNvPr>
            <p:cNvSpPr/>
            <p:nvPr/>
          </p:nvSpPr>
          <p:spPr>
            <a:xfrm>
              <a:off x="1955100" y="3378875"/>
              <a:ext cx="602950" cy="471575"/>
            </a:xfrm>
            <a:custGeom>
              <a:avLst/>
              <a:gdLst/>
              <a:ahLst/>
              <a:cxnLst/>
              <a:rect l="l" t="t" r="r" b="b"/>
              <a:pathLst>
                <a:path w="24118" h="18863" extrusionOk="0">
                  <a:moveTo>
                    <a:pt x="1" y="1"/>
                  </a:moveTo>
                  <a:cubicBezTo>
                    <a:pt x="4537" y="5471"/>
                    <a:pt x="9141" y="10909"/>
                    <a:pt x="13677" y="16379"/>
                  </a:cubicBezTo>
                  <a:cubicBezTo>
                    <a:pt x="14645" y="17513"/>
                    <a:pt x="15712" y="18714"/>
                    <a:pt x="17146" y="18848"/>
                  </a:cubicBezTo>
                  <a:cubicBezTo>
                    <a:pt x="17238" y="18858"/>
                    <a:pt x="17329" y="18862"/>
                    <a:pt x="17420" y="18862"/>
                  </a:cubicBezTo>
                  <a:cubicBezTo>
                    <a:pt x="18558" y="18862"/>
                    <a:pt x="19658" y="18121"/>
                    <a:pt x="20615" y="17380"/>
                  </a:cubicBezTo>
                  <a:cubicBezTo>
                    <a:pt x="21783" y="16513"/>
                    <a:pt x="22750" y="15345"/>
                    <a:pt x="23251" y="14311"/>
                  </a:cubicBezTo>
                  <a:lnTo>
                    <a:pt x="23451" y="13978"/>
                  </a:lnTo>
                  <a:cubicBezTo>
                    <a:pt x="24118" y="12810"/>
                    <a:pt x="23518" y="10542"/>
                    <a:pt x="22850" y="9374"/>
                  </a:cubicBezTo>
                  <a:cubicBezTo>
                    <a:pt x="22183" y="8207"/>
                    <a:pt x="21149" y="7339"/>
                    <a:pt x="20048" y="6606"/>
                  </a:cubicBezTo>
                  <a:cubicBezTo>
                    <a:pt x="14144" y="2469"/>
                    <a:pt x="6972" y="1202"/>
                    <a:pt x="1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9;p33">
              <a:extLst>
                <a:ext uri="{FF2B5EF4-FFF2-40B4-BE49-F238E27FC236}">
                  <a16:creationId xmlns:a16="http://schemas.microsoft.com/office/drawing/2014/main" id="{696AC8DD-BE66-1C6D-91C6-7DD8D60551FD}"/>
                </a:ext>
              </a:extLst>
            </p:cNvPr>
            <p:cNvSpPr/>
            <p:nvPr/>
          </p:nvSpPr>
          <p:spPr>
            <a:xfrm>
              <a:off x="2166100" y="3498125"/>
              <a:ext cx="409475" cy="590450"/>
            </a:xfrm>
            <a:custGeom>
              <a:avLst/>
              <a:gdLst/>
              <a:ahLst/>
              <a:cxnLst/>
              <a:rect l="l" t="t" r="r" b="b"/>
              <a:pathLst>
                <a:path w="16379" h="23618" extrusionOk="0">
                  <a:moveTo>
                    <a:pt x="0" y="1"/>
                  </a:moveTo>
                  <a:lnTo>
                    <a:pt x="0" y="1"/>
                  </a:lnTo>
                  <a:cubicBezTo>
                    <a:pt x="1201" y="401"/>
                    <a:pt x="2368" y="902"/>
                    <a:pt x="3503" y="1535"/>
                  </a:cubicBezTo>
                  <a:cubicBezTo>
                    <a:pt x="4637" y="2102"/>
                    <a:pt x="5704" y="2836"/>
                    <a:pt x="6705" y="3604"/>
                  </a:cubicBezTo>
                  <a:cubicBezTo>
                    <a:pt x="8706" y="5171"/>
                    <a:pt x="10474" y="7039"/>
                    <a:pt x="11875" y="9174"/>
                  </a:cubicBezTo>
                  <a:cubicBezTo>
                    <a:pt x="13310" y="11242"/>
                    <a:pt x="14377" y="13577"/>
                    <a:pt x="15078" y="16046"/>
                  </a:cubicBezTo>
                  <a:cubicBezTo>
                    <a:pt x="15478" y="17280"/>
                    <a:pt x="15745" y="18548"/>
                    <a:pt x="15911" y="19782"/>
                  </a:cubicBezTo>
                  <a:cubicBezTo>
                    <a:pt x="16145" y="21083"/>
                    <a:pt x="16212" y="22350"/>
                    <a:pt x="16212" y="23618"/>
                  </a:cubicBezTo>
                  <a:cubicBezTo>
                    <a:pt x="16378" y="21049"/>
                    <a:pt x="16078" y="18448"/>
                    <a:pt x="15378" y="15946"/>
                  </a:cubicBezTo>
                  <a:cubicBezTo>
                    <a:pt x="14711" y="13444"/>
                    <a:pt x="13643" y="11076"/>
                    <a:pt x="12209" y="8907"/>
                  </a:cubicBezTo>
                  <a:cubicBezTo>
                    <a:pt x="10741" y="6773"/>
                    <a:pt x="8973" y="4871"/>
                    <a:pt x="6872" y="3337"/>
                  </a:cubicBezTo>
                  <a:cubicBezTo>
                    <a:pt x="5838" y="2569"/>
                    <a:pt x="4737" y="1902"/>
                    <a:pt x="3569" y="1335"/>
                  </a:cubicBezTo>
                  <a:cubicBezTo>
                    <a:pt x="2469" y="768"/>
                    <a:pt x="1234" y="335"/>
                    <a:pt x="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50;p33">
              <a:extLst>
                <a:ext uri="{FF2B5EF4-FFF2-40B4-BE49-F238E27FC236}">
                  <a16:creationId xmlns:a16="http://schemas.microsoft.com/office/drawing/2014/main" id="{8B7AA7AD-34D3-1E59-B63F-982CC7024494}"/>
                </a:ext>
              </a:extLst>
            </p:cNvPr>
            <p:cNvSpPr/>
            <p:nvPr/>
          </p:nvSpPr>
          <p:spPr>
            <a:xfrm>
              <a:off x="2724000" y="4008100"/>
              <a:ext cx="290225" cy="396550"/>
            </a:xfrm>
            <a:custGeom>
              <a:avLst/>
              <a:gdLst/>
              <a:ahLst/>
              <a:cxnLst/>
              <a:rect l="l" t="t" r="r" b="b"/>
              <a:pathLst>
                <a:path w="11609" h="15862" extrusionOk="0">
                  <a:moveTo>
                    <a:pt x="3950" y="1"/>
                  </a:moveTo>
                  <a:cubicBezTo>
                    <a:pt x="3428" y="1"/>
                    <a:pt x="3005" y="205"/>
                    <a:pt x="2902" y="717"/>
                  </a:cubicBezTo>
                  <a:lnTo>
                    <a:pt x="3030" y="765"/>
                  </a:lnTo>
                  <a:lnTo>
                    <a:pt x="3030" y="765"/>
                  </a:lnTo>
                  <a:cubicBezTo>
                    <a:pt x="2847" y="705"/>
                    <a:pt x="2663" y="677"/>
                    <a:pt x="2481" y="677"/>
                  </a:cubicBezTo>
                  <a:cubicBezTo>
                    <a:pt x="1200" y="677"/>
                    <a:pt x="0" y="2051"/>
                    <a:pt x="0" y="3352"/>
                  </a:cubicBezTo>
                  <a:cubicBezTo>
                    <a:pt x="0" y="4887"/>
                    <a:pt x="1067" y="6288"/>
                    <a:pt x="2068" y="7522"/>
                  </a:cubicBezTo>
                  <a:cubicBezTo>
                    <a:pt x="4370" y="10324"/>
                    <a:pt x="6671" y="13059"/>
                    <a:pt x="8940" y="15861"/>
                  </a:cubicBezTo>
                  <a:cubicBezTo>
                    <a:pt x="11608" y="10991"/>
                    <a:pt x="10341" y="4453"/>
                    <a:pt x="5971" y="784"/>
                  </a:cubicBezTo>
                  <a:cubicBezTo>
                    <a:pt x="5447" y="335"/>
                    <a:pt x="4618" y="1"/>
                    <a:pt x="3950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51;p33">
              <a:extLst>
                <a:ext uri="{FF2B5EF4-FFF2-40B4-BE49-F238E27FC236}">
                  <a16:creationId xmlns:a16="http://schemas.microsoft.com/office/drawing/2014/main" id="{41F7AA38-48CD-9A36-AEBA-1CA0834B270A}"/>
                </a:ext>
              </a:extLst>
            </p:cNvPr>
            <p:cNvSpPr/>
            <p:nvPr/>
          </p:nvSpPr>
          <p:spPr>
            <a:xfrm>
              <a:off x="2644775" y="4011000"/>
              <a:ext cx="281050" cy="281075"/>
            </a:xfrm>
            <a:custGeom>
              <a:avLst/>
              <a:gdLst/>
              <a:ahLst/>
              <a:cxnLst/>
              <a:rect l="l" t="t" r="r" b="b"/>
              <a:pathLst>
                <a:path w="11242" h="11243" extrusionOk="0">
                  <a:moveTo>
                    <a:pt x="3870" y="1"/>
                  </a:moveTo>
                  <a:cubicBezTo>
                    <a:pt x="3036" y="1"/>
                    <a:pt x="2202" y="234"/>
                    <a:pt x="1535" y="701"/>
                  </a:cubicBezTo>
                  <a:cubicBezTo>
                    <a:pt x="1201" y="901"/>
                    <a:pt x="867" y="1202"/>
                    <a:pt x="601" y="1502"/>
                  </a:cubicBezTo>
                  <a:cubicBezTo>
                    <a:pt x="334" y="1835"/>
                    <a:pt x="100" y="2169"/>
                    <a:pt x="0" y="2536"/>
                  </a:cubicBezTo>
                  <a:cubicBezTo>
                    <a:pt x="334" y="1769"/>
                    <a:pt x="934" y="1268"/>
                    <a:pt x="1635" y="868"/>
                  </a:cubicBezTo>
                  <a:cubicBezTo>
                    <a:pt x="2285" y="465"/>
                    <a:pt x="2993" y="264"/>
                    <a:pt x="3705" y="264"/>
                  </a:cubicBezTo>
                  <a:cubicBezTo>
                    <a:pt x="3760" y="264"/>
                    <a:pt x="3815" y="265"/>
                    <a:pt x="3870" y="268"/>
                  </a:cubicBezTo>
                  <a:cubicBezTo>
                    <a:pt x="4603" y="334"/>
                    <a:pt x="5371" y="568"/>
                    <a:pt x="6038" y="1001"/>
                  </a:cubicBezTo>
                  <a:cubicBezTo>
                    <a:pt x="6638" y="1368"/>
                    <a:pt x="7205" y="1935"/>
                    <a:pt x="7706" y="2569"/>
                  </a:cubicBezTo>
                  <a:cubicBezTo>
                    <a:pt x="8139" y="3203"/>
                    <a:pt x="8606" y="3837"/>
                    <a:pt x="8940" y="4537"/>
                  </a:cubicBezTo>
                  <a:cubicBezTo>
                    <a:pt x="9340" y="5238"/>
                    <a:pt x="9607" y="6005"/>
                    <a:pt x="9907" y="6705"/>
                  </a:cubicBezTo>
                  <a:cubicBezTo>
                    <a:pt x="10474" y="8173"/>
                    <a:pt x="10941" y="9674"/>
                    <a:pt x="11241" y="11242"/>
                  </a:cubicBezTo>
                  <a:cubicBezTo>
                    <a:pt x="11208" y="10441"/>
                    <a:pt x="11075" y="9674"/>
                    <a:pt x="10908" y="8874"/>
                  </a:cubicBezTo>
                  <a:cubicBezTo>
                    <a:pt x="10708" y="8073"/>
                    <a:pt x="10441" y="7339"/>
                    <a:pt x="10207" y="6572"/>
                  </a:cubicBezTo>
                  <a:cubicBezTo>
                    <a:pt x="9907" y="5838"/>
                    <a:pt x="9607" y="5104"/>
                    <a:pt x="9273" y="4370"/>
                  </a:cubicBezTo>
                  <a:cubicBezTo>
                    <a:pt x="8940" y="3670"/>
                    <a:pt x="8506" y="2936"/>
                    <a:pt x="8006" y="2336"/>
                  </a:cubicBezTo>
                  <a:cubicBezTo>
                    <a:pt x="7472" y="1702"/>
                    <a:pt x="6905" y="1068"/>
                    <a:pt x="6205" y="668"/>
                  </a:cubicBezTo>
                  <a:cubicBezTo>
                    <a:pt x="5537" y="234"/>
                    <a:pt x="4703" y="1"/>
                    <a:pt x="387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2;p33">
              <a:extLst>
                <a:ext uri="{FF2B5EF4-FFF2-40B4-BE49-F238E27FC236}">
                  <a16:creationId xmlns:a16="http://schemas.microsoft.com/office/drawing/2014/main" id="{706CC3BB-8698-9401-FEE7-4ADE4CA1BA1C}"/>
                </a:ext>
              </a:extLst>
            </p:cNvPr>
            <p:cNvSpPr/>
            <p:nvPr/>
          </p:nvSpPr>
          <p:spPr>
            <a:xfrm>
              <a:off x="2486325" y="4673975"/>
              <a:ext cx="1110800" cy="219350"/>
            </a:xfrm>
            <a:custGeom>
              <a:avLst/>
              <a:gdLst/>
              <a:ahLst/>
              <a:cxnLst/>
              <a:rect l="l" t="t" r="r" b="b"/>
              <a:pathLst>
                <a:path w="44432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44432" y="8774"/>
                  </a:lnTo>
                  <a:lnTo>
                    <a:pt x="44432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3;p33">
              <a:extLst>
                <a:ext uri="{FF2B5EF4-FFF2-40B4-BE49-F238E27FC236}">
                  <a16:creationId xmlns:a16="http://schemas.microsoft.com/office/drawing/2014/main" id="{14A0A248-4B8A-F696-084B-2C240B6D13BD}"/>
                </a:ext>
              </a:extLst>
            </p:cNvPr>
            <p:cNvSpPr/>
            <p:nvPr/>
          </p:nvSpPr>
          <p:spPr>
            <a:xfrm>
              <a:off x="3400300" y="4719000"/>
              <a:ext cx="126775" cy="127625"/>
            </a:xfrm>
            <a:custGeom>
              <a:avLst/>
              <a:gdLst/>
              <a:ahLst/>
              <a:cxnLst/>
              <a:rect l="l" t="t" r="r" b="b"/>
              <a:pathLst>
                <a:path w="5071" h="5105" extrusionOk="0">
                  <a:moveTo>
                    <a:pt x="2536" y="1"/>
                  </a:moveTo>
                  <a:cubicBezTo>
                    <a:pt x="1101" y="1"/>
                    <a:pt x="1" y="1135"/>
                    <a:pt x="1" y="2569"/>
                  </a:cubicBezTo>
                  <a:cubicBezTo>
                    <a:pt x="1" y="3970"/>
                    <a:pt x="1135" y="5105"/>
                    <a:pt x="2536" y="5105"/>
                  </a:cubicBezTo>
                  <a:cubicBezTo>
                    <a:pt x="3903" y="5105"/>
                    <a:pt x="5071" y="3970"/>
                    <a:pt x="5071" y="2569"/>
                  </a:cubicBezTo>
                  <a:cubicBezTo>
                    <a:pt x="5071" y="1135"/>
                    <a:pt x="3937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4;p33">
              <a:extLst>
                <a:ext uri="{FF2B5EF4-FFF2-40B4-BE49-F238E27FC236}">
                  <a16:creationId xmlns:a16="http://schemas.microsoft.com/office/drawing/2014/main" id="{6593126C-ED36-458D-C308-4E9892EF277C}"/>
                </a:ext>
              </a:extLst>
            </p:cNvPr>
            <p:cNvSpPr/>
            <p:nvPr/>
          </p:nvSpPr>
          <p:spPr>
            <a:xfrm>
              <a:off x="3414475" y="473485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9" y="1"/>
                  </a:moveTo>
                  <a:cubicBezTo>
                    <a:pt x="901" y="1"/>
                    <a:pt x="1" y="901"/>
                    <a:pt x="1" y="1969"/>
                  </a:cubicBezTo>
                  <a:cubicBezTo>
                    <a:pt x="1" y="3070"/>
                    <a:pt x="868" y="3937"/>
                    <a:pt x="1969" y="3937"/>
                  </a:cubicBezTo>
                  <a:cubicBezTo>
                    <a:pt x="3070" y="3937"/>
                    <a:pt x="3937" y="3070"/>
                    <a:pt x="3937" y="1969"/>
                  </a:cubicBezTo>
                  <a:cubicBezTo>
                    <a:pt x="3937" y="901"/>
                    <a:pt x="3036" y="1"/>
                    <a:pt x="19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5;p33">
              <a:extLst>
                <a:ext uri="{FF2B5EF4-FFF2-40B4-BE49-F238E27FC236}">
                  <a16:creationId xmlns:a16="http://schemas.microsoft.com/office/drawing/2014/main" id="{796AD5BD-0F48-5408-76DE-729D6AF3BC89}"/>
                </a:ext>
              </a:extLst>
            </p:cNvPr>
            <p:cNvSpPr/>
            <p:nvPr/>
          </p:nvSpPr>
          <p:spPr>
            <a:xfrm>
              <a:off x="2531350" y="4736525"/>
              <a:ext cx="774750" cy="92600"/>
            </a:xfrm>
            <a:custGeom>
              <a:avLst/>
              <a:gdLst/>
              <a:ahLst/>
              <a:cxnLst/>
              <a:rect l="l" t="t" r="r" b="b"/>
              <a:pathLst>
                <a:path w="30990" h="3704" extrusionOk="0">
                  <a:moveTo>
                    <a:pt x="1" y="0"/>
                  </a:moveTo>
                  <a:lnTo>
                    <a:pt x="1" y="3703"/>
                  </a:lnTo>
                  <a:lnTo>
                    <a:pt x="30989" y="3703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6;p33">
              <a:extLst>
                <a:ext uri="{FF2B5EF4-FFF2-40B4-BE49-F238E27FC236}">
                  <a16:creationId xmlns:a16="http://schemas.microsoft.com/office/drawing/2014/main" id="{E13357AF-00FC-B6A7-0897-AF4AA347A3E6}"/>
                </a:ext>
              </a:extLst>
            </p:cNvPr>
            <p:cNvSpPr/>
            <p:nvPr/>
          </p:nvSpPr>
          <p:spPr>
            <a:xfrm>
              <a:off x="2558875" y="4763200"/>
              <a:ext cx="722200" cy="7550"/>
            </a:xfrm>
            <a:custGeom>
              <a:avLst/>
              <a:gdLst/>
              <a:ahLst/>
              <a:cxnLst/>
              <a:rect l="l" t="t" r="r" b="b"/>
              <a:pathLst>
                <a:path w="28888" h="302" extrusionOk="0">
                  <a:moveTo>
                    <a:pt x="14477" y="1"/>
                  </a:moveTo>
                  <a:lnTo>
                    <a:pt x="7205" y="34"/>
                  </a:lnTo>
                  <a:lnTo>
                    <a:pt x="3636" y="101"/>
                  </a:lnTo>
                  <a:lnTo>
                    <a:pt x="0" y="168"/>
                  </a:lnTo>
                  <a:lnTo>
                    <a:pt x="3636" y="201"/>
                  </a:lnTo>
                  <a:lnTo>
                    <a:pt x="7205" y="268"/>
                  </a:lnTo>
                  <a:lnTo>
                    <a:pt x="14477" y="301"/>
                  </a:lnTo>
                  <a:lnTo>
                    <a:pt x="21682" y="268"/>
                  </a:lnTo>
                  <a:lnTo>
                    <a:pt x="25318" y="201"/>
                  </a:lnTo>
                  <a:lnTo>
                    <a:pt x="28888" y="168"/>
                  </a:lnTo>
                  <a:lnTo>
                    <a:pt x="25318" y="101"/>
                  </a:lnTo>
                  <a:lnTo>
                    <a:pt x="21682" y="34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7;p33">
              <a:extLst>
                <a:ext uri="{FF2B5EF4-FFF2-40B4-BE49-F238E27FC236}">
                  <a16:creationId xmlns:a16="http://schemas.microsoft.com/office/drawing/2014/main" id="{12CD3520-86E6-1130-7C11-9B37E7D8D6CA}"/>
                </a:ext>
              </a:extLst>
            </p:cNvPr>
            <p:cNvSpPr/>
            <p:nvPr/>
          </p:nvSpPr>
          <p:spPr>
            <a:xfrm>
              <a:off x="2558875" y="4797400"/>
              <a:ext cx="722200" cy="7525"/>
            </a:xfrm>
            <a:custGeom>
              <a:avLst/>
              <a:gdLst/>
              <a:ahLst/>
              <a:cxnLst/>
              <a:rect l="l" t="t" r="r" b="b"/>
              <a:pathLst>
                <a:path w="28888" h="301" extrusionOk="0">
                  <a:moveTo>
                    <a:pt x="14477" y="1"/>
                  </a:moveTo>
                  <a:lnTo>
                    <a:pt x="7205" y="67"/>
                  </a:lnTo>
                  <a:lnTo>
                    <a:pt x="3636" y="101"/>
                  </a:lnTo>
                  <a:lnTo>
                    <a:pt x="0" y="134"/>
                  </a:lnTo>
                  <a:lnTo>
                    <a:pt x="3636" y="234"/>
                  </a:lnTo>
                  <a:lnTo>
                    <a:pt x="7205" y="267"/>
                  </a:lnTo>
                  <a:lnTo>
                    <a:pt x="14477" y="301"/>
                  </a:lnTo>
                  <a:lnTo>
                    <a:pt x="21682" y="267"/>
                  </a:lnTo>
                  <a:lnTo>
                    <a:pt x="25318" y="234"/>
                  </a:lnTo>
                  <a:lnTo>
                    <a:pt x="28888" y="134"/>
                  </a:lnTo>
                  <a:lnTo>
                    <a:pt x="25318" y="101"/>
                  </a:lnTo>
                  <a:lnTo>
                    <a:pt x="21682" y="67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8;p33">
              <a:extLst>
                <a:ext uri="{FF2B5EF4-FFF2-40B4-BE49-F238E27FC236}">
                  <a16:creationId xmlns:a16="http://schemas.microsoft.com/office/drawing/2014/main" id="{004612D1-F821-6CF7-A459-0A90A9312261}"/>
                </a:ext>
              </a:extLst>
            </p:cNvPr>
            <p:cNvSpPr/>
            <p:nvPr/>
          </p:nvSpPr>
          <p:spPr>
            <a:xfrm>
              <a:off x="2487975" y="4894125"/>
              <a:ext cx="1219250" cy="240200"/>
            </a:xfrm>
            <a:custGeom>
              <a:avLst/>
              <a:gdLst/>
              <a:ahLst/>
              <a:cxnLst/>
              <a:rect l="l" t="t" r="r" b="b"/>
              <a:pathLst>
                <a:path w="48770" h="9608" extrusionOk="0">
                  <a:moveTo>
                    <a:pt x="1" y="1"/>
                  </a:moveTo>
                  <a:lnTo>
                    <a:pt x="1" y="9608"/>
                  </a:lnTo>
                  <a:lnTo>
                    <a:pt x="48769" y="9608"/>
                  </a:lnTo>
                  <a:lnTo>
                    <a:pt x="48769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9;p33">
              <a:extLst>
                <a:ext uri="{FF2B5EF4-FFF2-40B4-BE49-F238E27FC236}">
                  <a16:creationId xmlns:a16="http://schemas.microsoft.com/office/drawing/2014/main" id="{B4B709DA-4A55-2C2A-A1C2-836A5DCAD75F}"/>
                </a:ext>
              </a:extLst>
            </p:cNvPr>
            <p:cNvSpPr/>
            <p:nvPr/>
          </p:nvSpPr>
          <p:spPr>
            <a:xfrm>
              <a:off x="3488700" y="4944150"/>
              <a:ext cx="140950" cy="139325"/>
            </a:xfrm>
            <a:custGeom>
              <a:avLst/>
              <a:gdLst/>
              <a:ahLst/>
              <a:cxnLst/>
              <a:rect l="l" t="t" r="r" b="b"/>
              <a:pathLst>
                <a:path w="5638" h="5573" extrusionOk="0">
                  <a:moveTo>
                    <a:pt x="2809" y="1"/>
                  </a:moveTo>
                  <a:cubicBezTo>
                    <a:pt x="1302" y="1"/>
                    <a:pt x="67" y="1223"/>
                    <a:pt x="34" y="2737"/>
                  </a:cubicBezTo>
                  <a:cubicBezTo>
                    <a:pt x="1" y="4271"/>
                    <a:pt x="1235" y="5572"/>
                    <a:pt x="2769" y="5572"/>
                  </a:cubicBezTo>
                  <a:cubicBezTo>
                    <a:pt x="2790" y="5572"/>
                    <a:pt x="2811" y="5573"/>
                    <a:pt x="2831" y="5573"/>
                  </a:cubicBezTo>
                  <a:cubicBezTo>
                    <a:pt x="4370" y="5573"/>
                    <a:pt x="5605" y="4351"/>
                    <a:pt x="5605" y="2837"/>
                  </a:cubicBezTo>
                  <a:cubicBezTo>
                    <a:pt x="5638" y="1302"/>
                    <a:pt x="4404" y="35"/>
                    <a:pt x="2869" y="1"/>
                  </a:cubicBezTo>
                  <a:cubicBezTo>
                    <a:pt x="2849" y="1"/>
                    <a:pt x="2829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0;p33">
              <a:extLst>
                <a:ext uri="{FF2B5EF4-FFF2-40B4-BE49-F238E27FC236}">
                  <a16:creationId xmlns:a16="http://schemas.microsoft.com/office/drawing/2014/main" id="{A9060EDB-F8FF-5009-0A95-11A529B487FF}"/>
                </a:ext>
              </a:extLst>
            </p:cNvPr>
            <p:cNvSpPr/>
            <p:nvPr/>
          </p:nvSpPr>
          <p:spPr>
            <a:xfrm>
              <a:off x="3505375" y="4959175"/>
              <a:ext cx="108450" cy="108450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1;p33">
              <a:extLst>
                <a:ext uri="{FF2B5EF4-FFF2-40B4-BE49-F238E27FC236}">
                  <a16:creationId xmlns:a16="http://schemas.microsoft.com/office/drawing/2014/main" id="{FEA2CFC0-4E97-D2E3-ED3F-F1CC7959DADB}"/>
                </a:ext>
              </a:extLst>
            </p:cNvPr>
            <p:cNvSpPr/>
            <p:nvPr/>
          </p:nvSpPr>
          <p:spPr>
            <a:xfrm>
              <a:off x="2537200" y="4963350"/>
              <a:ext cx="849775" cy="101775"/>
            </a:xfrm>
            <a:custGeom>
              <a:avLst/>
              <a:gdLst/>
              <a:ahLst/>
              <a:cxnLst/>
              <a:rect l="l" t="t" r="r" b="b"/>
              <a:pathLst>
                <a:path w="3399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33991" y="4070"/>
                  </a:lnTo>
                  <a:lnTo>
                    <a:pt x="3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2;p33">
              <a:extLst>
                <a:ext uri="{FF2B5EF4-FFF2-40B4-BE49-F238E27FC236}">
                  <a16:creationId xmlns:a16="http://schemas.microsoft.com/office/drawing/2014/main" id="{F066EB8C-6093-1B81-4F2E-A472F4F4626A}"/>
                </a:ext>
              </a:extLst>
            </p:cNvPr>
            <p:cNvSpPr/>
            <p:nvPr/>
          </p:nvSpPr>
          <p:spPr>
            <a:xfrm>
              <a:off x="2567200" y="4991700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1"/>
                  </a:moveTo>
                  <a:lnTo>
                    <a:pt x="7940" y="34"/>
                  </a:lnTo>
                  <a:lnTo>
                    <a:pt x="3970" y="67"/>
                  </a:lnTo>
                  <a:lnTo>
                    <a:pt x="1" y="168"/>
                  </a:lnTo>
                  <a:lnTo>
                    <a:pt x="3970" y="201"/>
                  </a:lnTo>
                  <a:lnTo>
                    <a:pt x="7940" y="234"/>
                  </a:lnTo>
                  <a:lnTo>
                    <a:pt x="15846" y="301"/>
                  </a:lnTo>
                  <a:lnTo>
                    <a:pt x="23818" y="234"/>
                  </a:lnTo>
                  <a:lnTo>
                    <a:pt x="27787" y="201"/>
                  </a:lnTo>
                  <a:lnTo>
                    <a:pt x="31724" y="168"/>
                  </a:lnTo>
                  <a:lnTo>
                    <a:pt x="27787" y="67"/>
                  </a:lnTo>
                  <a:lnTo>
                    <a:pt x="23818" y="3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;p33">
              <a:extLst>
                <a:ext uri="{FF2B5EF4-FFF2-40B4-BE49-F238E27FC236}">
                  <a16:creationId xmlns:a16="http://schemas.microsoft.com/office/drawing/2014/main" id="{2E87D303-0B79-E8B8-B132-BEB24CAF3478}"/>
                </a:ext>
              </a:extLst>
            </p:cNvPr>
            <p:cNvSpPr/>
            <p:nvPr/>
          </p:nvSpPr>
          <p:spPr>
            <a:xfrm>
              <a:off x="2567200" y="5030075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0"/>
                  </a:moveTo>
                  <a:lnTo>
                    <a:pt x="7940" y="34"/>
                  </a:lnTo>
                  <a:lnTo>
                    <a:pt x="3970" y="100"/>
                  </a:lnTo>
                  <a:lnTo>
                    <a:pt x="1" y="167"/>
                  </a:lnTo>
                  <a:lnTo>
                    <a:pt x="3970" y="267"/>
                  </a:lnTo>
                  <a:lnTo>
                    <a:pt x="7940" y="300"/>
                  </a:lnTo>
                  <a:lnTo>
                    <a:pt x="23818" y="300"/>
                  </a:lnTo>
                  <a:lnTo>
                    <a:pt x="27787" y="267"/>
                  </a:lnTo>
                  <a:lnTo>
                    <a:pt x="31724" y="167"/>
                  </a:lnTo>
                  <a:lnTo>
                    <a:pt x="27787" y="100"/>
                  </a:lnTo>
                  <a:lnTo>
                    <a:pt x="23818" y="34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;p33">
              <a:extLst>
                <a:ext uri="{FF2B5EF4-FFF2-40B4-BE49-F238E27FC236}">
                  <a16:creationId xmlns:a16="http://schemas.microsoft.com/office/drawing/2014/main" id="{51990B4D-3828-7E3E-AAA5-9315C3B02C2A}"/>
                </a:ext>
              </a:extLst>
            </p:cNvPr>
            <p:cNvSpPr/>
            <p:nvPr/>
          </p:nvSpPr>
          <p:spPr>
            <a:xfrm>
              <a:off x="2488825" y="4442150"/>
              <a:ext cx="1155850" cy="228525"/>
            </a:xfrm>
            <a:custGeom>
              <a:avLst/>
              <a:gdLst/>
              <a:ahLst/>
              <a:cxnLst/>
              <a:rect l="l" t="t" r="r" b="b"/>
              <a:pathLst>
                <a:path w="46234" h="9141" extrusionOk="0">
                  <a:moveTo>
                    <a:pt x="0" y="0"/>
                  </a:moveTo>
                  <a:lnTo>
                    <a:pt x="0" y="9140"/>
                  </a:lnTo>
                  <a:lnTo>
                    <a:pt x="46233" y="9140"/>
                  </a:lnTo>
                  <a:lnTo>
                    <a:pt x="46233" y="0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5;p33">
              <a:extLst>
                <a:ext uri="{FF2B5EF4-FFF2-40B4-BE49-F238E27FC236}">
                  <a16:creationId xmlns:a16="http://schemas.microsoft.com/office/drawing/2014/main" id="{D6A46F5D-AA60-F4BE-293A-E0AFA27DFB83}"/>
                </a:ext>
              </a:extLst>
            </p:cNvPr>
            <p:cNvSpPr/>
            <p:nvPr/>
          </p:nvSpPr>
          <p:spPr>
            <a:xfrm>
              <a:off x="3439500" y="44896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1"/>
                  </a:moveTo>
                  <a:cubicBezTo>
                    <a:pt x="1168" y="1"/>
                    <a:pt x="0" y="1202"/>
                    <a:pt x="0" y="2636"/>
                  </a:cubicBezTo>
                  <a:cubicBezTo>
                    <a:pt x="0" y="4104"/>
                    <a:pt x="1168" y="5271"/>
                    <a:pt x="2636" y="5271"/>
                  </a:cubicBezTo>
                  <a:cubicBezTo>
                    <a:pt x="4037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6;p33">
              <a:extLst>
                <a:ext uri="{FF2B5EF4-FFF2-40B4-BE49-F238E27FC236}">
                  <a16:creationId xmlns:a16="http://schemas.microsoft.com/office/drawing/2014/main" id="{B8282B41-018E-87A6-BFF5-1806C0864B2F}"/>
                </a:ext>
              </a:extLst>
            </p:cNvPr>
            <p:cNvSpPr/>
            <p:nvPr/>
          </p:nvSpPr>
          <p:spPr>
            <a:xfrm>
              <a:off x="3454500" y="4504700"/>
              <a:ext cx="101775" cy="102600"/>
            </a:xfrm>
            <a:custGeom>
              <a:avLst/>
              <a:gdLst/>
              <a:ahLst/>
              <a:cxnLst/>
              <a:rect l="l" t="t" r="r" b="b"/>
              <a:pathLst>
                <a:path w="4071" h="4104" extrusionOk="0">
                  <a:moveTo>
                    <a:pt x="2036" y="0"/>
                  </a:moveTo>
                  <a:cubicBezTo>
                    <a:pt x="902" y="0"/>
                    <a:pt x="1" y="934"/>
                    <a:pt x="1" y="2035"/>
                  </a:cubicBezTo>
                  <a:cubicBezTo>
                    <a:pt x="1" y="3169"/>
                    <a:pt x="902" y="4103"/>
                    <a:pt x="2036" y="4103"/>
                  </a:cubicBezTo>
                  <a:cubicBezTo>
                    <a:pt x="3170" y="4103"/>
                    <a:pt x="4070" y="3169"/>
                    <a:pt x="4070" y="2035"/>
                  </a:cubicBezTo>
                  <a:cubicBezTo>
                    <a:pt x="4070" y="934"/>
                    <a:pt x="3170" y="0"/>
                    <a:pt x="203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7;p33">
              <a:extLst>
                <a:ext uri="{FF2B5EF4-FFF2-40B4-BE49-F238E27FC236}">
                  <a16:creationId xmlns:a16="http://schemas.microsoft.com/office/drawing/2014/main" id="{12BF49E3-31E0-226F-4369-075AA72A2104}"/>
                </a:ext>
              </a:extLst>
            </p:cNvPr>
            <p:cNvSpPr/>
            <p:nvPr/>
          </p:nvSpPr>
          <p:spPr>
            <a:xfrm>
              <a:off x="2535525" y="4507200"/>
              <a:ext cx="805600" cy="96750"/>
            </a:xfrm>
            <a:custGeom>
              <a:avLst/>
              <a:gdLst/>
              <a:ahLst/>
              <a:cxnLst/>
              <a:rect l="l" t="t" r="r" b="b"/>
              <a:pathLst>
                <a:path w="3222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2223" y="3870"/>
                  </a:lnTo>
                  <a:lnTo>
                    <a:pt x="3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8;p33">
              <a:extLst>
                <a:ext uri="{FF2B5EF4-FFF2-40B4-BE49-F238E27FC236}">
                  <a16:creationId xmlns:a16="http://schemas.microsoft.com/office/drawing/2014/main" id="{C0A4B1C0-5619-56A1-43E1-F49683385228}"/>
                </a:ext>
              </a:extLst>
            </p:cNvPr>
            <p:cNvSpPr/>
            <p:nvPr/>
          </p:nvSpPr>
          <p:spPr>
            <a:xfrm>
              <a:off x="2563050" y="4533875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15044" y="1"/>
                  </a:moveTo>
                  <a:lnTo>
                    <a:pt x="7539" y="34"/>
                  </a:lnTo>
                  <a:lnTo>
                    <a:pt x="3803" y="101"/>
                  </a:lnTo>
                  <a:lnTo>
                    <a:pt x="0" y="167"/>
                  </a:lnTo>
                  <a:lnTo>
                    <a:pt x="3803" y="268"/>
                  </a:lnTo>
                  <a:lnTo>
                    <a:pt x="7539" y="301"/>
                  </a:lnTo>
                  <a:lnTo>
                    <a:pt x="22616" y="301"/>
                  </a:lnTo>
                  <a:lnTo>
                    <a:pt x="26352" y="268"/>
                  </a:lnTo>
                  <a:lnTo>
                    <a:pt x="30122" y="167"/>
                  </a:lnTo>
                  <a:lnTo>
                    <a:pt x="26352" y="101"/>
                  </a:lnTo>
                  <a:lnTo>
                    <a:pt x="22616" y="34"/>
                  </a:lnTo>
                  <a:lnTo>
                    <a:pt x="1504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9;p33">
              <a:extLst>
                <a:ext uri="{FF2B5EF4-FFF2-40B4-BE49-F238E27FC236}">
                  <a16:creationId xmlns:a16="http://schemas.microsoft.com/office/drawing/2014/main" id="{0FB4ABC5-076C-E189-0E12-31E93560C875}"/>
                </a:ext>
              </a:extLst>
            </p:cNvPr>
            <p:cNvSpPr/>
            <p:nvPr/>
          </p:nvSpPr>
          <p:spPr>
            <a:xfrm>
              <a:off x="2563050" y="4571400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7539" y="1"/>
                  </a:moveTo>
                  <a:lnTo>
                    <a:pt x="3803" y="34"/>
                  </a:lnTo>
                  <a:lnTo>
                    <a:pt x="0" y="134"/>
                  </a:lnTo>
                  <a:lnTo>
                    <a:pt x="3803" y="201"/>
                  </a:lnTo>
                  <a:lnTo>
                    <a:pt x="7539" y="268"/>
                  </a:lnTo>
                  <a:lnTo>
                    <a:pt x="15044" y="301"/>
                  </a:lnTo>
                  <a:lnTo>
                    <a:pt x="22616" y="268"/>
                  </a:lnTo>
                  <a:lnTo>
                    <a:pt x="26352" y="201"/>
                  </a:lnTo>
                  <a:lnTo>
                    <a:pt x="30122" y="134"/>
                  </a:lnTo>
                  <a:lnTo>
                    <a:pt x="26352" y="34"/>
                  </a:lnTo>
                  <a:lnTo>
                    <a:pt x="2261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0;p33">
              <a:extLst>
                <a:ext uri="{FF2B5EF4-FFF2-40B4-BE49-F238E27FC236}">
                  <a16:creationId xmlns:a16="http://schemas.microsoft.com/office/drawing/2014/main" id="{18BF508D-033F-3175-16D8-6668E1A3F7AD}"/>
                </a:ext>
              </a:extLst>
            </p:cNvPr>
            <p:cNvSpPr/>
            <p:nvPr/>
          </p:nvSpPr>
          <p:spPr>
            <a:xfrm>
              <a:off x="2621500" y="933275"/>
              <a:ext cx="1605350" cy="1717925"/>
            </a:xfrm>
            <a:custGeom>
              <a:avLst/>
              <a:gdLst/>
              <a:ahLst/>
              <a:cxnLst/>
              <a:rect l="l" t="t" r="r" b="b"/>
              <a:pathLst>
                <a:path w="64214" h="68717" extrusionOk="0">
                  <a:moveTo>
                    <a:pt x="4804" y="1"/>
                  </a:moveTo>
                  <a:cubicBezTo>
                    <a:pt x="2135" y="1"/>
                    <a:pt x="1" y="2135"/>
                    <a:pt x="1" y="4771"/>
                  </a:cubicBezTo>
                  <a:lnTo>
                    <a:pt x="1" y="63913"/>
                  </a:lnTo>
                  <a:cubicBezTo>
                    <a:pt x="1" y="66582"/>
                    <a:pt x="2169" y="68716"/>
                    <a:pt x="4804" y="68716"/>
                  </a:cubicBezTo>
                  <a:lnTo>
                    <a:pt x="59443" y="68716"/>
                  </a:lnTo>
                  <a:cubicBezTo>
                    <a:pt x="62112" y="68716"/>
                    <a:pt x="64213" y="66582"/>
                    <a:pt x="64213" y="63946"/>
                  </a:cubicBezTo>
                  <a:lnTo>
                    <a:pt x="64213" y="4771"/>
                  </a:lnTo>
                  <a:cubicBezTo>
                    <a:pt x="64213" y="2102"/>
                    <a:pt x="62045" y="1"/>
                    <a:pt x="59443" y="1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71;p33">
              <a:extLst>
                <a:ext uri="{FF2B5EF4-FFF2-40B4-BE49-F238E27FC236}">
                  <a16:creationId xmlns:a16="http://schemas.microsoft.com/office/drawing/2014/main" id="{69C12040-E7D1-FFFB-EE95-E846CAD7BDB3}"/>
                </a:ext>
              </a:extLst>
            </p:cNvPr>
            <p:cNvSpPr/>
            <p:nvPr/>
          </p:nvSpPr>
          <p:spPr>
            <a:xfrm>
              <a:off x="2623175" y="933275"/>
              <a:ext cx="1603675" cy="229350"/>
            </a:xfrm>
            <a:custGeom>
              <a:avLst/>
              <a:gdLst/>
              <a:ahLst/>
              <a:cxnLst/>
              <a:rect l="l" t="t" r="r" b="b"/>
              <a:pathLst>
                <a:path w="64147" h="9174" extrusionOk="0">
                  <a:moveTo>
                    <a:pt x="4570" y="1"/>
                  </a:moveTo>
                  <a:cubicBezTo>
                    <a:pt x="2035" y="1"/>
                    <a:pt x="0" y="2035"/>
                    <a:pt x="0" y="4571"/>
                  </a:cubicBezTo>
                  <a:lnTo>
                    <a:pt x="0" y="9174"/>
                  </a:lnTo>
                  <a:lnTo>
                    <a:pt x="64146" y="9174"/>
                  </a:lnTo>
                  <a:lnTo>
                    <a:pt x="64146" y="4571"/>
                  </a:lnTo>
                  <a:cubicBezTo>
                    <a:pt x="64146" y="2035"/>
                    <a:pt x="62111" y="1"/>
                    <a:pt x="59576" y="1"/>
                  </a:cubicBezTo>
                  <a:close/>
                </a:path>
              </a:pathLst>
            </a:custGeom>
            <a:solidFill>
              <a:srgbClr val="E59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2;p33">
              <a:extLst>
                <a:ext uri="{FF2B5EF4-FFF2-40B4-BE49-F238E27FC236}">
                  <a16:creationId xmlns:a16="http://schemas.microsoft.com/office/drawing/2014/main" id="{070665CB-4B01-6719-211F-E7C4682ADF45}"/>
                </a:ext>
              </a:extLst>
            </p:cNvPr>
            <p:cNvSpPr/>
            <p:nvPr/>
          </p:nvSpPr>
          <p:spPr>
            <a:xfrm>
              <a:off x="372895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35"/>
                    <a:pt x="701" y="3169"/>
                    <a:pt x="1569" y="3169"/>
                  </a:cubicBezTo>
                  <a:cubicBezTo>
                    <a:pt x="2436" y="3169"/>
                    <a:pt x="3170" y="2435"/>
                    <a:pt x="3170" y="1568"/>
                  </a:cubicBezTo>
                  <a:cubicBezTo>
                    <a:pt x="3170" y="701"/>
                    <a:pt x="2436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;p33">
              <a:extLst>
                <a:ext uri="{FF2B5EF4-FFF2-40B4-BE49-F238E27FC236}">
                  <a16:creationId xmlns:a16="http://schemas.microsoft.com/office/drawing/2014/main" id="{F0F3F794-E7B2-75C9-4089-764063EE2357}"/>
                </a:ext>
              </a:extLst>
            </p:cNvPr>
            <p:cNvSpPr/>
            <p:nvPr/>
          </p:nvSpPr>
          <p:spPr>
            <a:xfrm>
              <a:off x="388740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69"/>
                    <a:pt x="701" y="3169"/>
                    <a:pt x="1569" y="3169"/>
                  </a:cubicBezTo>
                  <a:cubicBezTo>
                    <a:pt x="2469" y="3169"/>
                    <a:pt x="3170" y="2469"/>
                    <a:pt x="3170" y="1568"/>
                  </a:cubicBezTo>
                  <a:cubicBezTo>
                    <a:pt x="3170" y="701"/>
                    <a:pt x="2469" y="0"/>
                    <a:pt x="1569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;p33">
              <a:extLst>
                <a:ext uri="{FF2B5EF4-FFF2-40B4-BE49-F238E27FC236}">
                  <a16:creationId xmlns:a16="http://schemas.microsoft.com/office/drawing/2014/main" id="{CB631B93-0B65-EFDB-DD95-88C0B1134300}"/>
                </a:ext>
              </a:extLst>
            </p:cNvPr>
            <p:cNvSpPr/>
            <p:nvPr/>
          </p:nvSpPr>
          <p:spPr>
            <a:xfrm>
              <a:off x="4040025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601" y="0"/>
                  </a:moveTo>
                  <a:cubicBezTo>
                    <a:pt x="734" y="0"/>
                    <a:pt x="0" y="701"/>
                    <a:pt x="0" y="1568"/>
                  </a:cubicBezTo>
                  <a:cubicBezTo>
                    <a:pt x="0" y="2435"/>
                    <a:pt x="734" y="3169"/>
                    <a:pt x="1601" y="3169"/>
                  </a:cubicBezTo>
                  <a:cubicBezTo>
                    <a:pt x="2469" y="3169"/>
                    <a:pt x="3169" y="2435"/>
                    <a:pt x="3169" y="1568"/>
                  </a:cubicBezTo>
                  <a:cubicBezTo>
                    <a:pt x="3169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0;p33">
              <a:extLst>
                <a:ext uri="{FF2B5EF4-FFF2-40B4-BE49-F238E27FC236}">
                  <a16:creationId xmlns:a16="http://schemas.microsoft.com/office/drawing/2014/main" id="{BEDF3919-3F9B-8A18-BD0F-5E1DD8B6CDE7}"/>
                </a:ext>
              </a:extLst>
            </p:cNvPr>
            <p:cNvSpPr/>
            <p:nvPr/>
          </p:nvSpPr>
          <p:spPr>
            <a:xfrm>
              <a:off x="2990100" y="1631275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67"/>
                    <a:pt x="3336" y="134"/>
                    <a:pt x="0" y="201"/>
                  </a:cubicBezTo>
                  <a:cubicBezTo>
                    <a:pt x="2502" y="276"/>
                    <a:pt x="5023" y="313"/>
                    <a:pt x="7534" y="313"/>
                  </a:cubicBezTo>
                  <a:cubicBezTo>
                    <a:pt x="8371" y="313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7"/>
                  </a:lnTo>
                  <a:lnTo>
                    <a:pt x="40229" y="167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1;p33">
              <a:extLst>
                <a:ext uri="{FF2B5EF4-FFF2-40B4-BE49-F238E27FC236}">
                  <a16:creationId xmlns:a16="http://schemas.microsoft.com/office/drawing/2014/main" id="{3E5BFD84-A0B7-A031-C981-6A17BEC309C1}"/>
                </a:ext>
              </a:extLst>
            </p:cNvPr>
            <p:cNvSpPr/>
            <p:nvPr/>
          </p:nvSpPr>
          <p:spPr>
            <a:xfrm>
              <a:off x="2990100" y="1743850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101"/>
                    <a:pt x="3336" y="134"/>
                    <a:pt x="0" y="201"/>
                  </a:cubicBezTo>
                  <a:cubicBezTo>
                    <a:pt x="2502" y="276"/>
                    <a:pt x="5023" y="314"/>
                    <a:pt x="7534" y="314"/>
                  </a:cubicBezTo>
                  <a:cubicBezTo>
                    <a:pt x="8371" y="314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8"/>
                  </a:lnTo>
                  <a:lnTo>
                    <a:pt x="40229" y="168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2;p33">
              <a:extLst>
                <a:ext uri="{FF2B5EF4-FFF2-40B4-BE49-F238E27FC236}">
                  <a16:creationId xmlns:a16="http://schemas.microsoft.com/office/drawing/2014/main" id="{0E044567-1F3B-6860-207D-2A7FDB719D6F}"/>
                </a:ext>
              </a:extLst>
            </p:cNvPr>
            <p:cNvSpPr/>
            <p:nvPr/>
          </p:nvSpPr>
          <p:spPr>
            <a:xfrm>
              <a:off x="2863350" y="1622100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968"/>
                    <a:pt x="300" y="1235"/>
                    <a:pt x="667" y="1235"/>
                  </a:cubicBezTo>
                  <a:cubicBezTo>
                    <a:pt x="1068" y="1235"/>
                    <a:pt x="1334" y="968"/>
                    <a:pt x="1334" y="634"/>
                  </a:cubicBezTo>
                  <a:cubicBezTo>
                    <a:pt x="1334" y="234"/>
                    <a:pt x="1068" y="1"/>
                    <a:pt x="6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3;p33">
              <a:extLst>
                <a:ext uri="{FF2B5EF4-FFF2-40B4-BE49-F238E27FC236}">
                  <a16:creationId xmlns:a16="http://schemas.microsoft.com/office/drawing/2014/main" id="{18B87B8D-327E-8123-3B39-8090F65F48EC}"/>
                </a:ext>
              </a:extLst>
            </p:cNvPr>
            <p:cNvSpPr/>
            <p:nvPr/>
          </p:nvSpPr>
          <p:spPr>
            <a:xfrm>
              <a:off x="2863350" y="1730525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0"/>
                  </a:moveTo>
                  <a:cubicBezTo>
                    <a:pt x="300" y="0"/>
                    <a:pt x="0" y="267"/>
                    <a:pt x="0" y="634"/>
                  </a:cubicBezTo>
                  <a:cubicBezTo>
                    <a:pt x="0" y="967"/>
                    <a:pt x="300" y="1234"/>
                    <a:pt x="667" y="1234"/>
                  </a:cubicBezTo>
                  <a:cubicBezTo>
                    <a:pt x="1068" y="1234"/>
                    <a:pt x="1334" y="967"/>
                    <a:pt x="1334" y="634"/>
                  </a:cubicBezTo>
                  <a:cubicBezTo>
                    <a:pt x="1334" y="267"/>
                    <a:pt x="1068" y="0"/>
                    <a:pt x="6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57EECEA-F645-7C2C-6B8E-0167399A7EA6}"/>
              </a:ext>
            </a:extLst>
          </p:cNvPr>
          <p:cNvSpPr txBox="1"/>
          <p:nvPr/>
        </p:nvSpPr>
        <p:spPr>
          <a:xfrm>
            <a:off x="9932373" y="2617466"/>
            <a:ext cx="9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iome Light" panose="020B0303030204020804" pitchFamily="34" charset="0"/>
                <a:cs typeface="Biome Light" panose="020B0303030204020804" pitchFamily="34" charset="0"/>
              </a:rPr>
              <a:t>3</a:t>
            </a:r>
            <a:endParaRPr lang="ro-RO" sz="3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" name="Substituent conținut 2">
            <a:extLst>
              <a:ext uri="{FF2B5EF4-FFF2-40B4-BE49-F238E27FC236}">
                <a16:creationId xmlns:a16="http://schemas.microsoft.com/office/drawing/2014/main" id="{2B87E51D-48A8-CD7F-6D26-00F5F048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324465"/>
            <a:ext cx="6930679" cy="5852498"/>
          </a:xfrm>
        </p:spPr>
        <p:txBody>
          <a:bodyPr>
            <a:noAutofit/>
          </a:bodyPr>
          <a:lstStyle/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Pentru a găsi o soluție optimă pentru problema noastră liniară, ne folosim de pachetele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JuMP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HiGHS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, care ne permit crearea unui model cu funcție obiectiv împreună cu variabilele și restricțiile aferente.</a:t>
            </a:r>
          </a:p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După ce am modelat problema cu ajutorul instrucțiunilor @variable, @objective și @constraint folosim instrucțiunea „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optimize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!(IC)” pentru a ne optimiza modelul și a găsi soluția cerută.</a:t>
            </a:r>
          </a:p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La final am adăugat niște instrucțiuni de afișare astfel încât să putem vizualiza matricea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x</a:t>
            </a:r>
            <a:r>
              <a:rPr lang="ro-RO" sz="2400" baseline="-250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OPTIM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de valori 0 și 1, unde 0 înseamnă că acel candidat nu a fost angajat și 1 dacă a fost angajat, și lista candidaților angajați pentru fiecare departament.</a:t>
            </a: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7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84;p33">
            <a:extLst>
              <a:ext uri="{FF2B5EF4-FFF2-40B4-BE49-F238E27FC236}">
                <a16:creationId xmlns:a16="http://schemas.microsoft.com/office/drawing/2014/main" id="{21329009-0AF7-2957-826F-2CBE1D668A6A}"/>
              </a:ext>
            </a:extLst>
          </p:cNvPr>
          <p:cNvGrpSpPr/>
          <p:nvPr/>
        </p:nvGrpSpPr>
        <p:grpSpPr>
          <a:xfrm>
            <a:off x="-1622321" y="1878507"/>
            <a:ext cx="11121108" cy="9958986"/>
            <a:chOff x="519925" y="933275"/>
            <a:chExt cx="3706925" cy="4210225"/>
          </a:xfrm>
        </p:grpSpPr>
        <p:sp>
          <p:nvSpPr>
            <p:cNvPr id="5" name="Google Shape;985;p33">
              <a:extLst>
                <a:ext uri="{FF2B5EF4-FFF2-40B4-BE49-F238E27FC236}">
                  <a16:creationId xmlns:a16="http://schemas.microsoft.com/office/drawing/2014/main" id="{098C7657-FEE6-52A6-0C9D-6BCE40E85C21}"/>
                </a:ext>
              </a:extLst>
            </p:cNvPr>
            <p:cNvSpPr/>
            <p:nvPr/>
          </p:nvSpPr>
          <p:spPr>
            <a:xfrm>
              <a:off x="2106875" y="2990275"/>
              <a:ext cx="10875" cy="17525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1" y="0"/>
                  </a:moveTo>
                  <a:lnTo>
                    <a:pt x="401" y="701"/>
                  </a:lnTo>
                  <a:lnTo>
                    <a:pt x="434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33">
              <a:extLst>
                <a:ext uri="{FF2B5EF4-FFF2-40B4-BE49-F238E27FC236}">
                  <a16:creationId xmlns:a16="http://schemas.microsoft.com/office/drawing/2014/main" id="{CCC14B42-CFE8-19D4-D795-540DA94D120B}"/>
                </a:ext>
              </a:extLst>
            </p:cNvPr>
            <p:cNvSpPr/>
            <p:nvPr/>
          </p:nvSpPr>
          <p:spPr>
            <a:xfrm>
              <a:off x="2144400" y="3041150"/>
              <a:ext cx="29225" cy="31700"/>
            </a:xfrm>
            <a:custGeom>
              <a:avLst/>
              <a:gdLst/>
              <a:ahLst/>
              <a:cxnLst/>
              <a:rect l="l" t="t" r="r" b="b"/>
              <a:pathLst>
                <a:path w="1169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701" y="868"/>
                    <a:pt x="1102" y="1268"/>
                  </a:cubicBezTo>
                  <a:lnTo>
                    <a:pt x="1168" y="1201"/>
                  </a:lnTo>
                  <a:cubicBezTo>
                    <a:pt x="735" y="834"/>
                    <a:pt x="368" y="434"/>
                    <a:pt x="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33">
              <a:extLst>
                <a:ext uri="{FF2B5EF4-FFF2-40B4-BE49-F238E27FC236}">
                  <a16:creationId xmlns:a16="http://schemas.microsoft.com/office/drawing/2014/main" id="{4A590739-AF13-CB93-DAD8-0625E3BFF571}"/>
                </a:ext>
              </a:extLst>
            </p:cNvPr>
            <p:cNvSpPr/>
            <p:nvPr/>
          </p:nvSpPr>
          <p:spPr>
            <a:xfrm>
              <a:off x="2202775" y="3098675"/>
              <a:ext cx="35900" cy="26725"/>
            </a:xfrm>
            <a:custGeom>
              <a:avLst/>
              <a:gdLst/>
              <a:ahLst/>
              <a:cxnLst/>
              <a:rect l="l" t="t" r="r" b="b"/>
              <a:pathLst>
                <a:path w="1436" h="1069" extrusionOk="0">
                  <a:moveTo>
                    <a:pt x="68" y="1"/>
                  </a:moveTo>
                  <a:lnTo>
                    <a:pt x="1" y="68"/>
                  </a:lnTo>
                  <a:cubicBezTo>
                    <a:pt x="434" y="468"/>
                    <a:pt x="901" y="801"/>
                    <a:pt x="1368" y="1068"/>
                  </a:cubicBezTo>
                  <a:lnTo>
                    <a:pt x="1435" y="968"/>
                  </a:lnTo>
                  <a:cubicBezTo>
                    <a:pt x="968" y="668"/>
                    <a:pt x="535" y="334"/>
                    <a:pt x="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33">
              <a:extLst>
                <a:ext uri="{FF2B5EF4-FFF2-40B4-BE49-F238E27FC236}">
                  <a16:creationId xmlns:a16="http://schemas.microsoft.com/office/drawing/2014/main" id="{9EBF36FF-3EF2-2464-E9DA-EF5B07D25A1A}"/>
                </a:ext>
              </a:extLst>
            </p:cNvPr>
            <p:cNvSpPr/>
            <p:nvPr/>
          </p:nvSpPr>
          <p:spPr>
            <a:xfrm>
              <a:off x="2274500" y="3143725"/>
              <a:ext cx="40900" cy="21700"/>
            </a:xfrm>
            <a:custGeom>
              <a:avLst/>
              <a:gdLst/>
              <a:ahLst/>
              <a:cxnLst/>
              <a:rect l="l" t="t" r="r" b="b"/>
              <a:pathLst>
                <a:path w="1636" h="868" extrusionOk="0">
                  <a:moveTo>
                    <a:pt x="67" y="0"/>
                  </a:moveTo>
                  <a:lnTo>
                    <a:pt x="1" y="167"/>
                  </a:lnTo>
                  <a:cubicBezTo>
                    <a:pt x="501" y="400"/>
                    <a:pt x="1001" y="667"/>
                    <a:pt x="1535" y="867"/>
                  </a:cubicBezTo>
                  <a:lnTo>
                    <a:pt x="1635" y="701"/>
                  </a:lnTo>
                  <a:cubicBezTo>
                    <a:pt x="1068" y="501"/>
                    <a:pt x="568" y="234"/>
                    <a:pt x="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33">
              <a:extLst>
                <a:ext uri="{FF2B5EF4-FFF2-40B4-BE49-F238E27FC236}">
                  <a16:creationId xmlns:a16="http://schemas.microsoft.com/office/drawing/2014/main" id="{0069D7F1-C5F8-6C32-58AF-B3019F5F6B5E}"/>
                </a:ext>
              </a:extLst>
            </p:cNvPr>
            <p:cNvSpPr/>
            <p:nvPr/>
          </p:nvSpPr>
          <p:spPr>
            <a:xfrm>
              <a:off x="2353725" y="3174575"/>
              <a:ext cx="41725" cy="17525"/>
            </a:xfrm>
            <a:custGeom>
              <a:avLst/>
              <a:gdLst/>
              <a:ahLst/>
              <a:cxnLst/>
              <a:rect l="l" t="t" r="r" b="b"/>
              <a:pathLst>
                <a:path w="1669" h="701" extrusionOk="0">
                  <a:moveTo>
                    <a:pt x="34" y="0"/>
                  </a:moveTo>
                  <a:lnTo>
                    <a:pt x="0" y="267"/>
                  </a:lnTo>
                  <a:cubicBezTo>
                    <a:pt x="534" y="434"/>
                    <a:pt x="1068" y="601"/>
                    <a:pt x="1635" y="701"/>
                  </a:cubicBezTo>
                  <a:lnTo>
                    <a:pt x="1668" y="467"/>
                  </a:lnTo>
                  <a:cubicBezTo>
                    <a:pt x="1135" y="334"/>
                    <a:pt x="568" y="167"/>
                    <a:pt x="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33">
              <a:extLst>
                <a:ext uri="{FF2B5EF4-FFF2-40B4-BE49-F238E27FC236}">
                  <a16:creationId xmlns:a16="http://schemas.microsoft.com/office/drawing/2014/main" id="{B8107B24-A5E0-7F5A-35E7-FC43E582A270}"/>
                </a:ext>
              </a:extLst>
            </p:cNvPr>
            <p:cNvSpPr/>
            <p:nvPr/>
          </p:nvSpPr>
          <p:spPr>
            <a:xfrm>
              <a:off x="2434625" y="3194575"/>
              <a:ext cx="43375" cy="12550"/>
            </a:xfrm>
            <a:custGeom>
              <a:avLst/>
              <a:gdLst/>
              <a:ahLst/>
              <a:cxnLst/>
              <a:rect l="l" t="t" r="r" b="b"/>
              <a:pathLst>
                <a:path w="1735" h="502" extrusionOk="0">
                  <a:moveTo>
                    <a:pt x="67" y="1"/>
                  </a:moveTo>
                  <a:lnTo>
                    <a:pt x="0" y="301"/>
                  </a:lnTo>
                  <a:cubicBezTo>
                    <a:pt x="567" y="368"/>
                    <a:pt x="1101" y="435"/>
                    <a:pt x="1668" y="501"/>
                  </a:cubicBezTo>
                  <a:lnTo>
                    <a:pt x="1735" y="201"/>
                  </a:lnTo>
                  <a:cubicBezTo>
                    <a:pt x="1168" y="168"/>
                    <a:pt x="601" y="68"/>
                    <a:pt x="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1;p33">
              <a:extLst>
                <a:ext uri="{FF2B5EF4-FFF2-40B4-BE49-F238E27FC236}">
                  <a16:creationId xmlns:a16="http://schemas.microsoft.com/office/drawing/2014/main" id="{CA88DE33-BC5F-A256-1E85-289DC040304F}"/>
                </a:ext>
              </a:extLst>
            </p:cNvPr>
            <p:cNvSpPr/>
            <p:nvPr/>
          </p:nvSpPr>
          <p:spPr>
            <a:xfrm>
              <a:off x="2519675" y="3202100"/>
              <a:ext cx="42550" cy="6700"/>
            </a:xfrm>
            <a:custGeom>
              <a:avLst/>
              <a:gdLst/>
              <a:ahLst/>
              <a:cxnLst/>
              <a:rect l="l" t="t" r="r" b="b"/>
              <a:pathLst>
                <a:path w="1702" h="268" extrusionOk="0">
                  <a:moveTo>
                    <a:pt x="34" y="0"/>
                  </a:moveTo>
                  <a:lnTo>
                    <a:pt x="1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2;p33">
              <a:extLst>
                <a:ext uri="{FF2B5EF4-FFF2-40B4-BE49-F238E27FC236}">
                  <a16:creationId xmlns:a16="http://schemas.microsoft.com/office/drawing/2014/main" id="{681042B7-D301-C2C0-27F8-BBCC4403CADE}"/>
                </a:ext>
              </a:extLst>
            </p:cNvPr>
            <p:cNvSpPr/>
            <p:nvPr/>
          </p:nvSpPr>
          <p:spPr>
            <a:xfrm>
              <a:off x="2604725" y="3192925"/>
              <a:ext cx="42575" cy="14200"/>
            </a:xfrm>
            <a:custGeom>
              <a:avLst/>
              <a:gdLst/>
              <a:ahLst/>
              <a:cxnLst/>
              <a:rect l="l" t="t" r="r" b="b"/>
              <a:pathLst>
                <a:path w="1703" h="568" extrusionOk="0">
                  <a:moveTo>
                    <a:pt x="1669" y="0"/>
                  </a:moveTo>
                  <a:cubicBezTo>
                    <a:pt x="1135" y="100"/>
                    <a:pt x="535" y="167"/>
                    <a:pt x="1" y="234"/>
                  </a:cubicBezTo>
                  <a:lnTo>
                    <a:pt x="1" y="567"/>
                  </a:lnTo>
                  <a:cubicBezTo>
                    <a:pt x="601" y="501"/>
                    <a:pt x="1168" y="434"/>
                    <a:pt x="1702" y="36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3;p33">
              <a:extLst>
                <a:ext uri="{FF2B5EF4-FFF2-40B4-BE49-F238E27FC236}">
                  <a16:creationId xmlns:a16="http://schemas.microsoft.com/office/drawing/2014/main" id="{ECEEC184-5AB0-76BB-3FCC-30F63F95C87E}"/>
                </a:ext>
              </a:extLst>
            </p:cNvPr>
            <p:cNvSpPr/>
            <p:nvPr/>
          </p:nvSpPr>
          <p:spPr>
            <a:xfrm>
              <a:off x="2687300" y="3175400"/>
              <a:ext cx="42550" cy="19200"/>
            </a:xfrm>
            <a:custGeom>
              <a:avLst/>
              <a:gdLst/>
              <a:ahLst/>
              <a:cxnLst/>
              <a:rect l="l" t="t" r="r" b="b"/>
              <a:pathLst>
                <a:path w="1702" h="768" extrusionOk="0">
                  <a:moveTo>
                    <a:pt x="1635" y="1"/>
                  </a:moveTo>
                  <a:cubicBezTo>
                    <a:pt x="1068" y="168"/>
                    <a:pt x="534" y="301"/>
                    <a:pt x="0" y="434"/>
                  </a:cubicBezTo>
                  <a:lnTo>
                    <a:pt x="34" y="768"/>
                  </a:lnTo>
                  <a:cubicBezTo>
                    <a:pt x="634" y="635"/>
                    <a:pt x="1168" y="501"/>
                    <a:pt x="1702" y="334"/>
                  </a:cubicBezTo>
                  <a:lnTo>
                    <a:pt x="16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4;p33">
              <a:extLst>
                <a:ext uri="{FF2B5EF4-FFF2-40B4-BE49-F238E27FC236}">
                  <a16:creationId xmlns:a16="http://schemas.microsoft.com/office/drawing/2014/main" id="{32A6DDE7-3220-F78D-9163-B42F5CF28811}"/>
                </a:ext>
              </a:extLst>
            </p:cNvPr>
            <p:cNvSpPr/>
            <p:nvPr/>
          </p:nvSpPr>
          <p:spPr>
            <a:xfrm>
              <a:off x="2768175" y="314537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1569" y="1"/>
                  </a:moveTo>
                  <a:cubicBezTo>
                    <a:pt x="1068" y="301"/>
                    <a:pt x="501" y="501"/>
                    <a:pt x="1" y="701"/>
                  </a:cubicBezTo>
                  <a:lnTo>
                    <a:pt x="134" y="1035"/>
                  </a:lnTo>
                  <a:cubicBezTo>
                    <a:pt x="668" y="835"/>
                    <a:pt x="1235" y="601"/>
                    <a:pt x="1736" y="334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5;p33">
              <a:extLst>
                <a:ext uri="{FF2B5EF4-FFF2-40B4-BE49-F238E27FC236}">
                  <a16:creationId xmlns:a16="http://schemas.microsoft.com/office/drawing/2014/main" id="{74729A72-E329-3226-C8C3-A05CC601FD4A}"/>
                </a:ext>
              </a:extLst>
            </p:cNvPr>
            <p:cNvSpPr/>
            <p:nvPr/>
          </p:nvSpPr>
          <p:spPr>
            <a:xfrm>
              <a:off x="2841575" y="3098675"/>
              <a:ext cx="39225" cy="33400"/>
            </a:xfrm>
            <a:custGeom>
              <a:avLst/>
              <a:gdLst/>
              <a:ahLst/>
              <a:cxnLst/>
              <a:rect l="l" t="t" r="r" b="b"/>
              <a:pathLst>
                <a:path w="1569" h="1336" extrusionOk="0">
                  <a:moveTo>
                    <a:pt x="1335" y="1"/>
                  </a:moveTo>
                  <a:lnTo>
                    <a:pt x="668" y="501"/>
                  </a:lnTo>
                  <a:cubicBezTo>
                    <a:pt x="467" y="668"/>
                    <a:pt x="201" y="835"/>
                    <a:pt x="0" y="1002"/>
                  </a:cubicBezTo>
                  <a:lnTo>
                    <a:pt x="201" y="1335"/>
                  </a:lnTo>
                  <a:cubicBezTo>
                    <a:pt x="467" y="1168"/>
                    <a:pt x="701" y="1002"/>
                    <a:pt x="901" y="835"/>
                  </a:cubicBezTo>
                  <a:lnTo>
                    <a:pt x="1568" y="3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;p33">
              <a:extLst>
                <a:ext uri="{FF2B5EF4-FFF2-40B4-BE49-F238E27FC236}">
                  <a16:creationId xmlns:a16="http://schemas.microsoft.com/office/drawing/2014/main" id="{994C6C01-37E6-D3DC-1345-76ACEC7248A4}"/>
                </a:ext>
              </a:extLst>
            </p:cNvPr>
            <p:cNvSpPr/>
            <p:nvPr/>
          </p:nvSpPr>
          <p:spPr>
            <a:xfrm>
              <a:off x="2907450" y="3041150"/>
              <a:ext cx="35875" cy="37550"/>
            </a:xfrm>
            <a:custGeom>
              <a:avLst/>
              <a:gdLst/>
              <a:ahLst/>
              <a:cxnLst/>
              <a:rect l="l" t="t" r="r" b="b"/>
              <a:pathLst>
                <a:path w="1435" h="1502" extrusionOk="0">
                  <a:moveTo>
                    <a:pt x="1168" y="0"/>
                  </a:moveTo>
                  <a:cubicBezTo>
                    <a:pt x="768" y="434"/>
                    <a:pt x="401" y="834"/>
                    <a:pt x="1" y="1201"/>
                  </a:cubicBezTo>
                  <a:lnTo>
                    <a:pt x="234" y="1501"/>
                  </a:lnTo>
                  <a:cubicBezTo>
                    <a:pt x="668" y="1101"/>
                    <a:pt x="1068" y="667"/>
                    <a:pt x="1435" y="2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7;p33">
              <a:extLst>
                <a:ext uri="{FF2B5EF4-FFF2-40B4-BE49-F238E27FC236}">
                  <a16:creationId xmlns:a16="http://schemas.microsoft.com/office/drawing/2014/main" id="{3D26648B-2C7F-19DC-0B0F-4D4C2E64AECC}"/>
                </a:ext>
              </a:extLst>
            </p:cNvPr>
            <p:cNvSpPr/>
            <p:nvPr/>
          </p:nvSpPr>
          <p:spPr>
            <a:xfrm>
              <a:off x="2960000" y="2970250"/>
              <a:ext cx="25025" cy="42575"/>
            </a:xfrm>
            <a:custGeom>
              <a:avLst/>
              <a:gdLst/>
              <a:ahLst/>
              <a:cxnLst/>
              <a:rect l="l" t="t" r="r" b="b"/>
              <a:pathLst>
                <a:path w="1001" h="1703" extrusionOk="0">
                  <a:moveTo>
                    <a:pt x="634" y="1"/>
                  </a:moveTo>
                  <a:cubicBezTo>
                    <a:pt x="500" y="501"/>
                    <a:pt x="267" y="1035"/>
                    <a:pt x="0" y="1502"/>
                  </a:cubicBezTo>
                  <a:lnTo>
                    <a:pt x="334" y="1702"/>
                  </a:lnTo>
                  <a:cubicBezTo>
                    <a:pt x="634" y="1202"/>
                    <a:pt x="867" y="668"/>
                    <a:pt x="1001" y="101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8;p33">
              <a:extLst>
                <a:ext uri="{FF2B5EF4-FFF2-40B4-BE49-F238E27FC236}">
                  <a16:creationId xmlns:a16="http://schemas.microsoft.com/office/drawing/2014/main" id="{EA9E796A-3342-6ABF-1188-616B95967BCA}"/>
                </a:ext>
              </a:extLst>
            </p:cNvPr>
            <p:cNvSpPr/>
            <p:nvPr/>
          </p:nvSpPr>
          <p:spPr>
            <a:xfrm>
              <a:off x="2971675" y="2885200"/>
              <a:ext cx="17525" cy="43400"/>
            </a:xfrm>
            <a:custGeom>
              <a:avLst/>
              <a:gdLst/>
              <a:ahLst/>
              <a:cxnLst/>
              <a:rect l="l" t="t" r="r" b="b"/>
              <a:pathLst>
                <a:path w="701" h="1736" extrusionOk="0">
                  <a:moveTo>
                    <a:pt x="434" y="0"/>
                  </a:moveTo>
                  <a:lnTo>
                    <a:pt x="0" y="101"/>
                  </a:lnTo>
                  <a:cubicBezTo>
                    <a:pt x="167" y="668"/>
                    <a:pt x="234" y="1201"/>
                    <a:pt x="300" y="1735"/>
                  </a:cubicBezTo>
                  <a:lnTo>
                    <a:pt x="701" y="1702"/>
                  </a:lnTo>
                  <a:cubicBezTo>
                    <a:pt x="667" y="1101"/>
                    <a:pt x="601" y="534"/>
                    <a:pt x="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9;p33">
              <a:extLst>
                <a:ext uri="{FF2B5EF4-FFF2-40B4-BE49-F238E27FC236}">
                  <a16:creationId xmlns:a16="http://schemas.microsoft.com/office/drawing/2014/main" id="{9B8F1BF0-E29A-FB7A-7264-F2F809DD6A21}"/>
                </a:ext>
              </a:extLst>
            </p:cNvPr>
            <p:cNvSpPr/>
            <p:nvPr/>
          </p:nvSpPr>
          <p:spPr>
            <a:xfrm>
              <a:off x="2925800" y="2815975"/>
              <a:ext cx="38375" cy="35900"/>
            </a:xfrm>
            <a:custGeom>
              <a:avLst/>
              <a:gdLst/>
              <a:ahLst/>
              <a:cxnLst/>
              <a:rect l="l" t="t" r="r" b="b"/>
              <a:pathLst>
                <a:path w="1535" h="1436" extrusionOk="0">
                  <a:moveTo>
                    <a:pt x="167" y="1"/>
                  </a:moveTo>
                  <a:lnTo>
                    <a:pt x="0" y="368"/>
                  </a:lnTo>
                  <a:cubicBezTo>
                    <a:pt x="467" y="635"/>
                    <a:pt x="868" y="968"/>
                    <a:pt x="1168" y="1435"/>
                  </a:cubicBezTo>
                  <a:lnTo>
                    <a:pt x="1535" y="1168"/>
                  </a:lnTo>
                  <a:cubicBezTo>
                    <a:pt x="1168" y="668"/>
                    <a:pt x="701" y="268"/>
                    <a:pt x="1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;p33">
              <a:extLst>
                <a:ext uri="{FF2B5EF4-FFF2-40B4-BE49-F238E27FC236}">
                  <a16:creationId xmlns:a16="http://schemas.microsoft.com/office/drawing/2014/main" id="{F13772ED-C954-49DB-BC50-9BF194922692}"/>
                </a:ext>
              </a:extLst>
            </p:cNvPr>
            <p:cNvSpPr/>
            <p:nvPr/>
          </p:nvSpPr>
          <p:spPr>
            <a:xfrm>
              <a:off x="2845750" y="28126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68" y="0"/>
                  </a:moveTo>
                  <a:cubicBezTo>
                    <a:pt x="1001" y="134"/>
                    <a:pt x="467" y="434"/>
                    <a:pt x="0" y="801"/>
                  </a:cubicBezTo>
                  <a:lnTo>
                    <a:pt x="234" y="1101"/>
                  </a:lnTo>
                  <a:cubicBezTo>
                    <a:pt x="667" y="768"/>
                    <a:pt x="1168" y="501"/>
                    <a:pt x="1668" y="4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1;p33">
              <a:extLst>
                <a:ext uri="{FF2B5EF4-FFF2-40B4-BE49-F238E27FC236}">
                  <a16:creationId xmlns:a16="http://schemas.microsoft.com/office/drawing/2014/main" id="{67B64422-F947-78D5-346C-00B752C1CA1E}"/>
                </a:ext>
              </a:extLst>
            </p:cNvPr>
            <p:cNvSpPr/>
            <p:nvPr/>
          </p:nvSpPr>
          <p:spPr>
            <a:xfrm>
              <a:off x="2804050" y="2866025"/>
              <a:ext cx="21700" cy="42550"/>
            </a:xfrm>
            <a:custGeom>
              <a:avLst/>
              <a:gdLst/>
              <a:ahLst/>
              <a:cxnLst/>
              <a:rect l="l" t="t" r="r" b="b"/>
              <a:pathLst>
                <a:path w="868" h="1702" extrusionOk="0">
                  <a:moveTo>
                    <a:pt x="534" y="0"/>
                  </a:moveTo>
                  <a:cubicBezTo>
                    <a:pt x="301" y="501"/>
                    <a:pt x="67" y="1101"/>
                    <a:pt x="0" y="1668"/>
                  </a:cubicBezTo>
                  <a:lnTo>
                    <a:pt x="367" y="1701"/>
                  </a:lnTo>
                  <a:cubicBezTo>
                    <a:pt x="401" y="1168"/>
                    <a:pt x="634" y="634"/>
                    <a:pt x="868" y="1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2;p33">
              <a:extLst>
                <a:ext uri="{FF2B5EF4-FFF2-40B4-BE49-F238E27FC236}">
                  <a16:creationId xmlns:a16="http://schemas.microsoft.com/office/drawing/2014/main" id="{FCDCA668-7F45-4478-3959-F72D0F27A7DD}"/>
                </a:ext>
              </a:extLst>
            </p:cNvPr>
            <p:cNvSpPr/>
            <p:nvPr/>
          </p:nvSpPr>
          <p:spPr>
            <a:xfrm>
              <a:off x="2804875" y="2949400"/>
              <a:ext cx="20050" cy="42575"/>
            </a:xfrm>
            <a:custGeom>
              <a:avLst/>
              <a:gdLst/>
              <a:ahLst/>
              <a:cxnLst/>
              <a:rect l="l" t="t" r="r" b="b"/>
              <a:pathLst>
                <a:path w="802" h="1703" extrusionOk="0">
                  <a:moveTo>
                    <a:pt x="368" y="1"/>
                  </a:moveTo>
                  <a:lnTo>
                    <a:pt x="1" y="34"/>
                  </a:lnTo>
                  <a:cubicBezTo>
                    <a:pt x="67" y="635"/>
                    <a:pt x="234" y="1168"/>
                    <a:pt x="468" y="1702"/>
                  </a:cubicBezTo>
                  <a:lnTo>
                    <a:pt x="801" y="1602"/>
                  </a:lnTo>
                  <a:cubicBezTo>
                    <a:pt x="601" y="1102"/>
                    <a:pt x="468" y="535"/>
                    <a:pt x="3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3;p33">
              <a:extLst>
                <a:ext uri="{FF2B5EF4-FFF2-40B4-BE49-F238E27FC236}">
                  <a16:creationId xmlns:a16="http://schemas.microsoft.com/office/drawing/2014/main" id="{4365F50C-9129-C47B-EF7E-54B3E86A7C2B}"/>
                </a:ext>
              </a:extLst>
            </p:cNvPr>
            <p:cNvSpPr/>
            <p:nvPr/>
          </p:nvSpPr>
          <p:spPr>
            <a:xfrm>
              <a:off x="2837400" y="3025300"/>
              <a:ext cx="35875" cy="36725"/>
            </a:xfrm>
            <a:custGeom>
              <a:avLst/>
              <a:gdLst/>
              <a:ahLst/>
              <a:cxnLst/>
              <a:rect l="l" t="t" r="r" b="b"/>
              <a:pathLst>
                <a:path w="1435" h="1469" extrusionOk="0">
                  <a:moveTo>
                    <a:pt x="301" y="0"/>
                  </a:moveTo>
                  <a:lnTo>
                    <a:pt x="1" y="267"/>
                  </a:lnTo>
                  <a:cubicBezTo>
                    <a:pt x="368" y="734"/>
                    <a:pt x="801" y="1135"/>
                    <a:pt x="1235" y="1468"/>
                  </a:cubicBezTo>
                  <a:lnTo>
                    <a:pt x="1435" y="1168"/>
                  </a:lnTo>
                  <a:cubicBezTo>
                    <a:pt x="1001" y="834"/>
                    <a:pt x="634" y="434"/>
                    <a:pt x="3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4;p33">
              <a:extLst>
                <a:ext uri="{FF2B5EF4-FFF2-40B4-BE49-F238E27FC236}">
                  <a16:creationId xmlns:a16="http://schemas.microsoft.com/office/drawing/2014/main" id="{B0B7CD85-947F-378B-D4FC-B5CC08F222B0}"/>
                </a:ext>
              </a:extLst>
            </p:cNvPr>
            <p:cNvSpPr/>
            <p:nvPr/>
          </p:nvSpPr>
          <p:spPr>
            <a:xfrm>
              <a:off x="2907450" y="3073675"/>
              <a:ext cx="42550" cy="20875"/>
            </a:xfrm>
            <a:custGeom>
              <a:avLst/>
              <a:gdLst/>
              <a:ahLst/>
              <a:cxnLst/>
              <a:rect l="l" t="t" r="r" b="b"/>
              <a:pathLst>
                <a:path w="1702" h="835" extrusionOk="0">
                  <a:moveTo>
                    <a:pt x="101" y="0"/>
                  </a:moveTo>
                  <a:lnTo>
                    <a:pt x="1" y="334"/>
                  </a:lnTo>
                  <a:cubicBezTo>
                    <a:pt x="501" y="534"/>
                    <a:pt x="1068" y="701"/>
                    <a:pt x="1602" y="834"/>
                  </a:cubicBezTo>
                  <a:lnTo>
                    <a:pt x="1702" y="501"/>
                  </a:lnTo>
                  <a:cubicBezTo>
                    <a:pt x="1135" y="367"/>
                    <a:pt x="601" y="200"/>
                    <a:pt x="1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5;p33">
              <a:extLst>
                <a:ext uri="{FF2B5EF4-FFF2-40B4-BE49-F238E27FC236}">
                  <a16:creationId xmlns:a16="http://schemas.microsoft.com/office/drawing/2014/main" id="{509AB9CA-4DDD-1939-D948-EBD264F69332}"/>
                </a:ext>
              </a:extLst>
            </p:cNvPr>
            <p:cNvSpPr/>
            <p:nvPr/>
          </p:nvSpPr>
          <p:spPr>
            <a:xfrm>
              <a:off x="2990850" y="3093675"/>
              <a:ext cx="42550" cy="7950"/>
            </a:xfrm>
            <a:custGeom>
              <a:avLst/>
              <a:gdLst/>
              <a:ahLst/>
              <a:cxnLst/>
              <a:rect l="l" t="t" r="r" b="b"/>
              <a:pathLst>
                <a:path w="1702" h="318" extrusionOk="0">
                  <a:moveTo>
                    <a:pt x="0" y="1"/>
                  </a:moveTo>
                  <a:lnTo>
                    <a:pt x="0" y="268"/>
                  </a:lnTo>
                  <a:cubicBezTo>
                    <a:pt x="284" y="301"/>
                    <a:pt x="559" y="318"/>
                    <a:pt x="838" y="318"/>
                  </a:cubicBezTo>
                  <a:cubicBezTo>
                    <a:pt x="1118" y="318"/>
                    <a:pt x="1401" y="301"/>
                    <a:pt x="1702" y="268"/>
                  </a:cubicBezTo>
                  <a:lnTo>
                    <a:pt x="1668" y="1"/>
                  </a:lnTo>
                  <a:cubicBezTo>
                    <a:pt x="1385" y="17"/>
                    <a:pt x="1101" y="26"/>
                    <a:pt x="822" y="26"/>
                  </a:cubicBezTo>
                  <a:cubicBezTo>
                    <a:pt x="542" y="26"/>
                    <a:pt x="267" y="17"/>
                    <a:pt x="0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;p33">
              <a:extLst>
                <a:ext uri="{FF2B5EF4-FFF2-40B4-BE49-F238E27FC236}">
                  <a16:creationId xmlns:a16="http://schemas.microsoft.com/office/drawing/2014/main" id="{331B71E0-1090-46B8-7803-B890376FD741}"/>
                </a:ext>
              </a:extLst>
            </p:cNvPr>
            <p:cNvSpPr/>
            <p:nvPr/>
          </p:nvSpPr>
          <p:spPr>
            <a:xfrm>
              <a:off x="3074250" y="3075325"/>
              <a:ext cx="42550" cy="19225"/>
            </a:xfrm>
            <a:custGeom>
              <a:avLst/>
              <a:gdLst/>
              <a:ahLst/>
              <a:cxnLst/>
              <a:rect l="l" t="t" r="r" b="b"/>
              <a:pathLst>
                <a:path w="1702" h="769" extrusionOk="0">
                  <a:moveTo>
                    <a:pt x="1601" y="1"/>
                  </a:moveTo>
                  <a:cubicBezTo>
                    <a:pt x="1067" y="168"/>
                    <a:pt x="534" y="334"/>
                    <a:pt x="0" y="468"/>
                  </a:cubicBezTo>
                  <a:lnTo>
                    <a:pt x="67" y="768"/>
                  </a:lnTo>
                  <a:cubicBezTo>
                    <a:pt x="600" y="635"/>
                    <a:pt x="1134" y="468"/>
                    <a:pt x="1701" y="268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;p33">
              <a:extLst>
                <a:ext uri="{FF2B5EF4-FFF2-40B4-BE49-F238E27FC236}">
                  <a16:creationId xmlns:a16="http://schemas.microsoft.com/office/drawing/2014/main" id="{88F9F590-851B-FC1E-1C4F-413871350E57}"/>
                </a:ext>
              </a:extLst>
            </p:cNvPr>
            <p:cNvSpPr/>
            <p:nvPr/>
          </p:nvSpPr>
          <p:spPr>
            <a:xfrm>
              <a:off x="3151800" y="303530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1435" y="1"/>
                  </a:moveTo>
                  <a:cubicBezTo>
                    <a:pt x="968" y="334"/>
                    <a:pt x="501" y="635"/>
                    <a:pt x="0" y="901"/>
                  </a:cubicBezTo>
                  <a:lnTo>
                    <a:pt x="134" y="1068"/>
                  </a:lnTo>
                  <a:cubicBezTo>
                    <a:pt x="634" y="835"/>
                    <a:pt x="1101" y="468"/>
                    <a:pt x="1568" y="1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8;p33">
              <a:extLst>
                <a:ext uri="{FF2B5EF4-FFF2-40B4-BE49-F238E27FC236}">
                  <a16:creationId xmlns:a16="http://schemas.microsoft.com/office/drawing/2014/main" id="{3B1D5098-845A-E2A0-AE11-9341781F697F}"/>
                </a:ext>
              </a:extLst>
            </p:cNvPr>
            <p:cNvSpPr/>
            <p:nvPr/>
          </p:nvSpPr>
          <p:spPr>
            <a:xfrm>
              <a:off x="3218500" y="2977775"/>
              <a:ext cx="31725" cy="35050"/>
            </a:xfrm>
            <a:custGeom>
              <a:avLst/>
              <a:gdLst/>
              <a:ahLst/>
              <a:cxnLst/>
              <a:rect l="l" t="t" r="r" b="b"/>
              <a:pathLst>
                <a:path w="1269" h="1402" extrusionOk="0">
                  <a:moveTo>
                    <a:pt x="1135" y="0"/>
                  </a:moveTo>
                  <a:cubicBezTo>
                    <a:pt x="801" y="467"/>
                    <a:pt x="434" y="867"/>
                    <a:pt x="1" y="1234"/>
                  </a:cubicBezTo>
                  <a:lnTo>
                    <a:pt x="134" y="1401"/>
                  </a:lnTo>
                  <a:cubicBezTo>
                    <a:pt x="568" y="1001"/>
                    <a:pt x="935" y="567"/>
                    <a:pt x="1268" y="1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9;p33">
              <a:extLst>
                <a:ext uri="{FF2B5EF4-FFF2-40B4-BE49-F238E27FC236}">
                  <a16:creationId xmlns:a16="http://schemas.microsoft.com/office/drawing/2014/main" id="{18D2A484-72AE-15EF-CC1A-70366FB9998B}"/>
                </a:ext>
              </a:extLst>
            </p:cNvPr>
            <p:cNvSpPr/>
            <p:nvPr/>
          </p:nvSpPr>
          <p:spPr>
            <a:xfrm>
              <a:off x="3271875" y="2906875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835" y="1"/>
                  </a:moveTo>
                  <a:cubicBezTo>
                    <a:pt x="601" y="501"/>
                    <a:pt x="301" y="1001"/>
                    <a:pt x="1" y="1435"/>
                  </a:cubicBezTo>
                  <a:lnTo>
                    <a:pt x="134" y="1535"/>
                  </a:lnTo>
                  <a:cubicBezTo>
                    <a:pt x="434" y="1035"/>
                    <a:pt x="668" y="534"/>
                    <a:pt x="935" y="34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0;p33">
              <a:extLst>
                <a:ext uri="{FF2B5EF4-FFF2-40B4-BE49-F238E27FC236}">
                  <a16:creationId xmlns:a16="http://schemas.microsoft.com/office/drawing/2014/main" id="{5D4EEE9E-599B-B6A1-561D-6E2E0E193246}"/>
                </a:ext>
              </a:extLst>
            </p:cNvPr>
            <p:cNvSpPr/>
            <p:nvPr/>
          </p:nvSpPr>
          <p:spPr>
            <a:xfrm>
              <a:off x="3309400" y="2827650"/>
              <a:ext cx="13375" cy="40900"/>
            </a:xfrm>
            <a:custGeom>
              <a:avLst/>
              <a:gdLst/>
              <a:ahLst/>
              <a:cxnLst/>
              <a:rect l="l" t="t" r="r" b="b"/>
              <a:pathLst>
                <a:path w="535" h="1636" extrusionOk="0">
                  <a:moveTo>
                    <a:pt x="501" y="1"/>
                  </a:moveTo>
                  <a:cubicBezTo>
                    <a:pt x="368" y="535"/>
                    <a:pt x="201" y="1068"/>
                    <a:pt x="1" y="1635"/>
                  </a:cubicBezTo>
                  <a:lnTo>
                    <a:pt x="34" y="1635"/>
                  </a:lnTo>
                  <a:cubicBezTo>
                    <a:pt x="268" y="1068"/>
                    <a:pt x="434" y="535"/>
                    <a:pt x="53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1;p33">
              <a:extLst>
                <a:ext uri="{FF2B5EF4-FFF2-40B4-BE49-F238E27FC236}">
                  <a16:creationId xmlns:a16="http://schemas.microsoft.com/office/drawing/2014/main" id="{450C445C-244E-3AD1-CEA6-D4A7EFCD5097}"/>
                </a:ext>
              </a:extLst>
            </p:cNvPr>
            <p:cNvSpPr/>
            <p:nvPr/>
          </p:nvSpPr>
          <p:spPr>
            <a:xfrm>
              <a:off x="3331100" y="2765950"/>
              <a:ext cx="3350" cy="20025"/>
            </a:xfrm>
            <a:custGeom>
              <a:avLst/>
              <a:gdLst/>
              <a:ahLst/>
              <a:cxnLst/>
              <a:rect l="l" t="t" r="r" b="b"/>
              <a:pathLst>
                <a:path w="134" h="801" extrusionOk="0">
                  <a:moveTo>
                    <a:pt x="0" y="801"/>
                  </a:moveTo>
                  <a:lnTo>
                    <a:pt x="133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2;p33">
              <a:extLst>
                <a:ext uri="{FF2B5EF4-FFF2-40B4-BE49-F238E27FC236}">
                  <a16:creationId xmlns:a16="http://schemas.microsoft.com/office/drawing/2014/main" id="{EA05500E-270D-07CA-DF53-3AB7BCB5A7A6}"/>
                </a:ext>
              </a:extLst>
            </p:cNvPr>
            <p:cNvSpPr/>
            <p:nvPr/>
          </p:nvSpPr>
          <p:spPr>
            <a:xfrm>
              <a:off x="2569700" y="2789300"/>
              <a:ext cx="26725" cy="2328350"/>
            </a:xfrm>
            <a:custGeom>
              <a:avLst/>
              <a:gdLst/>
              <a:ahLst/>
              <a:cxnLst/>
              <a:rect l="l" t="t" r="r" b="b"/>
              <a:pathLst>
                <a:path w="1069" h="93134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2600"/>
                  </a:lnTo>
                  <a:cubicBezTo>
                    <a:pt x="1" y="92900"/>
                    <a:pt x="234" y="93134"/>
                    <a:pt x="535" y="93134"/>
                  </a:cubicBezTo>
                  <a:cubicBezTo>
                    <a:pt x="868" y="93134"/>
                    <a:pt x="1068" y="92900"/>
                    <a:pt x="1068" y="926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3;p33">
              <a:extLst>
                <a:ext uri="{FF2B5EF4-FFF2-40B4-BE49-F238E27FC236}">
                  <a16:creationId xmlns:a16="http://schemas.microsoft.com/office/drawing/2014/main" id="{A092F48E-DE48-6EF5-76DB-FA3453656B4F}"/>
                </a:ext>
              </a:extLst>
            </p:cNvPr>
            <p:cNvSpPr/>
            <p:nvPr/>
          </p:nvSpPr>
          <p:spPr>
            <a:xfrm>
              <a:off x="1796650" y="2292950"/>
              <a:ext cx="710550" cy="484700"/>
            </a:xfrm>
            <a:custGeom>
              <a:avLst/>
              <a:gdLst/>
              <a:ahLst/>
              <a:cxnLst/>
              <a:rect l="l" t="t" r="r" b="b"/>
              <a:pathLst>
                <a:path w="28422" h="19388" extrusionOk="0">
                  <a:moveTo>
                    <a:pt x="27151" y="0"/>
                  </a:moveTo>
                  <a:cubicBezTo>
                    <a:pt x="27033" y="0"/>
                    <a:pt x="26926" y="86"/>
                    <a:pt x="26853" y="207"/>
                  </a:cubicBezTo>
                  <a:lnTo>
                    <a:pt x="19481" y="17086"/>
                  </a:lnTo>
                  <a:cubicBezTo>
                    <a:pt x="19448" y="17219"/>
                    <a:pt x="19315" y="17286"/>
                    <a:pt x="19181" y="17286"/>
                  </a:cubicBezTo>
                  <a:lnTo>
                    <a:pt x="334" y="17286"/>
                  </a:lnTo>
                  <a:cubicBezTo>
                    <a:pt x="168" y="17286"/>
                    <a:pt x="1" y="17419"/>
                    <a:pt x="1" y="17619"/>
                  </a:cubicBezTo>
                  <a:lnTo>
                    <a:pt x="1" y="19054"/>
                  </a:lnTo>
                  <a:cubicBezTo>
                    <a:pt x="1" y="19221"/>
                    <a:pt x="134" y="19387"/>
                    <a:pt x="334" y="19387"/>
                  </a:cubicBezTo>
                  <a:lnTo>
                    <a:pt x="20149" y="19387"/>
                  </a:lnTo>
                  <a:cubicBezTo>
                    <a:pt x="20249" y="19387"/>
                    <a:pt x="20282" y="19354"/>
                    <a:pt x="20315" y="19254"/>
                  </a:cubicBezTo>
                  <a:lnTo>
                    <a:pt x="28321" y="841"/>
                  </a:lnTo>
                  <a:cubicBezTo>
                    <a:pt x="28421" y="674"/>
                    <a:pt x="28321" y="440"/>
                    <a:pt x="28154" y="407"/>
                  </a:cubicBezTo>
                  <a:lnTo>
                    <a:pt x="27287" y="40"/>
                  </a:lnTo>
                  <a:cubicBezTo>
                    <a:pt x="27241" y="13"/>
                    <a:pt x="27195" y="0"/>
                    <a:pt x="2715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4;p33">
              <a:extLst>
                <a:ext uri="{FF2B5EF4-FFF2-40B4-BE49-F238E27FC236}">
                  <a16:creationId xmlns:a16="http://schemas.microsoft.com/office/drawing/2014/main" id="{8489BD39-B557-1500-355E-CC2297919613}"/>
                </a:ext>
              </a:extLst>
            </p:cNvPr>
            <p:cNvSpPr/>
            <p:nvPr/>
          </p:nvSpPr>
          <p:spPr>
            <a:xfrm>
              <a:off x="1799150" y="2789300"/>
              <a:ext cx="26725" cy="2345025"/>
            </a:xfrm>
            <a:custGeom>
              <a:avLst/>
              <a:gdLst/>
              <a:ahLst/>
              <a:cxnLst/>
              <a:rect l="l" t="t" r="r" b="b"/>
              <a:pathLst>
                <a:path w="1069" h="93801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3267"/>
                  </a:lnTo>
                  <a:cubicBezTo>
                    <a:pt x="1" y="93567"/>
                    <a:pt x="234" y="93801"/>
                    <a:pt x="535" y="93801"/>
                  </a:cubicBezTo>
                  <a:cubicBezTo>
                    <a:pt x="835" y="93801"/>
                    <a:pt x="1068" y="93601"/>
                    <a:pt x="1068" y="933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33">
              <a:extLst>
                <a:ext uri="{FF2B5EF4-FFF2-40B4-BE49-F238E27FC236}">
                  <a16:creationId xmlns:a16="http://schemas.microsoft.com/office/drawing/2014/main" id="{9B195272-1C39-267D-89A9-4FD7483627F5}"/>
                </a:ext>
              </a:extLst>
            </p:cNvPr>
            <p:cNvSpPr/>
            <p:nvPr/>
          </p:nvSpPr>
          <p:spPr>
            <a:xfrm>
              <a:off x="1694925" y="2777625"/>
              <a:ext cx="974875" cy="82575"/>
            </a:xfrm>
            <a:custGeom>
              <a:avLst/>
              <a:gdLst/>
              <a:ahLst/>
              <a:cxnLst/>
              <a:rect l="l" t="t" r="r" b="b"/>
              <a:pathLst>
                <a:path w="38995" h="3303" extrusionOk="0">
                  <a:moveTo>
                    <a:pt x="734" y="0"/>
                  </a:moveTo>
                  <a:cubicBezTo>
                    <a:pt x="334" y="0"/>
                    <a:pt x="0" y="334"/>
                    <a:pt x="0" y="734"/>
                  </a:cubicBezTo>
                  <a:lnTo>
                    <a:pt x="0" y="2536"/>
                  </a:lnTo>
                  <a:cubicBezTo>
                    <a:pt x="0" y="2969"/>
                    <a:pt x="334" y="3303"/>
                    <a:pt x="734" y="3303"/>
                  </a:cubicBezTo>
                  <a:lnTo>
                    <a:pt x="38228" y="3303"/>
                  </a:lnTo>
                  <a:cubicBezTo>
                    <a:pt x="38595" y="3303"/>
                    <a:pt x="38928" y="2969"/>
                    <a:pt x="38995" y="2536"/>
                  </a:cubicBezTo>
                  <a:lnTo>
                    <a:pt x="38995" y="734"/>
                  </a:lnTo>
                  <a:cubicBezTo>
                    <a:pt x="38995" y="334"/>
                    <a:pt x="38661" y="0"/>
                    <a:pt x="38228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6;p33">
              <a:extLst>
                <a:ext uri="{FF2B5EF4-FFF2-40B4-BE49-F238E27FC236}">
                  <a16:creationId xmlns:a16="http://schemas.microsoft.com/office/drawing/2014/main" id="{DA0E7D53-29D5-062E-0D7E-4E4AB548D3A6}"/>
                </a:ext>
              </a:extLst>
            </p:cNvPr>
            <p:cNvSpPr/>
            <p:nvPr/>
          </p:nvSpPr>
          <p:spPr>
            <a:xfrm>
              <a:off x="1450575" y="4847550"/>
              <a:ext cx="128450" cy="187550"/>
            </a:xfrm>
            <a:custGeom>
              <a:avLst/>
              <a:gdLst/>
              <a:ahLst/>
              <a:cxnLst/>
              <a:rect l="l" t="t" r="r" b="b"/>
              <a:pathLst>
                <a:path w="5138" h="7502" extrusionOk="0">
                  <a:moveTo>
                    <a:pt x="2666" y="1"/>
                  </a:moveTo>
                  <a:cubicBezTo>
                    <a:pt x="2225" y="1"/>
                    <a:pt x="1764" y="62"/>
                    <a:pt x="1335" y="129"/>
                  </a:cubicBezTo>
                  <a:cubicBezTo>
                    <a:pt x="968" y="229"/>
                    <a:pt x="568" y="296"/>
                    <a:pt x="301" y="563"/>
                  </a:cubicBezTo>
                  <a:cubicBezTo>
                    <a:pt x="1" y="897"/>
                    <a:pt x="101" y="1397"/>
                    <a:pt x="234" y="1797"/>
                  </a:cubicBezTo>
                  <a:cubicBezTo>
                    <a:pt x="735" y="3732"/>
                    <a:pt x="1168" y="5600"/>
                    <a:pt x="1669" y="7501"/>
                  </a:cubicBezTo>
                  <a:lnTo>
                    <a:pt x="5138" y="6434"/>
                  </a:lnTo>
                  <a:cubicBezTo>
                    <a:pt x="5071" y="5000"/>
                    <a:pt x="4938" y="3599"/>
                    <a:pt x="4837" y="2164"/>
                  </a:cubicBezTo>
                  <a:cubicBezTo>
                    <a:pt x="4804" y="1630"/>
                    <a:pt x="4771" y="1063"/>
                    <a:pt x="4337" y="596"/>
                  </a:cubicBezTo>
                  <a:cubicBezTo>
                    <a:pt x="3938" y="137"/>
                    <a:pt x="3324" y="1"/>
                    <a:pt x="2666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7;p33">
              <a:extLst>
                <a:ext uri="{FF2B5EF4-FFF2-40B4-BE49-F238E27FC236}">
                  <a16:creationId xmlns:a16="http://schemas.microsoft.com/office/drawing/2014/main" id="{5039A8A9-EE06-130A-1165-7A60FA8F6291}"/>
                </a:ext>
              </a:extLst>
            </p:cNvPr>
            <p:cNvSpPr/>
            <p:nvPr/>
          </p:nvSpPr>
          <p:spPr>
            <a:xfrm>
              <a:off x="1428900" y="4988000"/>
              <a:ext cx="434500" cy="155500"/>
            </a:xfrm>
            <a:custGeom>
              <a:avLst/>
              <a:gdLst/>
              <a:ahLst/>
              <a:cxnLst/>
              <a:rect l="l" t="t" r="r" b="b"/>
              <a:pathLst>
                <a:path w="17380" h="6220" extrusionOk="0">
                  <a:moveTo>
                    <a:pt x="1507" y="0"/>
                  </a:moveTo>
                  <a:cubicBezTo>
                    <a:pt x="1461" y="0"/>
                    <a:pt x="1415" y="5"/>
                    <a:pt x="1368" y="15"/>
                  </a:cubicBezTo>
                  <a:cubicBezTo>
                    <a:pt x="1101" y="115"/>
                    <a:pt x="968" y="449"/>
                    <a:pt x="834" y="716"/>
                  </a:cubicBezTo>
                  <a:cubicBezTo>
                    <a:pt x="367" y="2050"/>
                    <a:pt x="100" y="3451"/>
                    <a:pt x="0" y="4819"/>
                  </a:cubicBezTo>
                  <a:cubicBezTo>
                    <a:pt x="0" y="5186"/>
                    <a:pt x="0" y="5553"/>
                    <a:pt x="267" y="5819"/>
                  </a:cubicBezTo>
                  <a:cubicBezTo>
                    <a:pt x="467" y="6020"/>
                    <a:pt x="801" y="6020"/>
                    <a:pt x="1101" y="6020"/>
                  </a:cubicBezTo>
                  <a:cubicBezTo>
                    <a:pt x="2002" y="6020"/>
                    <a:pt x="8306" y="6220"/>
                    <a:pt x="9107" y="6220"/>
                  </a:cubicBezTo>
                  <a:cubicBezTo>
                    <a:pt x="11675" y="6220"/>
                    <a:pt x="13810" y="6186"/>
                    <a:pt x="16379" y="6153"/>
                  </a:cubicBezTo>
                  <a:lnTo>
                    <a:pt x="16812" y="5920"/>
                  </a:lnTo>
                  <a:cubicBezTo>
                    <a:pt x="17346" y="5586"/>
                    <a:pt x="17379" y="4752"/>
                    <a:pt x="17046" y="4185"/>
                  </a:cubicBezTo>
                  <a:cubicBezTo>
                    <a:pt x="16712" y="3618"/>
                    <a:pt x="16112" y="3284"/>
                    <a:pt x="15511" y="2984"/>
                  </a:cubicBezTo>
                  <a:cubicBezTo>
                    <a:pt x="12876" y="1683"/>
                    <a:pt x="10141" y="682"/>
                    <a:pt x="7239" y="115"/>
                  </a:cubicBezTo>
                  <a:cubicBezTo>
                    <a:pt x="7046" y="77"/>
                    <a:pt x="6865" y="38"/>
                    <a:pt x="6675" y="38"/>
                  </a:cubicBezTo>
                  <a:cubicBezTo>
                    <a:pt x="6536" y="38"/>
                    <a:pt x="6393" y="59"/>
                    <a:pt x="6238" y="115"/>
                  </a:cubicBezTo>
                  <a:cubicBezTo>
                    <a:pt x="5971" y="215"/>
                    <a:pt x="4804" y="616"/>
                    <a:pt x="4504" y="649"/>
                  </a:cubicBezTo>
                  <a:cubicBezTo>
                    <a:pt x="4056" y="724"/>
                    <a:pt x="3761" y="770"/>
                    <a:pt x="3516" y="770"/>
                  </a:cubicBezTo>
                  <a:cubicBezTo>
                    <a:pt x="3103" y="770"/>
                    <a:pt x="2830" y="638"/>
                    <a:pt x="2202" y="282"/>
                  </a:cubicBezTo>
                  <a:cubicBezTo>
                    <a:pt x="2005" y="141"/>
                    <a:pt x="1760" y="0"/>
                    <a:pt x="150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8;p33">
              <a:extLst>
                <a:ext uri="{FF2B5EF4-FFF2-40B4-BE49-F238E27FC236}">
                  <a16:creationId xmlns:a16="http://schemas.microsoft.com/office/drawing/2014/main" id="{E19CB17A-0E87-2E0F-3D6C-42FC717D9554}"/>
                </a:ext>
              </a:extLst>
            </p:cNvPr>
            <p:cNvSpPr/>
            <p:nvPr/>
          </p:nvSpPr>
          <p:spPr>
            <a:xfrm>
              <a:off x="927700" y="2656000"/>
              <a:ext cx="651325" cy="2286000"/>
            </a:xfrm>
            <a:custGeom>
              <a:avLst/>
              <a:gdLst/>
              <a:ahLst/>
              <a:cxnLst/>
              <a:rect l="l" t="t" r="r" b="b"/>
              <a:pathLst>
                <a:path w="26053" h="91440" extrusionOk="0">
                  <a:moveTo>
                    <a:pt x="10592" y="1"/>
                  </a:moveTo>
                  <a:cubicBezTo>
                    <a:pt x="7801" y="1"/>
                    <a:pt x="4992" y="408"/>
                    <a:pt x="4004" y="1563"/>
                  </a:cubicBezTo>
                  <a:cubicBezTo>
                    <a:pt x="1" y="6266"/>
                    <a:pt x="8707" y="29249"/>
                    <a:pt x="9541" y="35387"/>
                  </a:cubicBezTo>
                  <a:cubicBezTo>
                    <a:pt x="12343" y="55768"/>
                    <a:pt x="13711" y="67443"/>
                    <a:pt x="19882" y="87058"/>
                  </a:cubicBezTo>
                  <a:cubicBezTo>
                    <a:pt x="20382" y="88592"/>
                    <a:pt x="21049" y="91261"/>
                    <a:pt x="21783" y="91394"/>
                  </a:cubicBezTo>
                  <a:cubicBezTo>
                    <a:pt x="22113" y="91425"/>
                    <a:pt x="22425" y="91440"/>
                    <a:pt x="22726" y="91440"/>
                  </a:cubicBezTo>
                  <a:cubicBezTo>
                    <a:pt x="23397" y="91440"/>
                    <a:pt x="24017" y="91365"/>
                    <a:pt x="24685" y="91227"/>
                  </a:cubicBezTo>
                  <a:cubicBezTo>
                    <a:pt x="25452" y="91060"/>
                    <a:pt x="26053" y="90327"/>
                    <a:pt x="25953" y="89559"/>
                  </a:cubicBezTo>
                  <a:cubicBezTo>
                    <a:pt x="23184" y="59905"/>
                    <a:pt x="23951" y="30083"/>
                    <a:pt x="17380" y="1163"/>
                  </a:cubicBezTo>
                  <a:cubicBezTo>
                    <a:pt x="17235" y="582"/>
                    <a:pt x="13927" y="1"/>
                    <a:pt x="10592" y="1"/>
                  </a:cubicBezTo>
                  <a:close/>
                </a:path>
              </a:pathLst>
            </a:custGeom>
            <a:solidFill>
              <a:srgbClr val="2D2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9;p33">
              <a:extLst>
                <a:ext uri="{FF2B5EF4-FFF2-40B4-BE49-F238E27FC236}">
                  <a16:creationId xmlns:a16="http://schemas.microsoft.com/office/drawing/2014/main" id="{45BA3C65-7412-19DA-EF74-216E394A08C0}"/>
                </a:ext>
              </a:extLst>
            </p:cNvPr>
            <p:cNvSpPr/>
            <p:nvPr/>
          </p:nvSpPr>
          <p:spPr>
            <a:xfrm>
              <a:off x="770100" y="4844800"/>
              <a:ext cx="129275" cy="188625"/>
            </a:xfrm>
            <a:custGeom>
              <a:avLst/>
              <a:gdLst/>
              <a:ahLst/>
              <a:cxnLst/>
              <a:rect l="l" t="t" r="r" b="b"/>
              <a:pathLst>
                <a:path w="5171" h="7545" extrusionOk="0">
                  <a:moveTo>
                    <a:pt x="2704" y="1"/>
                  </a:moveTo>
                  <a:cubicBezTo>
                    <a:pt x="2244" y="1"/>
                    <a:pt x="1766" y="75"/>
                    <a:pt x="1335" y="173"/>
                  </a:cubicBezTo>
                  <a:cubicBezTo>
                    <a:pt x="968" y="239"/>
                    <a:pt x="534" y="339"/>
                    <a:pt x="300" y="573"/>
                  </a:cubicBezTo>
                  <a:cubicBezTo>
                    <a:pt x="0" y="907"/>
                    <a:pt x="100" y="1407"/>
                    <a:pt x="200" y="1841"/>
                  </a:cubicBezTo>
                  <a:cubicBezTo>
                    <a:pt x="701" y="3742"/>
                    <a:pt x="1201" y="5610"/>
                    <a:pt x="1701" y="7545"/>
                  </a:cubicBezTo>
                  <a:lnTo>
                    <a:pt x="5171" y="6410"/>
                  </a:lnTo>
                  <a:cubicBezTo>
                    <a:pt x="5037" y="5009"/>
                    <a:pt x="4970" y="3575"/>
                    <a:pt x="4837" y="2174"/>
                  </a:cubicBezTo>
                  <a:cubicBezTo>
                    <a:pt x="4804" y="1607"/>
                    <a:pt x="4770" y="1040"/>
                    <a:pt x="4337" y="573"/>
                  </a:cubicBezTo>
                  <a:cubicBezTo>
                    <a:pt x="3948" y="145"/>
                    <a:pt x="3344" y="1"/>
                    <a:pt x="270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0;p33">
              <a:extLst>
                <a:ext uri="{FF2B5EF4-FFF2-40B4-BE49-F238E27FC236}">
                  <a16:creationId xmlns:a16="http://schemas.microsoft.com/office/drawing/2014/main" id="{E33DDA0A-0213-2CB8-FF63-29A31130B280}"/>
                </a:ext>
              </a:extLst>
            </p:cNvPr>
            <p:cNvSpPr/>
            <p:nvPr/>
          </p:nvSpPr>
          <p:spPr>
            <a:xfrm>
              <a:off x="749250" y="4984500"/>
              <a:ext cx="434500" cy="156500"/>
            </a:xfrm>
            <a:custGeom>
              <a:avLst/>
              <a:gdLst/>
              <a:ahLst/>
              <a:cxnLst/>
              <a:rect l="l" t="t" r="r" b="b"/>
              <a:pathLst>
                <a:path w="17380" h="6260" extrusionOk="0">
                  <a:moveTo>
                    <a:pt x="6737" y="1"/>
                  </a:moveTo>
                  <a:cubicBezTo>
                    <a:pt x="6582" y="1"/>
                    <a:pt x="6426" y="27"/>
                    <a:pt x="6271" y="89"/>
                  </a:cubicBezTo>
                  <a:cubicBezTo>
                    <a:pt x="5971" y="189"/>
                    <a:pt x="4804" y="589"/>
                    <a:pt x="4504" y="622"/>
                  </a:cubicBezTo>
                  <a:cubicBezTo>
                    <a:pt x="4034" y="714"/>
                    <a:pt x="3733" y="769"/>
                    <a:pt x="3480" y="769"/>
                  </a:cubicBezTo>
                  <a:cubicBezTo>
                    <a:pt x="3087" y="769"/>
                    <a:pt x="2811" y="634"/>
                    <a:pt x="2202" y="289"/>
                  </a:cubicBezTo>
                  <a:cubicBezTo>
                    <a:pt x="2018" y="184"/>
                    <a:pt x="1793" y="58"/>
                    <a:pt x="1559" y="58"/>
                  </a:cubicBezTo>
                  <a:cubicBezTo>
                    <a:pt x="1496" y="58"/>
                    <a:pt x="1432" y="67"/>
                    <a:pt x="1368" y="89"/>
                  </a:cubicBezTo>
                  <a:cubicBezTo>
                    <a:pt x="1101" y="155"/>
                    <a:pt x="934" y="489"/>
                    <a:pt x="834" y="789"/>
                  </a:cubicBezTo>
                  <a:cubicBezTo>
                    <a:pt x="367" y="2123"/>
                    <a:pt x="100" y="3491"/>
                    <a:pt x="0" y="4859"/>
                  </a:cubicBezTo>
                  <a:cubicBezTo>
                    <a:pt x="0" y="5259"/>
                    <a:pt x="0" y="5626"/>
                    <a:pt x="267" y="5859"/>
                  </a:cubicBezTo>
                  <a:cubicBezTo>
                    <a:pt x="467" y="6093"/>
                    <a:pt x="801" y="6093"/>
                    <a:pt x="1101" y="6093"/>
                  </a:cubicBezTo>
                  <a:cubicBezTo>
                    <a:pt x="2002" y="6093"/>
                    <a:pt x="8306" y="6260"/>
                    <a:pt x="9107" y="6260"/>
                  </a:cubicBezTo>
                  <a:cubicBezTo>
                    <a:pt x="11675" y="6160"/>
                    <a:pt x="13810" y="6126"/>
                    <a:pt x="16379" y="6093"/>
                  </a:cubicBezTo>
                  <a:lnTo>
                    <a:pt x="16812" y="5926"/>
                  </a:lnTo>
                  <a:cubicBezTo>
                    <a:pt x="17346" y="5526"/>
                    <a:pt x="17379" y="4692"/>
                    <a:pt x="17046" y="4125"/>
                  </a:cubicBezTo>
                  <a:cubicBezTo>
                    <a:pt x="16712" y="3524"/>
                    <a:pt x="16112" y="3191"/>
                    <a:pt x="15511" y="2924"/>
                  </a:cubicBezTo>
                  <a:cubicBezTo>
                    <a:pt x="12876" y="1623"/>
                    <a:pt x="10141" y="656"/>
                    <a:pt x="7272" y="89"/>
                  </a:cubicBezTo>
                  <a:cubicBezTo>
                    <a:pt x="7094" y="35"/>
                    <a:pt x="6915" y="1"/>
                    <a:pt x="673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1;p33">
              <a:extLst>
                <a:ext uri="{FF2B5EF4-FFF2-40B4-BE49-F238E27FC236}">
                  <a16:creationId xmlns:a16="http://schemas.microsoft.com/office/drawing/2014/main" id="{F40E08E9-EDBF-60E0-FB9E-523C56EB5D11}"/>
                </a:ext>
              </a:extLst>
            </p:cNvPr>
            <p:cNvSpPr/>
            <p:nvPr/>
          </p:nvSpPr>
          <p:spPr>
            <a:xfrm>
              <a:off x="755925" y="2652525"/>
              <a:ext cx="535400" cy="2297650"/>
            </a:xfrm>
            <a:custGeom>
              <a:avLst/>
              <a:gdLst/>
              <a:ahLst/>
              <a:cxnLst/>
              <a:rect l="l" t="t" r="r" b="b"/>
              <a:pathLst>
                <a:path w="21416" h="91906" extrusionOk="0">
                  <a:moveTo>
                    <a:pt x="8373" y="1"/>
                  </a:moveTo>
                  <a:cubicBezTo>
                    <a:pt x="8373" y="1"/>
                    <a:pt x="434" y="10141"/>
                    <a:pt x="1835" y="24418"/>
                  </a:cubicBezTo>
                  <a:cubicBezTo>
                    <a:pt x="3770" y="44900"/>
                    <a:pt x="0" y="66048"/>
                    <a:pt x="667" y="86563"/>
                  </a:cubicBezTo>
                  <a:cubicBezTo>
                    <a:pt x="701" y="88197"/>
                    <a:pt x="667" y="90933"/>
                    <a:pt x="1368" y="91266"/>
                  </a:cubicBezTo>
                  <a:cubicBezTo>
                    <a:pt x="2335" y="91700"/>
                    <a:pt x="3202" y="91800"/>
                    <a:pt x="4203" y="91900"/>
                  </a:cubicBezTo>
                  <a:cubicBezTo>
                    <a:pt x="4250" y="91904"/>
                    <a:pt x="4297" y="91906"/>
                    <a:pt x="4343" y="91906"/>
                  </a:cubicBezTo>
                  <a:cubicBezTo>
                    <a:pt x="5114" y="91906"/>
                    <a:pt x="5747" y="91388"/>
                    <a:pt x="5904" y="90632"/>
                  </a:cubicBezTo>
                  <a:cubicBezTo>
                    <a:pt x="11175" y="61278"/>
                    <a:pt x="19914" y="32758"/>
                    <a:pt x="21382" y="3170"/>
                  </a:cubicBezTo>
                  <a:cubicBezTo>
                    <a:pt x="21415" y="2136"/>
                    <a:pt x="8373" y="1"/>
                    <a:pt x="8373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2;p33">
              <a:extLst>
                <a:ext uri="{FF2B5EF4-FFF2-40B4-BE49-F238E27FC236}">
                  <a16:creationId xmlns:a16="http://schemas.microsoft.com/office/drawing/2014/main" id="{9301A3C7-4207-0095-F134-533D2C7D0583}"/>
                </a:ext>
              </a:extLst>
            </p:cNvPr>
            <p:cNvSpPr/>
            <p:nvPr/>
          </p:nvSpPr>
          <p:spPr>
            <a:xfrm>
              <a:off x="519925" y="1096350"/>
              <a:ext cx="713850" cy="1306025"/>
            </a:xfrm>
            <a:custGeom>
              <a:avLst/>
              <a:gdLst/>
              <a:ahLst/>
              <a:cxnLst/>
              <a:rect l="l" t="t" r="r" b="b"/>
              <a:pathLst>
                <a:path w="28554" h="52241" extrusionOk="0">
                  <a:moveTo>
                    <a:pt x="22017" y="0"/>
                  </a:moveTo>
                  <a:cubicBezTo>
                    <a:pt x="20320" y="0"/>
                    <a:pt x="18581" y="560"/>
                    <a:pt x="17179" y="1538"/>
                  </a:cubicBezTo>
                  <a:cubicBezTo>
                    <a:pt x="14644" y="3272"/>
                    <a:pt x="12976" y="6074"/>
                    <a:pt x="11708" y="8876"/>
                  </a:cubicBezTo>
                  <a:cubicBezTo>
                    <a:pt x="10474" y="11645"/>
                    <a:pt x="9474" y="14614"/>
                    <a:pt x="7839" y="17249"/>
                  </a:cubicBezTo>
                  <a:cubicBezTo>
                    <a:pt x="6305" y="19717"/>
                    <a:pt x="4136" y="22019"/>
                    <a:pt x="3870" y="24921"/>
                  </a:cubicBezTo>
                  <a:cubicBezTo>
                    <a:pt x="3636" y="27856"/>
                    <a:pt x="5404" y="30625"/>
                    <a:pt x="5037" y="33561"/>
                  </a:cubicBezTo>
                  <a:cubicBezTo>
                    <a:pt x="4537" y="37597"/>
                    <a:pt x="0" y="40499"/>
                    <a:pt x="134" y="44602"/>
                  </a:cubicBezTo>
                  <a:cubicBezTo>
                    <a:pt x="200" y="46803"/>
                    <a:pt x="1701" y="48771"/>
                    <a:pt x="3536" y="49939"/>
                  </a:cubicBezTo>
                  <a:cubicBezTo>
                    <a:pt x="5371" y="51106"/>
                    <a:pt x="7539" y="51707"/>
                    <a:pt x="9674" y="52241"/>
                  </a:cubicBezTo>
                  <a:lnTo>
                    <a:pt x="22383" y="49906"/>
                  </a:lnTo>
                  <a:cubicBezTo>
                    <a:pt x="28554" y="37363"/>
                    <a:pt x="28187" y="25288"/>
                    <a:pt x="26519" y="11411"/>
                  </a:cubicBezTo>
                  <a:cubicBezTo>
                    <a:pt x="26152" y="8443"/>
                    <a:pt x="28287" y="2905"/>
                    <a:pt x="25852" y="1171"/>
                  </a:cubicBezTo>
                  <a:cubicBezTo>
                    <a:pt x="24734" y="366"/>
                    <a:pt x="23389" y="0"/>
                    <a:pt x="2201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3;p33">
              <a:extLst>
                <a:ext uri="{FF2B5EF4-FFF2-40B4-BE49-F238E27FC236}">
                  <a16:creationId xmlns:a16="http://schemas.microsoft.com/office/drawing/2014/main" id="{2E125F64-37F5-83FC-3891-D6E10F374A87}"/>
                </a:ext>
              </a:extLst>
            </p:cNvPr>
            <p:cNvSpPr/>
            <p:nvPr/>
          </p:nvSpPr>
          <p:spPr>
            <a:xfrm>
              <a:off x="1053625" y="1644800"/>
              <a:ext cx="251050" cy="205175"/>
            </a:xfrm>
            <a:custGeom>
              <a:avLst/>
              <a:gdLst/>
              <a:ahLst/>
              <a:cxnLst/>
              <a:rect l="l" t="t" r="r" b="b"/>
              <a:pathLst>
                <a:path w="10042" h="8207" extrusionOk="0">
                  <a:moveTo>
                    <a:pt x="1771" y="1"/>
                  </a:moveTo>
                  <a:cubicBezTo>
                    <a:pt x="1481" y="1"/>
                    <a:pt x="1180" y="70"/>
                    <a:pt x="935" y="214"/>
                  </a:cubicBezTo>
                  <a:cubicBezTo>
                    <a:pt x="334" y="515"/>
                    <a:pt x="1" y="1115"/>
                    <a:pt x="1" y="1615"/>
                  </a:cubicBezTo>
                  <a:cubicBezTo>
                    <a:pt x="1" y="2116"/>
                    <a:pt x="268" y="2549"/>
                    <a:pt x="501" y="3016"/>
                  </a:cubicBezTo>
                  <a:cubicBezTo>
                    <a:pt x="2136" y="5685"/>
                    <a:pt x="4671" y="7486"/>
                    <a:pt x="8373" y="8187"/>
                  </a:cubicBezTo>
                  <a:cubicBezTo>
                    <a:pt x="8447" y="8200"/>
                    <a:pt x="8521" y="8206"/>
                    <a:pt x="8593" y="8206"/>
                  </a:cubicBezTo>
                  <a:cubicBezTo>
                    <a:pt x="9080" y="8206"/>
                    <a:pt x="9520" y="7926"/>
                    <a:pt x="9608" y="7520"/>
                  </a:cubicBezTo>
                  <a:cubicBezTo>
                    <a:pt x="9841" y="6486"/>
                    <a:pt x="10041" y="5151"/>
                    <a:pt x="10008" y="3950"/>
                  </a:cubicBezTo>
                  <a:cubicBezTo>
                    <a:pt x="10008" y="3850"/>
                    <a:pt x="9974" y="3717"/>
                    <a:pt x="9941" y="3650"/>
                  </a:cubicBezTo>
                  <a:cubicBezTo>
                    <a:pt x="9841" y="3517"/>
                    <a:pt x="9641" y="3450"/>
                    <a:pt x="9474" y="3417"/>
                  </a:cubicBezTo>
                  <a:cubicBezTo>
                    <a:pt x="7306" y="2649"/>
                    <a:pt x="5171" y="1782"/>
                    <a:pt x="3203" y="781"/>
                  </a:cubicBezTo>
                  <a:lnTo>
                    <a:pt x="2703" y="348"/>
                  </a:lnTo>
                  <a:cubicBezTo>
                    <a:pt x="2513" y="121"/>
                    <a:pt x="2152" y="1"/>
                    <a:pt x="1771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4;p33">
              <a:extLst>
                <a:ext uri="{FF2B5EF4-FFF2-40B4-BE49-F238E27FC236}">
                  <a16:creationId xmlns:a16="http://schemas.microsoft.com/office/drawing/2014/main" id="{A4784496-0167-D1B4-99EC-21A68FFEB462}"/>
                </a:ext>
              </a:extLst>
            </p:cNvPr>
            <p:cNvSpPr/>
            <p:nvPr/>
          </p:nvSpPr>
          <p:spPr>
            <a:xfrm>
              <a:off x="1679900" y="2433200"/>
              <a:ext cx="469525" cy="220575"/>
            </a:xfrm>
            <a:custGeom>
              <a:avLst/>
              <a:gdLst/>
              <a:ahLst/>
              <a:cxnLst/>
              <a:rect l="l" t="t" r="r" b="b"/>
              <a:pathLst>
                <a:path w="18781" h="8823" extrusionOk="0">
                  <a:moveTo>
                    <a:pt x="1302" y="1"/>
                  </a:moveTo>
                  <a:lnTo>
                    <a:pt x="1" y="2970"/>
                  </a:lnTo>
                  <a:cubicBezTo>
                    <a:pt x="1402" y="3403"/>
                    <a:pt x="6939" y="5605"/>
                    <a:pt x="8140" y="6405"/>
                  </a:cubicBezTo>
                  <a:cubicBezTo>
                    <a:pt x="9441" y="7273"/>
                    <a:pt x="10642" y="8307"/>
                    <a:pt x="12110" y="8807"/>
                  </a:cubicBezTo>
                  <a:cubicBezTo>
                    <a:pt x="12142" y="8818"/>
                    <a:pt x="12174" y="8823"/>
                    <a:pt x="12205" y="8823"/>
                  </a:cubicBezTo>
                  <a:cubicBezTo>
                    <a:pt x="12463" y="8823"/>
                    <a:pt x="12666" y="8478"/>
                    <a:pt x="12577" y="8240"/>
                  </a:cubicBezTo>
                  <a:cubicBezTo>
                    <a:pt x="12310" y="7673"/>
                    <a:pt x="12009" y="7239"/>
                    <a:pt x="11643" y="6806"/>
                  </a:cubicBezTo>
                  <a:cubicBezTo>
                    <a:pt x="11442" y="6572"/>
                    <a:pt x="11676" y="6139"/>
                    <a:pt x="12009" y="6139"/>
                  </a:cubicBezTo>
                  <a:cubicBezTo>
                    <a:pt x="12276" y="6139"/>
                    <a:pt x="12510" y="6272"/>
                    <a:pt x="12743" y="6339"/>
                  </a:cubicBezTo>
                  <a:cubicBezTo>
                    <a:pt x="14011" y="6972"/>
                    <a:pt x="15178" y="7273"/>
                    <a:pt x="16479" y="7873"/>
                  </a:cubicBezTo>
                  <a:cubicBezTo>
                    <a:pt x="17013" y="8140"/>
                    <a:pt x="17914" y="8540"/>
                    <a:pt x="18481" y="8640"/>
                  </a:cubicBezTo>
                  <a:cubicBezTo>
                    <a:pt x="18498" y="8642"/>
                    <a:pt x="18514" y="8643"/>
                    <a:pt x="18529" y="8643"/>
                  </a:cubicBezTo>
                  <a:cubicBezTo>
                    <a:pt x="18780" y="8643"/>
                    <a:pt x="18769" y="8393"/>
                    <a:pt x="18581" y="8173"/>
                  </a:cubicBezTo>
                  <a:cubicBezTo>
                    <a:pt x="18419" y="8011"/>
                    <a:pt x="17659" y="7471"/>
                    <a:pt x="17738" y="7471"/>
                  </a:cubicBezTo>
                  <a:cubicBezTo>
                    <a:pt x="17740" y="7471"/>
                    <a:pt x="17743" y="7472"/>
                    <a:pt x="17747" y="7473"/>
                  </a:cubicBezTo>
                  <a:cubicBezTo>
                    <a:pt x="17772" y="7484"/>
                    <a:pt x="17798" y="7489"/>
                    <a:pt x="17825" y="7489"/>
                  </a:cubicBezTo>
                  <a:cubicBezTo>
                    <a:pt x="18044" y="7489"/>
                    <a:pt x="18278" y="7144"/>
                    <a:pt x="17980" y="6906"/>
                  </a:cubicBezTo>
                  <a:cubicBezTo>
                    <a:pt x="16646" y="5505"/>
                    <a:pt x="14511" y="4170"/>
                    <a:pt x="13277" y="3603"/>
                  </a:cubicBezTo>
                  <a:cubicBezTo>
                    <a:pt x="10108" y="2169"/>
                    <a:pt x="4537" y="1602"/>
                    <a:pt x="130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;p33">
              <a:extLst>
                <a:ext uri="{FF2B5EF4-FFF2-40B4-BE49-F238E27FC236}">
                  <a16:creationId xmlns:a16="http://schemas.microsoft.com/office/drawing/2014/main" id="{5FA3C0BF-B288-B155-B93E-21F85972FFE2}"/>
                </a:ext>
              </a:extLst>
            </p:cNvPr>
            <p:cNvSpPr/>
            <p:nvPr/>
          </p:nvSpPr>
          <p:spPr>
            <a:xfrm>
              <a:off x="936875" y="1936175"/>
              <a:ext cx="857150" cy="595475"/>
            </a:xfrm>
            <a:custGeom>
              <a:avLst/>
              <a:gdLst/>
              <a:ahLst/>
              <a:cxnLst/>
              <a:rect l="l" t="t" r="r" b="b"/>
              <a:pathLst>
                <a:path w="34286" h="23819" extrusionOk="0">
                  <a:moveTo>
                    <a:pt x="17504" y="0"/>
                  </a:moveTo>
                  <a:cubicBezTo>
                    <a:pt x="15142" y="0"/>
                    <a:pt x="9382" y="3335"/>
                    <a:pt x="6691" y="3335"/>
                  </a:cubicBezTo>
                  <a:cubicBezTo>
                    <a:pt x="6205" y="3335"/>
                    <a:pt x="5819" y="3226"/>
                    <a:pt x="5571" y="2970"/>
                  </a:cubicBezTo>
                  <a:cubicBezTo>
                    <a:pt x="4280" y="1610"/>
                    <a:pt x="2788" y="250"/>
                    <a:pt x="1545" y="250"/>
                  </a:cubicBezTo>
                  <a:cubicBezTo>
                    <a:pt x="959" y="250"/>
                    <a:pt x="428" y="553"/>
                    <a:pt x="1" y="1302"/>
                  </a:cubicBezTo>
                  <a:lnTo>
                    <a:pt x="334" y="6139"/>
                  </a:lnTo>
                  <a:cubicBezTo>
                    <a:pt x="1264" y="11370"/>
                    <a:pt x="1773" y="11864"/>
                    <a:pt x="3115" y="11864"/>
                  </a:cubicBezTo>
                  <a:cubicBezTo>
                    <a:pt x="3427" y="11864"/>
                    <a:pt x="3784" y="11837"/>
                    <a:pt x="4203" y="11837"/>
                  </a:cubicBezTo>
                  <a:cubicBezTo>
                    <a:pt x="5598" y="11837"/>
                    <a:pt x="7671" y="12134"/>
                    <a:pt x="11009" y="14711"/>
                  </a:cubicBezTo>
                  <a:cubicBezTo>
                    <a:pt x="16679" y="19115"/>
                    <a:pt x="23651" y="22350"/>
                    <a:pt x="30689" y="23785"/>
                  </a:cubicBezTo>
                  <a:cubicBezTo>
                    <a:pt x="30810" y="23808"/>
                    <a:pt x="30928" y="23819"/>
                    <a:pt x="31043" y="23819"/>
                  </a:cubicBezTo>
                  <a:cubicBezTo>
                    <a:pt x="33100" y="23819"/>
                    <a:pt x="34286" y="20318"/>
                    <a:pt x="32390" y="19181"/>
                  </a:cubicBezTo>
                  <a:cubicBezTo>
                    <a:pt x="22517" y="13277"/>
                    <a:pt x="22517" y="16346"/>
                    <a:pt x="18514" y="601"/>
                  </a:cubicBezTo>
                  <a:cubicBezTo>
                    <a:pt x="18406" y="174"/>
                    <a:pt x="18043" y="0"/>
                    <a:pt x="17504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6;p33">
              <a:extLst>
                <a:ext uri="{FF2B5EF4-FFF2-40B4-BE49-F238E27FC236}">
                  <a16:creationId xmlns:a16="http://schemas.microsoft.com/office/drawing/2014/main" id="{539F1461-FA84-A80F-74EB-C11CED76BE88}"/>
                </a:ext>
              </a:extLst>
            </p:cNvPr>
            <p:cNvSpPr/>
            <p:nvPr/>
          </p:nvSpPr>
          <p:spPr>
            <a:xfrm>
              <a:off x="776775" y="2879350"/>
              <a:ext cx="683825" cy="118150"/>
            </a:xfrm>
            <a:custGeom>
              <a:avLst/>
              <a:gdLst/>
              <a:ahLst/>
              <a:cxnLst/>
              <a:rect l="l" t="t" r="r" b="b"/>
              <a:pathLst>
                <a:path w="27353" h="4726" extrusionOk="0">
                  <a:moveTo>
                    <a:pt x="27353" y="1"/>
                  </a:moveTo>
                  <a:lnTo>
                    <a:pt x="0" y="401"/>
                  </a:lnTo>
                  <a:lnTo>
                    <a:pt x="534" y="2903"/>
                  </a:lnTo>
                  <a:cubicBezTo>
                    <a:pt x="734" y="3804"/>
                    <a:pt x="1701" y="4504"/>
                    <a:pt x="2902" y="4571"/>
                  </a:cubicBezTo>
                  <a:cubicBezTo>
                    <a:pt x="8457" y="4648"/>
                    <a:pt x="14013" y="4726"/>
                    <a:pt x="19568" y="4726"/>
                  </a:cubicBezTo>
                  <a:cubicBezTo>
                    <a:pt x="21184" y="4726"/>
                    <a:pt x="22801" y="4719"/>
                    <a:pt x="24418" y="4704"/>
                  </a:cubicBezTo>
                  <a:cubicBezTo>
                    <a:pt x="25018" y="4704"/>
                    <a:pt x="25618" y="4671"/>
                    <a:pt x="26052" y="4371"/>
                  </a:cubicBezTo>
                  <a:cubicBezTo>
                    <a:pt x="26419" y="4137"/>
                    <a:pt x="26519" y="3704"/>
                    <a:pt x="26586" y="3303"/>
                  </a:cubicBezTo>
                  <a:cubicBezTo>
                    <a:pt x="26853" y="2203"/>
                    <a:pt x="27086" y="1102"/>
                    <a:pt x="2735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7;p33">
              <a:extLst>
                <a:ext uri="{FF2B5EF4-FFF2-40B4-BE49-F238E27FC236}">
                  <a16:creationId xmlns:a16="http://schemas.microsoft.com/office/drawing/2014/main" id="{82155F43-AE2B-6363-A062-3BEDEAB06650}"/>
                </a:ext>
              </a:extLst>
            </p:cNvPr>
            <p:cNvSpPr/>
            <p:nvPr/>
          </p:nvSpPr>
          <p:spPr>
            <a:xfrm>
              <a:off x="745075" y="1738900"/>
              <a:ext cx="761400" cy="1202200"/>
            </a:xfrm>
            <a:custGeom>
              <a:avLst/>
              <a:gdLst/>
              <a:ahLst/>
              <a:cxnLst/>
              <a:rect l="l" t="t" r="r" b="b"/>
              <a:pathLst>
                <a:path w="30456" h="48088" extrusionOk="0">
                  <a:moveTo>
                    <a:pt x="17475" y="0"/>
                  </a:moveTo>
                  <a:cubicBezTo>
                    <a:pt x="16878" y="0"/>
                    <a:pt x="16231" y="84"/>
                    <a:pt x="15358" y="84"/>
                  </a:cubicBezTo>
                  <a:cubicBezTo>
                    <a:pt x="15078" y="84"/>
                    <a:pt x="14776" y="76"/>
                    <a:pt x="14444" y="53"/>
                  </a:cubicBezTo>
                  <a:cubicBezTo>
                    <a:pt x="14208" y="42"/>
                    <a:pt x="13912" y="36"/>
                    <a:pt x="13576" y="36"/>
                  </a:cubicBezTo>
                  <a:cubicBezTo>
                    <a:pt x="11865" y="36"/>
                    <a:pt x="9116" y="180"/>
                    <a:pt x="7973" y="487"/>
                  </a:cubicBezTo>
                  <a:cubicBezTo>
                    <a:pt x="5338" y="1087"/>
                    <a:pt x="5805" y="3088"/>
                    <a:pt x="4704" y="5557"/>
                  </a:cubicBezTo>
                  <a:cubicBezTo>
                    <a:pt x="1" y="16365"/>
                    <a:pt x="1668" y="36379"/>
                    <a:pt x="1969" y="38614"/>
                  </a:cubicBezTo>
                  <a:cubicBezTo>
                    <a:pt x="2169" y="40248"/>
                    <a:pt x="334" y="43451"/>
                    <a:pt x="534" y="45019"/>
                  </a:cubicBezTo>
                  <a:cubicBezTo>
                    <a:pt x="701" y="46553"/>
                    <a:pt x="1869" y="48087"/>
                    <a:pt x="3436" y="48087"/>
                  </a:cubicBezTo>
                  <a:lnTo>
                    <a:pt x="5638" y="47954"/>
                  </a:lnTo>
                  <a:cubicBezTo>
                    <a:pt x="11776" y="47921"/>
                    <a:pt x="17847" y="47887"/>
                    <a:pt x="23951" y="47821"/>
                  </a:cubicBezTo>
                  <a:cubicBezTo>
                    <a:pt x="24651" y="47821"/>
                    <a:pt x="25570" y="47922"/>
                    <a:pt x="26452" y="47922"/>
                  </a:cubicBezTo>
                  <a:cubicBezTo>
                    <a:pt x="27460" y="47922"/>
                    <a:pt x="28421" y="47789"/>
                    <a:pt x="28955" y="47220"/>
                  </a:cubicBezTo>
                  <a:cubicBezTo>
                    <a:pt x="29822" y="46253"/>
                    <a:pt x="28221" y="42617"/>
                    <a:pt x="28721" y="41416"/>
                  </a:cubicBezTo>
                  <a:cubicBezTo>
                    <a:pt x="30456" y="37246"/>
                    <a:pt x="28788" y="32409"/>
                    <a:pt x="28654" y="27206"/>
                  </a:cubicBezTo>
                  <a:cubicBezTo>
                    <a:pt x="28554" y="22969"/>
                    <a:pt x="28488" y="18800"/>
                    <a:pt x="28387" y="14597"/>
                  </a:cubicBezTo>
                  <a:cubicBezTo>
                    <a:pt x="28287" y="9560"/>
                    <a:pt x="23484" y="3455"/>
                    <a:pt x="20448" y="1154"/>
                  </a:cubicBezTo>
                  <a:cubicBezTo>
                    <a:pt x="19166" y="192"/>
                    <a:pt x="18378" y="0"/>
                    <a:pt x="17475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28;p33">
              <a:extLst>
                <a:ext uri="{FF2B5EF4-FFF2-40B4-BE49-F238E27FC236}">
                  <a16:creationId xmlns:a16="http://schemas.microsoft.com/office/drawing/2014/main" id="{9A3D4E6E-8CBE-75F0-5FF7-C94A0CAAF7F3}"/>
                </a:ext>
              </a:extLst>
            </p:cNvPr>
            <p:cNvSpPr/>
            <p:nvPr/>
          </p:nvSpPr>
          <p:spPr>
            <a:xfrm>
              <a:off x="1417225" y="2570800"/>
              <a:ext cx="488700" cy="138475"/>
            </a:xfrm>
            <a:custGeom>
              <a:avLst/>
              <a:gdLst/>
              <a:ahLst/>
              <a:cxnLst/>
              <a:rect l="l" t="t" r="r" b="b"/>
              <a:pathLst>
                <a:path w="19548" h="5539" extrusionOk="0">
                  <a:moveTo>
                    <a:pt x="434" y="1"/>
                  </a:moveTo>
                  <a:lnTo>
                    <a:pt x="0" y="3136"/>
                  </a:lnTo>
                  <a:cubicBezTo>
                    <a:pt x="1468" y="3170"/>
                    <a:pt x="7406" y="3803"/>
                    <a:pt x="8773" y="4270"/>
                  </a:cubicBezTo>
                  <a:cubicBezTo>
                    <a:pt x="10208" y="4771"/>
                    <a:pt x="11675" y="5471"/>
                    <a:pt x="13210" y="5538"/>
                  </a:cubicBezTo>
                  <a:cubicBezTo>
                    <a:pt x="13510" y="5538"/>
                    <a:pt x="12709" y="4037"/>
                    <a:pt x="12209" y="3770"/>
                  </a:cubicBezTo>
                  <a:cubicBezTo>
                    <a:pt x="11976" y="3603"/>
                    <a:pt x="12042" y="3103"/>
                    <a:pt x="12376" y="3003"/>
                  </a:cubicBezTo>
                  <a:cubicBezTo>
                    <a:pt x="12509" y="2986"/>
                    <a:pt x="12634" y="2978"/>
                    <a:pt x="12755" y="2978"/>
                  </a:cubicBezTo>
                  <a:cubicBezTo>
                    <a:pt x="12876" y="2978"/>
                    <a:pt x="12993" y="2986"/>
                    <a:pt x="13110" y="3003"/>
                  </a:cubicBezTo>
                  <a:cubicBezTo>
                    <a:pt x="14511" y="3270"/>
                    <a:pt x="15678" y="3270"/>
                    <a:pt x="17146" y="3470"/>
                  </a:cubicBezTo>
                  <a:cubicBezTo>
                    <a:pt x="17662" y="3531"/>
                    <a:pt x="18483" y="3674"/>
                    <a:pt x="19104" y="3674"/>
                  </a:cubicBezTo>
                  <a:cubicBezTo>
                    <a:pt x="19165" y="3674"/>
                    <a:pt x="19224" y="3673"/>
                    <a:pt x="19281" y="3670"/>
                  </a:cubicBezTo>
                  <a:cubicBezTo>
                    <a:pt x="19548" y="3637"/>
                    <a:pt x="19481" y="3370"/>
                    <a:pt x="19214" y="3203"/>
                  </a:cubicBezTo>
                  <a:cubicBezTo>
                    <a:pt x="19014" y="3103"/>
                    <a:pt x="18113" y="2769"/>
                    <a:pt x="18213" y="2769"/>
                  </a:cubicBezTo>
                  <a:cubicBezTo>
                    <a:pt x="18514" y="2769"/>
                    <a:pt x="18680" y="2336"/>
                    <a:pt x="18313" y="2136"/>
                  </a:cubicBezTo>
                  <a:cubicBezTo>
                    <a:pt x="16679" y="1168"/>
                    <a:pt x="14277" y="434"/>
                    <a:pt x="12876" y="268"/>
                  </a:cubicBezTo>
                  <a:cubicBezTo>
                    <a:pt x="12036" y="144"/>
                    <a:pt x="11069" y="104"/>
                    <a:pt x="10034" y="104"/>
                  </a:cubicBezTo>
                  <a:cubicBezTo>
                    <a:pt x="8106" y="104"/>
                    <a:pt x="5947" y="243"/>
                    <a:pt x="3951" y="243"/>
                  </a:cubicBezTo>
                  <a:cubicBezTo>
                    <a:pt x="2678" y="243"/>
                    <a:pt x="1471" y="187"/>
                    <a:pt x="43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29;p33">
              <a:extLst>
                <a:ext uri="{FF2B5EF4-FFF2-40B4-BE49-F238E27FC236}">
                  <a16:creationId xmlns:a16="http://schemas.microsoft.com/office/drawing/2014/main" id="{ADB5E056-287A-2A5D-45C8-EA8363C42F44}"/>
                </a:ext>
              </a:extLst>
            </p:cNvPr>
            <p:cNvSpPr/>
            <p:nvPr/>
          </p:nvSpPr>
          <p:spPr>
            <a:xfrm>
              <a:off x="748400" y="1753950"/>
              <a:ext cx="318600" cy="961800"/>
            </a:xfrm>
            <a:custGeom>
              <a:avLst/>
              <a:gdLst/>
              <a:ahLst/>
              <a:cxnLst/>
              <a:rect l="l" t="t" r="r" b="b"/>
              <a:pathLst>
                <a:path w="12744" h="38472" extrusionOk="0">
                  <a:moveTo>
                    <a:pt x="8213" y="0"/>
                  </a:moveTo>
                  <a:cubicBezTo>
                    <a:pt x="7641" y="0"/>
                    <a:pt x="7015" y="127"/>
                    <a:pt x="6339" y="385"/>
                  </a:cubicBezTo>
                  <a:cubicBezTo>
                    <a:pt x="3870" y="1286"/>
                    <a:pt x="1469" y="5789"/>
                    <a:pt x="1002" y="9125"/>
                  </a:cubicBezTo>
                  <a:cubicBezTo>
                    <a:pt x="535" y="12494"/>
                    <a:pt x="1" y="16630"/>
                    <a:pt x="134" y="21233"/>
                  </a:cubicBezTo>
                  <a:cubicBezTo>
                    <a:pt x="201" y="24669"/>
                    <a:pt x="535" y="28639"/>
                    <a:pt x="1369" y="31474"/>
                  </a:cubicBezTo>
                  <a:cubicBezTo>
                    <a:pt x="1836" y="32975"/>
                    <a:pt x="2670" y="35310"/>
                    <a:pt x="3704" y="36477"/>
                  </a:cubicBezTo>
                  <a:cubicBezTo>
                    <a:pt x="4839" y="37712"/>
                    <a:pt x="6176" y="38471"/>
                    <a:pt x="7227" y="38471"/>
                  </a:cubicBezTo>
                  <a:cubicBezTo>
                    <a:pt x="7596" y="38471"/>
                    <a:pt x="7930" y="38378"/>
                    <a:pt x="8207" y="38179"/>
                  </a:cubicBezTo>
                  <a:cubicBezTo>
                    <a:pt x="9608" y="37178"/>
                    <a:pt x="10442" y="35644"/>
                    <a:pt x="11809" y="34509"/>
                  </a:cubicBezTo>
                  <a:lnTo>
                    <a:pt x="11242" y="32808"/>
                  </a:lnTo>
                  <a:cubicBezTo>
                    <a:pt x="11042" y="32808"/>
                    <a:pt x="11242" y="28438"/>
                    <a:pt x="11242" y="28238"/>
                  </a:cubicBezTo>
                  <a:cubicBezTo>
                    <a:pt x="11176" y="26837"/>
                    <a:pt x="11476" y="22000"/>
                    <a:pt x="11543" y="19098"/>
                  </a:cubicBezTo>
                  <a:cubicBezTo>
                    <a:pt x="11709" y="12761"/>
                    <a:pt x="12743" y="10092"/>
                    <a:pt x="12410" y="6389"/>
                  </a:cubicBezTo>
                  <a:cubicBezTo>
                    <a:pt x="12060" y="2218"/>
                    <a:pt x="10602" y="0"/>
                    <a:pt x="8213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0;p33">
              <a:extLst>
                <a:ext uri="{FF2B5EF4-FFF2-40B4-BE49-F238E27FC236}">
                  <a16:creationId xmlns:a16="http://schemas.microsoft.com/office/drawing/2014/main" id="{BCC25A84-FC56-8B61-2B77-182B9A8F1D1D}"/>
                </a:ext>
              </a:extLst>
            </p:cNvPr>
            <p:cNvSpPr/>
            <p:nvPr/>
          </p:nvSpPr>
          <p:spPr>
            <a:xfrm>
              <a:off x="874325" y="2431550"/>
              <a:ext cx="693875" cy="317400"/>
            </a:xfrm>
            <a:custGeom>
              <a:avLst/>
              <a:gdLst/>
              <a:ahLst/>
              <a:cxnLst/>
              <a:rect l="l" t="t" r="r" b="b"/>
              <a:pathLst>
                <a:path w="27755" h="12696" extrusionOk="0">
                  <a:moveTo>
                    <a:pt x="5305" y="0"/>
                  </a:moveTo>
                  <a:lnTo>
                    <a:pt x="1" y="10408"/>
                  </a:lnTo>
                  <a:cubicBezTo>
                    <a:pt x="1245" y="11465"/>
                    <a:pt x="5097" y="12696"/>
                    <a:pt x="7614" y="12696"/>
                  </a:cubicBezTo>
                  <a:cubicBezTo>
                    <a:pt x="7797" y="12696"/>
                    <a:pt x="7973" y="12689"/>
                    <a:pt x="8140" y="12676"/>
                  </a:cubicBezTo>
                  <a:cubicBezTo>
                    <a:pt x="12043" y="12342"/>
                    <a:pt x="24685" y="11141"/>
                    <a:pt x="26086" y="10041"/>
                  </a:cubicBezTo>
                  <a:cubicBezTo>
                    <a:pt x="26687" y="9574"/>
                    <a:pt x="27754" y="5738"/>
                    <a:pt x="26987" y="4970"/>
                  </a:cubicBezTo>
                  <a:cubicBezTo>
                    <a:pt x="26386" y="4370"/>
                    <a:pt x="19715" y="4136"/>
                    <a:pt x="16813" y="3569"/>
                  </a:cubicBezTo>
                  <a:cubicBezTo>
                    <a:pt x="13911" y="3036"/>
                    <a:pt x="9141" y="2202"/>
                    <a:pt x="5305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1;p33">
              <a:extLst>
                <a:ext uri="{FF2B5EF4-FFF2-40B4-BE49-F238E27FC236}">
                  <a16:creationId xmlns:a16="http://schemas.microsoft.com/office/drawing/2014/main" id="{60E84536-65DF-6862-DAA3-E21D10D8FD6E}"/>
                </a:ext>
              </a:extLst>
            </p:cNvPr>
            <p:cNvSpPr/>
            <p:nvPr/>
          </p:nvSpPr>
          <p:spPr>
            <a:xfrm>
              <a:off x="830975" y="1077175"/>
              <a:ext cx="527075" cy="541525"/>
            </a:xfrm>
            <a:custGeom>
              <a:avLst/>
              <a:gdLst/>
              <a:ahLst/>
              <a:cxnLst/>
              <a:rect l="l" t="t" r="r" b="b"/>
              <a:pathLst>
                <a:path w="21083" h="21661" extrusionOk="0">
                  <a:moveTo>
                    <a:pt x="11594" y="1"/>
                  </a:moveTo>
                  <a:cubicBezTo>
                    <a:pt x="10070" y="1"/>
                    <a:pt x="8583" y="400"/>
                    <a:pt x="7072" y="970"/>
                  </a:cubicBezTo>
                  <a:cubicBezTo>
                    <a:pt x="4504" y="1904"/>
                    <a:pt x="2602" y="3672"/>
                    <a:pt x="1768" y="5374"/>
                  </a:cubicBezTo>
                  <a:cubicBezTo>
                    <a:pt x="934" y="7108"/>
                    <a:pt x="0" y="9877"/>
                    <a:pt x="367" y="13046"/>
                  </a:cubicBezTo>
                  <a:cubicBezTo>
                    <a:pt x="850" y="17160"/>
                    <a:pt x="4011" y="21661"/>
                    <a:pt x="7820" y="21661"/>
                  </a:cubicBezTo>
                  <a:cubicBezTo>
                    <a:pt x="8488" y="21661"/>
                    <a:pt x="9177" y="21522"/>
                    <a:pt x="9874" y="21218"/>
                  </a:cubicBezTo>
                  <a:cubicBezTo>
                    <a:pt x="10543" y="20927"/>
                    <a:pt x="10765" y="20845"/>
                    <a:pt x="10867" y="20845"/>
                  </a:cubicBezTo>
                  <a:cubicBezTo>
                    <a:pt x="10997" y="20845"/>
                    <a:pt x="10930" y="20979"/>
                    <a:pt x="11352" y="20979"/>
                  </a:cubicBezTo>
                  <a:cubicBezTo>
                    <a:pt x="11619" y="20979"/>
                    <a:pt x="12080" y="20926"/>
                    <a:pt x="12910" y="20751"/>
                  </a:cubicBezTo>
                  <a:lnTo>
                    <a:pt x="15044" y="20251"/>
                  </a:lnTo>
                  <a:cubicBezTo>
                    <a:pt x="19347" y="20051"/>
                    <a:pt x="18847" y="18149"/>
                    <a:pt x="18347" y="12812"/>
                  </a:cubicBezTo>
                  <a:cubicBezTo>
                    <a:pt x="18213" y="11344"/>
                    <a:pt x="19214" y="10044"/>
                    <a:pt x="19281" y="8676"/>
                  </a:cubicBezTo>
                  <a:cubicBezTo>
                    <a:pt x="19381" y="6241"/>
                    <a:pt x="21082" y="6074"/>
                    <a:pt x="19614" y="4039"/>
                  </a:cubicBezTo>
                  <a:cubicBezTo>
                    <a:pt x="19214" y="3472"/>
                    <a:pt x="17446" y="1371"/>
                    <a:pt x="15778" y="804"/>
                  </a:cubicBezTo>
                  <a:cubicBezTo>
                    <a:pt x="14844" y="470"/>
                    <a:pt x="14010" y="203"/>
                    <a:pt x="12376" y="36"/>
                  </a:cubicBezTo>
                  <a:cubicBezTo>
                    <a:pt x="12114" y="12"/>
                    <a:pt x="11854" y="1"/>
                    <a:pt x="1159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;p33">
              <a:extLst>
                <a:ext uri="{FF2B5EF4-FFF2-40B4-BE49-F238E27FC236}">
                  <a16:creationId xmlns:a16="http://schemas.microsoft.com/office/drawing/2014/main" id="{B259BCDA-6367-E49A-C0F2-D07BDBC1A367}"/>
                </a:ext>
              </a:extLst>
            </p:cNvPr>
            <p:cNvSpPr/>
            <p:nvPr/>
          </p:nvSpPr>
          <p:spPr>
            <a:xfrm>
              <a:off x="1051950" y="1523625"/>
              <a:ext cx="198500" cy="313925"/>
            </a:xfrm>
            <a:custGeom>
              <a:avLst/>
              <a:gdLst/>
              <a:ahLst/>
              <a:cxnLst/>
              <a:rect l="l" t="t" r="r" b="b"/>
              <a:pathLst>
                <a:path w="7940" h="12557" extrusionOk="0">
                  <a:moveTo>
                    <a:pt x="1196" y="0"/>
                  </a:moveTo>
                  <a:cubicBezTo>
                    <a:pt x="1033" y="0"/>
                    <a:pt x="868" y="18"/>
                    <a:pt x="701" y="58"/>
                  </a:cubicBezTo>
                  <a:cubicBezTo>
                    <a:pt x="601" y="125"/>
                    <a:pt x="535" y="158"/>
                    <a:pt x="435" y="225"/>
                  </a:cubicBezTo>
                  <a:cubicBezTo>
                    <a:pt x="368" y="325"/>
                    <a:pt x="335" y="491"/>
                    <a:pt x="335" y="625"/>
                  </a:cubicBezTo>
                  <a:cubicBezTo>
                    <a:pt x="268" y="1225"/>
                    <a:pt x="234" y="1826"/>
                    <a:pt x="234" y="2460"/>
                  </a:cubicBezTo>
                  <a:cubicBezTo>
                    <a:pt x="201" y="3961"/>
                    <a:pt x="101" y="7163"/>
                    <a:pt x="34" y="9364"/>
                  </a:cubicBezTo>
                  <a:cubicBezTo>
                    <a:pt x="1" y="10265"/>
                    <a:pt x="501" y="10932"/>
                    <a:pt x="1168" y="11366"/>
                  </a:cubicBezTo>
                  <a:cubicBezTo>
                    <a:pt x="1869" y="11833"/>
                    <a:pt x="3036" y="12267"/>
                    <a:pt x="3036" y="12300"/>
                  </a:cubicBezTo>
                  <a:cubicBezTo>
                    <a:pt x="3394" y="12473"/>
                    <a:pt x="3832" y="12556"/>
                    <a:pt x="4294" y="12556"/>
                  </a:cubicBezTo>
                  <a:cubicBezTo>
                    <a:pt x="5340" y="12556"/>
                    <a:pt x="6504" y="12130"/>
                    <a:pt x="7106" y="11366"/>
                  </a:cubicBezTo>
                  <a:lnTo>
                    <a:pt x="7640" y="10565"/>
                  </a:lnTo>
                  <a:cubicBezTo>
                    <a:pt x="7940" y="10198"/>
                    <a:pt x="7740" y="9531"/>
                    <a:pt x="7740" y="9031"/>
                  </a:cubicBezTo>
                  <a:cubicBezTo>
                    <a:pt x="7673" y="6829"/>
                    <a:pt x="7573" y="3060"/>
                    <a:pt x="7506" y="1325"/>
                  </a:cubicBezTo>
                  <a:cubicBezTo>
                    <a:pt x="7506" y="1192"/>
                    <a:pt x="7506" y="1125"/>
                    <a:pt x="7440" y="1025"/>
                  </a:cubicBezTo>
                  <a:cubicBezTo>
                    <a:pt x="7373" y="892"/>
                    <a:pt x="7206" y="858"/>
                    <a:pt x="7073" y="825"/>
                  </a:cubicBezTo>
                  <a:cubicBezTo>
                    <a:pt x="6625" y="748"/>
                    <a:pt x="6172" y="735"/>
                    <a:pt x="5719" y="735"/>
                  </a:cubicBezTo>
                  <a:cubicBezTo>
                    <a:pt x="5487" y="735"/>
                    <a:pt x="5254" y="739"/>
                    <a:pt x="5022" y="739"/>
                  </a:cubicBezTo>
                  <a:cubicBezTo>
                    <a:pt x="4525" y="739"/>
                    <a:pt x="4028" y="723"/>
                    <a:pt x="3537" y="625"/>
                  </a:cubicBezTo>
                  <a:cubicBezTo>
                    <a:pt x="2736" y="404"/>
                    <a:pt x="1981" y="0"/>
                    <a:pt x="1196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3;p33">
              <a:extLst>
                <a:ext uri="{FF2B5EF4-FFF2-40B4-BE49-F238E27FC236}">
                  <a16:creationId xmlns:a16="http://schemas.microsoft.com/office/drawing/2014/main" id="{16FFC440-0E1D-A522-250B-B9EBA837C335}"/>
                </a:ext>
              </a:extLst>
            </p:cNvPr>
            <p:cNvSpPr/>
            <p:nvPr/>
          </p:nvSpPr>
          <p:spPr>
            <a:xfrm>
              <a:off x="1055300" y="1522775"/>
              <a:ext cx="186000" cy="136675"/>
            </a:xfrm>
            <a:custGeom>
              <a:avLst/>
              <a:gdLst/>
              <a:ahLst/>
              <a:cxnLst/>
              <a:rect l="l" t="t" r="r" b="b"/>
              <a:pathLst>
                <a:path w="7440" h="5467" extrusionOk="0">
                  <a:moveTo>
                    <a:pt x="998" y="1"/>
                  </a:moveTo>
                  <a:cubicBezTo>
                    <a:pt x="833" y="1"/>
                    <a:pt x="667" y="18"/>
                    <a:pt x="501" y="58"/>
                  </a:cubicBezTo>
                  <a:cubicBezTo>
                    <a:pt x="434" y="125"/>
                    <a:pt x="367" y="159"/>
                    <a:pt x="267" y="225"/>
                  </a:cubicBezTo>
                  <a:cubicBezTo>
                    <a:pt x="201" y="359"/>
                    <a:pt x="201" y="492"/>
                    <a:pt x="134" y="626"/>
                  </a:cubicBezTo>
                  <a:cubicBezTo>
                    <a:pt x="100" y="1226"/>
                    <a:pt x="67" y="1826"/>
                    <a:pt x="67" y="2460"/>
                  </a:cubicBezTo>
                  <a:cubicBezTo>
                    <a:pt x="0" y="2727"/>
                    <a:pt x="0" y="3027"/>
                    <a:pt x="0" y="3327"/>
                  </a:cubicBezTo>
                  <a:cubicBezTo>
                    <a:pt x="895" y="4734"/>
                    <a:pt x="2434" y="5467"/>
                    <a:pt x="3940" y="5467"/>
                  </a:cubicBezTo>
                  <a:cubicBezTo>
                    <a:pt x="4006" y="5467"/>
                    <a:pt x="4071" y="5465"/>
                    <a:pt x="4137" y="5462"/>
                  </a:cubicBezTo>
                  <a:cubicBezTo>
                    <a:pt x="5271" y="5396"/>
                    <a:pt x="6405" y="4962"/>
                    <a:pt x="7439" y="4295"/>
                  </a:cubicBezTo>
                  <a:cubicBezTo>
                    <a:pt x="7406" y="3294"/>
                    <a:pt x="7339" y="2327"/>
                    <a:pt x="7306" y="1326"/>
                  </a:cubicBezTo>
                  <a:cubicBezTo>
                    <a:pt x="7306" y="1193"/>
                    <a:pt x="7306" y="1126"/>
                    <a:pt x="7272" y="1026"/>
                  </a:cubicBezTo>
                  <a:cubicBezTo>
                    <a:pt x="7172" y="892"/>
                    <a:pt x="7005" y="859"/>
                    <a:pt x="6905" y="826"/>
                  </a:cubicBezTo>
                  <a:cubicBezTo>
                    <a:pt x="6458" y="749"/>
                    <a:pt x="6000" y="736"/>
                    <a:pt x="5540" y="736"/>
                  </a:cubicBezTo>
                  <a:cubicBezTo>
                    <a:pt x="5305" y="736"/>
                    <a:pt x="5070" y="739"/>
                    <a:pt x="4834" y="739"/>
                  </a:cubicBezTo>
                  <a:cubicBezTo>
                    <a:pt x="4330" y="739"/>
                    <a:pt x="3827" y="724"/>
                    <a:pt x="3336" y="626"/>
                  </a:cubicBezTo>
                  <a:cubicBezTo>
                    <a:pt x="2563" y="405"/>
                    <a:pt x="1790" y="1"/>
                    <a:pt x="998" y="1"/>
                  </a:cubicBezTo>
                  <a:close/>
                </a:path>
              </a:pathLst>
            </a:custGeom>
            <a:solidFill>
              <a:srgbClr val="E8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4;p33">
              <a:extLst>
                <a:ext uri="{FF2B5EF4-FFF2-40B4-BE49-F238E27FC236}">
                  <a16:creationId xmlns:a16="http://schemas.microsoft.com/office/drawing/2014/main" id="{95F3EAF6-BE2B-1963-DE8A-932A24C1CC10}"/>
                </a:ext>
              </a:extLst>
            </p:cNvPr>
            <p:cNvSpPr/>
            <p:nvPr/>
          </p:nvSpPr>
          <p:spPr>
            <a:xfrm>
              <a:off x="936875" y="1344175"/>
              <a:ext cx="65075" cy="99175"/>
            </a:xfrm>
            <a:custGeom>
              <a:avLst/>
              <a:gdLst/>
              <a:ahLst/>
              <a:cxnLst/>
              <a:rect l="l" t="t" r="r" b="b"/>
              <a:pathLst>
                <a:path w="2603" h="3967" extrusionOk="0">
                  <a:moveTo>
                    <a:pt x="2212" y="1"/>
                  </a:moveTo>
                  <a:cubicBezTo>
                    <a:pt x="1070" y="1"/>
                    <a:pt x="94" y="762"/>
                    <a:pt x="34" y="1632"/>
                  </a:cubicBezTo>
                  <a:cubicBezTo>
                    <a:pt x="1" y="2599"/>
                    <a:pt x="968" y="3533"/>
                    <a:pt x="2169" y="3967"/>
                  </a:cubicBezTo>
                  <a:lnTo>
                    <a:pt x="2603" y="31"/>
                  </a:lnTo>
                  <a:cubicBezTo>
                    <a:pt x="2471" y="10"/>
                    <a:pt x="2340" y="1"/>
                    <a:pt x="221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5;p33">
              <a:extLst>
                <a:ext uri="{FF2B5EF4-FFF2-40B4-BE49-F238E27FC236}">
                  <a16:creationId xmlns:a16="http://schemas.microsoft.com/office/drawing/2014/main" id="{805CB80E-0040-38FE-E8EF-E757B6330857}"/>
                </a:ext>
              </a:extLst>
            </p:cNvPr>
            <p:cNvSpPr/>
            <p:nvPr/>
          </p:nvSpPr>
          <p:spPr>
            <a:xfrm>
              <a:off x="967725" y="1192200"/>
              <a:ext cx="385300" cy="440575"/>
            </a:xfrm>
            <a:custGeom>
              <a:avLst/>
              <a:gdLst/>
              <a:ahLst/>
              <a:cxnLst/>
              <a:rect l="l" t="t" r="r" b="b"/>
              <a:pathLst>
                <a:path w="15412" h="17623" extrusionOk="0">
                  <a:moveTo>
                    <a:pt x="9172" y="0"/>
                  </a:moveTo>
                  <a:cubicBezTo>
                    <a:pt x="6822" y="0"/>
                    <a:pt x="4590" y="1428"/>
                    <a:pt x="3170" y="3074"/>
                  </a:cubicBezTo>
                  <a:cubicBezTo>
                    <a:pt x="968" y="5576"/>
                    <a:pt x="1" y="8878"/>
                    <a:pt x="1235" y="11547"/>
                  </a:cubicBezTo>
                  <a:lnTo>
                    <a:pt x="1435" y="12114"/>
                  </a:lnTo>
                  <a:cubicBezTo>
                    <a:pt x="3136" y="16684"/>
                    <a:pt x="6572" y="16884"/>
                    <a:pt x="10208" y="17551"/>
                  </a:cubicBezTo>
                  <a:cubicBezTo>
                    <a:pt x="10429" y="17600"/>
                    <a:pt x="10712" y="17622"/>
                    <a:pt x="11015" y="17622"/>
                  </a:cubicBezTo>
                  <a:cubicBezTo>
                    <a:pt x="11538" y="17622"/>
                    <a:pt x="12121" y="17557"/>
                    <a:pt x="12543" y="17451"/>
                  </a:cubicBezTo>
                  <a:cubicBezTo>
                    <a:pt x="14144" y="17084"/>
                    <a:pt x="14745" y="15450"/>
                    <a:pt x="14945" y="14082"/>
                  </a:cubicBezTo>
                  <a:cubicBezTo>
                    <a:pt x="15312" y="11747"/>
                    <a:pt x="15412" y="9412"/>
                    <a:pt x="15245" y="7077"/>
                  </a:cubicBezTo>
                  <a:cubicBezTo>
                    <a:pt x="15112" y="5509"/>
                    <a:pt x="14811" y="3875"/>
                    <a:pt x="13911" y="2507"/>
                  </a:cubicBezTo>
                  <a:cubicBezTo>
                    <a:pt x="12977" y="1106"/>
                    <a:pt x="11376" y="39"/>
                    <a:pt x="9408" y="5"/>
                  </a:cubicBezTo>
                  <a:cubicBezTo>
                    <a:pt x="9329" y="2"/>
                    <a:pt x="9250" y="0"/>
                    <a:pt x="9172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6;p33">
              <a:extLst>
                <a:ext uri="{FF2B5EF4-FFF2-40B4-BE49-F238E27FC236}">
                  <a16:creationId xmlns:a16="http://schemas.microsoft.com/office/drawing/2014/main" id="{8466F24A-1F57-6523-0E2B-B8B1B63C8CF8}"/>
                </a:ext>
              </a:extLst>
            </p:cNvPr>
            <p:cNvSpPr/>
            <p:nvPr/>
          </p:nvSpPr>
          <p:spPr>
            <a:xfrm>
              <a:off x="1341325" y="1349100"/>
              <a:ext cx="48400" cy="117425"/>
            </a:xfrm>
            <a:custGeom>
              <a:avLst/>
              <a:gdLst/>
              <a:ahLst/>
              <a:cxnLst/>
              <a:rect l="l" t="t" r="r" b="b"/>
              <a:pathLst>
                <a:path w="1936" h="4697" extrusionOk="0">
                  <a:moveTo>
                    <a:pt x="201" y="0"/>
                  </a:moveTo>
                  <a:lnTo>
                    <a:pt x="1" y="4437"/>
                  </a:lnTo>
                  <a:cubicBezTo>
                    <a:pt x="186" y="4599"/>
                    <a:pt x="420" y="4697"/>
                    <a:pt x="668" y="4697"/>
                  </a:cubicBezTo>
                  <a:cubicBezTo>
                    <a:pt x="777" y="4697"/>
                    <a:pt x="889" y="4678"/>
                    <a:pt x="1002" y="4637"/>
                  </a:cubicBezTo>
                  <a:cubicBezTo>
                    <a:pt x="1268" y="4604"/>
                    <a:pt x="1469" y="4470"/>
                    <a:pt x="1635" y="4270"/>
                  </a:cubicBezTo>
                  <a:cubicBezTo>
                    <a:pt x="1936" y="3903"/>
                    <a:pt x="1802" y="3303"/>
                    <a:pt x="1369" y="3103"/>
                  </a:cubicBezTo>
                  <a:cubicBezTo>
                    <a:pt x="835" y="2836"/>
                    <a:pt x="635" y="2135"/>
                    <a:pt x="601" y="2069"/>
                  </a:cubicBezTo>
                  <a:cubicBezTo>
                    <a:pt x="368" y="1235"/>
                    <a:pt x="334" y="1468"/>
                    <a:pt x="201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7;p33">
              <a:extLst>
                <a:ext uri="{FF2B5EF4-FFF2-40B4-BE49-F238E27FC236}">
                  <a16:creationId xmlns:a16="http://schemas.microsoft.com/office/drawing/2014/main" id="{DCC53BDE-20F5-12E5-AA28-6447CCF2D461}"/>
                </a:ext>
              </a:extLst>
            </p:cNvPr>
            <p:cNvSpPr/>
            <p:nvPr/>
          </p:nvSpPr>
          <p:spPr>
            <a:xfrm>
              <a:off x="1221250" y="1293975"/>
              <a:ext cx="93425" cy="25950"/>
            </a:xfrm>
            <a:custGeom>
              <a:avLst/>
              <a:gdLst/>
              <a:ahLst/>
              <a:cxnLst/>
              <a:rect l="l" t="t" r="r" b="b"/>
              <a:pathLst>
                <a:path w="3737" h="1038" extrusionOk="0">
                  <a:moveTo>
                    <a:pt x="2434" y="0"/>
                  </a:moveTo>
                  <a:cubicBezTo>
                    <a:pt x="1825" y="0"/>
                    <a:pt x="1163" y="119"/>
                    <a:pt x="634" y="371"/>
                  </a:cubicBezTo>
                  <a:cubicBezTo>
                    <a:pt x="401" y="638"/>
                    <a:pt x="134" y="804"/>
                    <a:pt x="67" y="971"/>
                  </a:cubicBezTo>
                  <a:cubicBezTo>
                    <a:pt x="0" y="1005"/>
                    <a:pt x="67" y="1038"/>
                    <a:pt x="134" y="1038"/>
                  </a:cubicBezTo>
                  <a:cubicBezTo>
                    <a:pt x="234" y="1038"/>
                    <a:pt x="267" y="1005"/>
                    <a:pt x="334" y="971"/>
                  </a:cubicBezTo>
                  <a:cubicBezTo>
                    <a:pt x="931" y="698"/>
                    <a:pt x="1640" y="554"/>
                    <a:pt x="2321" y="554"/>
                  </a:cubicBezTo>
                  <a:cubicBezTo>
                    <a:pt x="2553" y="554"/>
                    <a:pt x="2782" y="570"/>
                    <a:pt x="3003" y="604"/>
                  </a:cubicBezTo>
                  <a:cubicBezTo>
                    <a:pt x="3136" y="638"/>
                    <a:pt x="3269" y="638"/>
                    <a:pt x="3436" y="638"/>
                  </a:cubicBezTo>
                  <a:cubicBezTo>
                    <a:pt x="3570" y="638"/>
                    <a:pt x="3736" y="538"/>
                    <a:pt x="3736" y="404"/>
                  </a:cubicBezTo>
                  <a:cubicBezTo>
                    <a:pt x="3736" y="371"/>
                    <a:pt x="3670" y="337"/>
                    <a:pt x="3636" y="304"/>
                  </a:cubicBezTo>
                  <a:cubicBezTo>
                    <a:pt x="3503" y="171"/>
                    <a:pt x="3269" y="104"/>
                    <a:pt x="3003" y="37"/>
                  </a:cubicBezTo>
                  <a:cubicBezTo>
                    <a:pt x="2823" y="13"/>
                    <a:pt x="2631" y="0"/>
                    <a:pt x="2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8;p33">
              <a:extLst>
                <a:ext uri="{FF2B5EF4-FFF2-40B4-BE49-F238E27FC236}">
                  <a16:creationId xmlns:a16="http://schemas.microsoft.com/office/drawing/2014/main" id="{4D45D711-A1F6-4598-B6AC-957EAE8CD1DD}"/>
                </a:ext>
              </a:extLst>
            </p:cNvPr>
            <p:cNvSpPr/>
            <p:nvPr/>
          </p:nvSpPr>
          <p:spPr>
            <a:xfrm>
              <a:off x="1260450" y="1346425"/>
              <a:ext cx="31700" cy="51125"/>
            </a:xfrm>
            <a:custGeom>
              <a:avLst/>
              <a:gdLst/>
              <a:ahLst/>
              <a:cxnLst/>
              <a:rect l="l" t="t" r="r" b="b"/>
              <a:pathLst>
                <a:path w="1268" h="2045" extrusionOk="0">
                  <a:moveTo>
                    <a:pt x="635" y="1"/>
                  </a:moveTo>
                  <a:cubicBezTo>
                    <a:pt x="613" y="1"/>
                    <a:pt x="590" y="3"/>
                    <a:pt x="567" y="7"/>
                  </a:cubicBezTo>
                  <a:cubicBezTo>
                    <a:pt x="234" y="7"/>
                    <a:pt x="0" y="508"/>
                    <a:pt x="34" y="1075"/>
                  </a:cubicBezTo>
                  <a:cubicBezTo>
                    <a:pt x="66" y="1652"/>
                    <a:pt x="344" y="2044"/>
                    <a:pt x="662" y="2044"/>
                  </a:cubicBezTo>
                  <a:cubicBezTo>
                    <a:pt x="675" y="2044"/>
                    <a:pt x="688" y="2043"/>
                    <a:pt x="701" y="2042"/>
                  </a:cubicBezTo>
                  <a:cubicBezTo>
                    <a:pt x="1034" y="2009"/>
                    <a:pt x="1268" y="1542"/>
                    <a:pt x="1234" y="941"/>
                  </a:cubicBezTo>
                  <a:cubicBezTo>
                    <a:pt x="1203" y="413"/>
                    <a:pt x="941" y="1"/>
                    <a:pt x="635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9;p33">
              <a:extLst>
                <a:ext uri="{FF2B5EF4-FFF2-40B4-BE49-F238E27FC236}">
                  <a16:creationId xmlns:a16="http://schemas.microsoft.com/office/drawing/2014/main" id="{80A9F384-F59E-F7B3-0B7E-1AAA205D2FF5}"/>
                </a:ext>
              </a:extLst>
            </p:cNvPr>
            <p:cNvSpPr/>
            <p:nvPr/>
          </p:nvSpPr>
          <p:spPr>
            <a:xfrm>
              <a:off x="999425" y="1098325"/>
              <a:ext cx="353600" cy="246625"/>
            </a:xfrm>
            <a:custGeom>
              <a:avLst/>
              <a:gdLst/>
              <a:ahLst/>
              <a:cxnLst/>
              <a:rect l="l" t="t" r="r" b="b"/>
              <a:pathLst>
                <a:path w="14144" h="9865" extrusionOk="0">
                  <a:moveTo>
                    <a:pt x="8576" y="0"/>
                  </a:moveTo>
                  <a:cubicBezTo>
                    <a:pt x="7944" y="0"/>
                    <a:pt x="7228" y="168"/>
                    <a:pt x="6672" y="191"/>
                  </a:cubicBezTo>
                  <a:cubicBezTo>
                    <a:pt x="5271" y="291"/>
                    <a:pt x="3870" y="1125"/>
                    <a:pt x="2869" y="2293"/>
                  </a:cubicBezTo>
                  <a:cubicBezTo>
                    <a:pt x="1868" y="3460"/>
                    <a:pt x="2869" y="2359"/>
                    <a:pt x="2369" y="3960"/>
                  </a:cubicBezTo>
                  <a:lnTo>
                    <a:pt x="0" y="9865"/>
                  </a:lnTo>
                  <a:cubicBezTo>
                    <a:pt x="534" y="9631"/>
                    <a:pt x="2702" y="8664"/>
                    <a:pt x="3303" y="8497"/>
                  </a:cubicBezTo>
                  <a:cubicBezTo>
                    <a:pt x="3470" y="8464"/>
                    <a:pt x="4137" y="5328"/>
                    <a:pt x="4304" y="5261"/>
                  </a:cubicBezTo>
                  <a:cubicBezTo>
                    <a:pt x="4305" y="5261"/>
                    <a:pt x="4307" y="5260"/>
                    <a:pt x="4309" y="5260"/>
                  </a:cubicBezTo>
                  <a:cubicBezTo>
                    <a:pt x="4461" y="5260"/>
                    <a:pt x="4109" y="8164"/>
                    <a:pt x="4267" y="8164"/>
                  </a:cubicBezTo>
                  <a:cubicBezTo>
                    <a:pt x="4268" y="8164"/>
                    <a:pt x="4269" y="8164"/>
                    <a:pt x="4270" y="8163"/>
                  </a:cubicBezTo>
                  <a:cubicBezTo>
                    <a:pt x="6482" y="7515"/>
                    <a:pt x="8850" y="7179"/>
                    <a:pt x="11029" y="7179"/>
                  </a:cubicBezTo>
                  <a:cubicBezTo>
                    <a:pt x="11315" y="7179"/>
                    <a:pt x="11597" y="7184"/>
                    <a:pt x="11876" y="7196"/>
                  </a:cubicBezTo>
                  <a:cubicBezTo>
                    <a:pt x="12142" y="7196"/>
                    <a:pt x="11876" y="5962"/>
                    <a:pt x="11642" y="4961"/>
                  </a:cubicBezTo>
                  <a:cubicBezTo>
                    <a:pt x="11634" y="4941"/>
                    <a:pt x="11632" y="4931"/>
                    <a:pt x="11633" y="4931"/>
                  </a:cubicBezTo>
                  <a:lnTo>
                    <a:pt x="11633" y="4931"/>
                  </a:lnTo>
                  <a:cubicBezTo>
                    <a:pt x="11653" y="4931"/>
                    <a:pt x="12304" y="6329"/>
                    <a:pt x="12643" y="7129"/>
                  </a:cubicBezTo>
                  <a:cubicBezTo>
                    <a:pt x="12705" y="7238"/>
                    <a:pt x="13033" y="7289"/>
                    <a:pt x="13367" y="7289"/>
                  </a:cubicBezTo>
                  <a:cubicBezTo>
                    <a:pt x="13752" y="7289"/>
                    <a:pt x="14144" y="7221"/>
                    <a:pt x="14144" y="7096"/>
                  </a:cubicBezTo>
                  <a:cubicBezTo>
                    <a:pt x="14144" y="3994"/>
                    <a:pt x="11876" y="1092"/>
                    <a:pt x="9340" y="124"/>
                  </a:cubicBezTo>
                  <a:cubicBezTo>
                    <a:pt x="9116" y="33"/>
                    <a:pt x="8854" y="0"/>
                    <a:pt x="857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0;p33">
              <a:extLst>
                <a:ext uri="{FF2B5EF4-FFF2-40B4-BE49-F238E27FC236}">
                  <a16:creationId xmlns:a16="http://schemas.microsoft.com/office/drawing/2014/main" id="{D45A6221-E0D4-513C-8A0D-EDFA2746DEE0}"/>
                </a:ext>
              </a:extLst>
            </p:cNvPr>
            <p:cNvSpPr/>
            <p:nvPr/>
          </p:nvSpPr>
          <p:spPr>
            <a:xfrm>
              <a:off x="1266074" y="1520050"/>
              <a:ext cx="79248" cy="40725"/>
            </a:xfrm>
            <a:custGeom>
              <a:avLst/>
              <a:gdLst/>
              <a:ahLst/>
              <a:cxnLst/>
              <a:rect l="l" t="t" r="r" b="b"/>
              <a:pathLst>
                <a:path w="5038" h="1629" extrusionOk="0">
                  <a:moveTo>
                    <a:pt x="1" y="1"/>
                  </a:moveTo>
                  <a:lnTo>
                    <a:pt x="34" y="101"/>
                  </a:lnTo>
                  <a:cubicBezTo>
                    <a:pt x="780" y="1151"/>
                    <a:pt x="1595" y="1629"/>
                    <a:pt x="2650" y="1629"/>
                  </a:cubicBezTo>
                  <a:cubicBezTo>
                    <a:pt x="2868" y="1629"/>
                    <a:pt x="3096" y="1608"/>
                    <a:pt x="3336" y="1568"/>
                  </a:cubicBezTo>
                  <a:cubicBezTo>
                    <a:pt x="3737" y="1468"/>
                    <a:pt x="4838" y="768"/>
                    <a:pt x="5038" y="301"/>
                  </a:cubicBezTo>
                  <a:lnTo>
                    <a:pt x="5038" y="301"/>
                  </a:lnTo>
                  <a:cubicBezTo>
                    <a:pt x="4280" y="583"/>
                    <a:pt x="3516" y="733"/>
                    <a:pt x="2760" y="733"/>
                  </a:cubicBezTo>
                  <a:cubicBezTo>
                    <a:pt x="1818" y="733"/>
                    <a:pt x="889" y="500"/>
                    <a:pt x="1" y="1"/>
                  </a:cubicBezTo>
                  <a:close/>
                </a:path>
              </a:pathLst>
            </a:custGeom>
            <a:solidFill>
              <a:srgbClr val="E66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41;p33">
              <a:extLst>
                <a:ext uri="{FF2B5EF4-FFF2-40B4-BE49-F238E27FC236}">
                  <a16:creationId xmlns:a16="http://schemas.microsoft.com/office/drawing/2014/main" id="{8CA78244-2FF7-C6AD-FE91-A3BC71DF40D6}"/>
                </a:ext>
              </a:extLst>
            </p:cNvPr>
            <p:cNvSpPr/>
            <p:nvPr/>
          </p:nvSpPr>
          <p:spPr>
            <a:xfrm>
              <a:off x="1003600" y="1663675"/>
              <a:ext cx="257700" cy="190375"/>
            </a:xfrm>
            <a:custGeom>
              <a:avLst/>
              <a:gdLst/>
              <a:ahLst/>
              <a:cxnLst/>
              <a:rect l="l" t="t" r="r" b="b"/>
              <a:pathLst>
                <a:path w="10308" h="7615" extrusionOk="0">
                  <a:moveTo>
                    <a:pt x="1843" y="1"/>
                  </a:moveTo>
                  <a:cubicBezTo>
                    <a:pt x="1492" y="1"/>
                    <a:pt x="1113" y="102"/>
                    <a:pt x="834" y="293"/>
                  </a:cubicBezTo>
                  <a:cubicBezTo>
                    <a:pt x="234" y="694"/>
                    <a:pt x="0" y="1261"/>
                    <a:pt x="34" y="1761"/>
                  </a:cubicBezTo>
                  <a:cubicBezTo>
                    <a:pt x="67" y="2261"/>
                    <a:pt x="200" y="3029"/>
                    <a:pt x="501" y="3429"/>
                  </a:cubicBezTo>
                  <a:cubicBezTo>
                    <a:pt x="2335" y="5931"/>
                    <a:pt x="5171" y="7198"/>
                    <a:pt x="8940" y="7599"/>
                  </a:cubicBezTo>
                  <a:cubicBezTo>
                    <a:pt x="8996" y="7609"/>
                    <a:pt x="9052" y="7614"/>
                    <a:pt x="9108" y="7614"/>
                  </a:cubicBezTo>
                  <a:cubicBezTo>
                    <a:pt x="9580" y="7614"/>
                    <a:pt x="10011" y="7253"/>
                    <a:pt x="10041" y="6865"/>
                  </a:cubicBezTo>
                  <a:cubicBezTo>
                    <a:pt x="10174" y="5764"/>
                    <a:pt x="10308" y="4430"/>
                    <a:pt x="10141" y="3229"/>
                  </a:cubicBezTo>
                  <a:cubicBezTo>
                    <a:pt x="10141" y="3129"/>
                    <a:pt x="10141" y="3029"/>
                    <a:pt x="10041" y="2929"/>
                  </a:cubicBezTo>
                  <a:cubicBezTo>
                    <a:pt x="9974" y="2795"/>
                    <a:pt x="9774" y="2762"/>
                    <a:pt x="9607" y="2728"/>
                  </a:cubicBezTo>
                  <a:cubicBezTo>
                    <a:pt x="7339" y="2128"/>
                    <a:pt x="5171" y="1461"/>
                    <a:pt x="3136" y="627"/>
                  </a:cubicBezTo>
                  <a:lnTo>
                    <a:pt x="2635" y="260"/>
                  </a:lnTo>
                  <a:cubicBezTo>
                    <a:pt x="2460" y="85"/>
                    <a:pt x="2164" y="1"/>
                    <a:pt x="184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2;p33">
              <a:extLst>
                <a:ext uri="{FF2B5EF4-FFF2-40B4-BE49-F238E27FC236}">
                  <a16:creationId xmlns:a16="http://schemas.microsoft.com/office/drawing/2014/main" id="{0132CF6F-5FC9-1744-EC1D-74B8881858B1}"/>
                </a:ext>
              </a:extLst>
            </p:cNvPr>
            <p:cNvSpPr/>
            <p:nvPr/>
          </p:nvSpPr>
          <p:spPr>
            <a:xfrm>
              <a:off x="2667275" y="3483125"/>
              <a:ext cx="495375" cy="323625"/>
            </a:xfrm>
            <a:custGeom>
              <a:avLst/>
              <a:gdLst/>
              <a:ahLst/>
              <a:cxnLst/>
              <a:rect l="l" t="t" r="r" b="b"/>
              <a:pathLst>
                <a:path w="19815" h="12945" extrusionOk="0">
                  <a:moveTo>
                    <a:pt x="19815" y="1"/>
                  </a:moveTo>
                  <a:cubicBezTo>
                    <a:pt x="14111" y="568"/>
                    <a:pt x="8207" y="1201"/>
                    <a:pt x="3336" y="3903"/>
                  </a:cubicBezTo>
                  <a:cubicBezTo>
                    <a:pt x="2469" y="4404"/>
                    <a:pt x="1602" y="5004"/>
                    <a:pt x="1035" y="5838"/>
                  </a:cubicBezTo>
                  <a:cubicBezTo>
                    <a:pt x="501" y="6672"/>
                    <a:pt x="1" y="8273"/>
                    <a:pt x="534" y="9140"/>
                  </a:cubicBezTo>
                  <a:lnTo>
                    <a:pt x="701" y="9374"/>
                  </a:lnTo>
                  <a:cubicBezTo>
                    <a:pt x="1135" y="10141"/>
                    <a:pt x="1935" y="11042"/>
                    <a:pt x="2836" y="11709"/>
                  </a:cubicBezTo>
                  <a:cubicBezTo>
                    <a:pt x="3649" y="12327"/>
                    <a:pt x="4588" y="12944"/>
                    <a:pt x="5593" y="12944"/>
                  </a:cubicBezTo>
                  <a:cubicBezTo>
                    <a:pt x="5619" y="12944"/>
                    <a:pt x="5645" y="12944"/>
                    <a:pt x="5671" y="12943"/>
                  </a:cubicBezTo>
                  <a:cubicBezTo>
                    <a:pt x="6839" y="12876"/>
                    <a:pt x="7706" y="12043"/>
                    <a:pt x="8507" y="11309"/>
                  </a:cubicBezTo>
                  <a:lnTo>
                    <a:pt x="19815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3;p33">
              <a:extLst>
                <a:ext uri="{FF2B5EF4-FFF2-40B4-BE49-F238E27FC236}">
                  <a16:creationId xmlns:a16="http://schemas.microsoft.com/office/drawing/2014/main" id="{8C41B6A0-2FA9-CBB7-C06F-9BB81B29E366}"/>
                </a:ext>
              </a:extLst>
            </p:cNvPr>
            <p:cNvSpPr/>
            <p:nvPr/>
          </p:nvSpPr>
          <p:spPr>
            <a:xfrm>
              <a:off x="2593050" y="3562350"/>
              <a:ext cx="433675" cy="528725"/>
            </a:xfrm>
            <a:custGeom>
              <a:avLst/>
              <a:gdLst/>
              <a:ahLst/>
              <a:cxnLst/>
              <a:rect l="l" t="t" r="r" b="b"/>
              <a:pathLst>
                <a:path w="17347" h="21149" extrusionOk="0">
                  <a:moveTo>
                    <a:pt x="17347" y="0"/>
                  </a:moveTo>
                  <a:cubicBezTo>
                    <a:pt x="16146" y="201"/>
                    <a:pt x="14945" y="534"/>
                    <a:pt x="13777" y="968"/>
                  </a:cubicBezTo>
                  <a:cubicBezTo>
                    <a:pt x="12610" y="1435"/>
                    <a:pt x="11476" y="1935"/>
                    <a:pt x="10375" y="2536"/>
                  </a:cubicBezTo>
                  <a:cubicBezTo>
                    <a:pt x="8240" y="3770"/>
                    <a:pt x="6305" y="5371"/>
                    <a:pt x="4671" y="7306"/>
                  </a:cubicBezTo>
                  <a:cubicBezTo>
                    <a:pt x="3103" y="9207"/>
                    <a:pt x="1836" y="11442"/>
                    <a:pt x="1068" y="13810"/>
                  </a:cubicBezTo>
                  <a:cubicBezTo>
                    <a:pt x="668" y="14978"/>
                    <a:pt x="401" y="16212"/>
                    <a:pt x="234" y="17446"/>
                  </a:cubicBezTo>
                  <a:cubicBezTo>
                    <a:pt x="101" y="18681"/>
                    <a:pt x="1" y="19881"/>
                    <a:pt x="101" y="21149"/>
                  </a:cubicBezTo>
                  <a:cubicBezTo>
                    <a:pt x="134" y="18681"/>
                    <a:pt x="568" y="16212"/>
                    <a:pt x="1402" y="13944"/>
                  </a:cubicBezTo>
                  <a:cubicBezTo>
                    <a:pt x="2236" y="11642"/>
                    <a:pt x="3437" y="9474"/>
                    <a:pt x="5005" y="7606"/>
                  </a:cubicBezTo>
                  <a:cubicBezTo>
                    <a:pt x="6572" y="5705"/>
                    <a:pt x="8474" y="4137"/>
                    <a:pt x="10575" y="2836"/>
                  </a:cubicBezTo>
                  <a:cubicBezTo>
                    <a:pt x="11609" y="2202"/>
                    <a:pt x="12743" y="1635"/>
                    <a:pt x="13844" y="1168"/>
                  </a:cubicBezTo>
                  <a:cubicBezTo>
                    <a:pt x="14978" y="668"/>
                    <a:pt x="16146" y="301"/>
                    <a:pt x="17347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4;p33">
              <a:extLst>
                <a:ext uri="{FF2B5EF4-FFF2-40B4-BE49-F238E27FC236}">
                  <a16:creationId xmlns:a16="http://schemas.microsoft.com/office/drawing/2014/main" id="{82BC1268-56FE-71A5-208C-B2979844BCA3}"/>
                </a:ext>
              </a:extLst>
            </p:cNvPr>
            <p:cNvSpPr/>
            <p:nvPr/>
          </p:nvSpPr>
          <p:spPr>
            <a:xfrm>
              <a:off x="2279500" y="4091900"/>
              <a:ext cx="545425" cy="1043275"/>
            </a:xfrm>
            <a:custGeom>
              <a:avLst/>
              <a:gdLst/>
              <a:ahLst/>
              <a:cxnLst/>
              <a:rect l="l" t="t" r="r" b="b"/>
              <a:pathLst>
                <a:path w="21817" h="41731" extrusionOk="0">
                  <a:moveTo>
                    <a:pt x="1" y="0"/>
                  </a:moveTo>
                  <a:lnTo>
                    <a:pt x="4304" y="41730"/>
                  </a:lnTo>
                  <a:lnTo>
                    <a:pt x="17947" y="41730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5;p33">
              <a:extLst>
                <a:ext uri="{FF2B5EF4-FFF2-40B4-BE49-F238E27FC236}">
                  <a16:creationId xmlns:a16="http://schemas.microsoft.com/office/drawing/2014/main" id="{608F82EB-8FDB-DAFA-8A35-7BBCA37449E0}"/>
                </a:ext>
              </a:extLst>
            </p:cNvPr>
            <p:cNvSpPr/>
            <p:nvPr/>
          </p:nvSpPr>
          <p:spPr>
            <a:xfrm>
              <a:off x="2241975" y="4074375"/>
              <a:ext cx="619625" cy="55900"/>
            </a:xfrm>
            <a:custGeom>
              <a:avLst/>
              <a:gdLst/>
              <a:ahLst/>
              <a:cxnLst/>
              <a:rect l="l" t="t" r="r" b="b"/>
              <a:pathLst>
                <a:path w="24785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24785" y="223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6;p33">
              <a:extLst>
                <a:ext uri="{FF2B5EF4-FFF2-40B4-BE49-F238E27FC236}">
                  <a16:creationId xmlns:a16="http://schemas.microsoft.com/office/drawing/2014/main" id="{560F2A1C-461F-763E-BCEE-83002D1F892C}"/>
                </a:ext>
              </a:extLst>
            </p:cNvPr>
            <p:cNvSpPr/>
            <p:nvPr/>
          </p:nvSpPr>
          <p:spPr>
            <a:xfrm>
              <a:off x="2050400" y="3868400"/>
              <a:ext cx="406750" cy="643825"/>
            </a:xfrm>
            <a:custGeom>
              <a:avLst/>
              <a:gdLst/>
              <a:ahLst/>
              <a:cxnLst/>
              <a:rect l="l" t="t" r="r" b="b"/>
              <a:pathLst>
                <a:path w="16270" h="25753" extrusionOk="0">
                  <a:moveTo>
                    <a:pt x="6599" y="0"/>
                  </a:moveTo>
                  <a:cubicBezTo>
                    <a:pt x="6564" y="0"/>
                    <a:pt x="6530" y="0"/>
                    <a:pt x="6496" y="1"/>
                  </a:cubicBezTo>
                  <a:cubicBezTo>
                    <a:pt x="5362" y="1"/>
                    <a:pt x="4128" y="267"/>
                    <a:pt x="3294" y="1101"/>
                  </a:cubicBezTo>
                  <a:cubicBezTo>
                    <a:pt x="2660" y="1735"/>
                    <a:pt x="2360" y="2569"/>
                    <a:pt x="2126" y="3403"/>
                  </a:cubicBezTo>
                  <a:cubicBezTo>
                    <a:pt x="0" y="10468"/>
                    <a:pt x="953" y="18013"/>
                    <a:pt x="2029" y="25317"/>
                  </a:cubicBezTo>
                  <a:lnTo>
                    <a:pt x="2029" y="25317"/>
                  </a:lnTo>
                  <a:cubicBezTo>
                    <a:pt x="3845" y="20918"/>
                    <a:pt x="6826" y="17040"/>
                    <a:pt x="10632" y="14177"/>
                  </a:cubicBezTo>
                  <a:cubicBezTo>
                    <a:pt x="11867" y="13277"/>
                    <a:pt x="13268" y="12409"/>
                    <a:pt x="14335" y="11275"/>
                  </a:cubicBezTo>
                  <a:cubicBezTo>
                    <a:pt x="15469" y="10141"/>
                    <a:pt x="16270" y="8607"/>
                    <a:pt x="16136" y="7006"/>
                  </a:cubicBezTo>
                  <a:cubicBezTo>
                    <a:pt x="16036" y="5838"/>
                    <a:pt x="15469" y="4804"/>
                    <a:pt x="14702" y="3903"/>
                  </a:cubicBezTo>
                  <a:cubicBezTo>
                    <a:pt x="12722" y="1495"/>
                    <a:pt x="9698" y="0"/>
                    <a:pt x="6599" y="0"/>
                  </a:cubicBezTo>
                  <a:close/>
                  <a:moveTo>
                    <a:pt x="2029" y="25317"/>
                  </a:moveTo>
                  <a:lnTo>
                    <a:pt x="2029" y="25317"/>
                  </a:lnTo>
                  <a:cubicBezTo>
                    <a:pt x="1983" y="25428"/>
                    <a:pt x="1937" y="25540"/>
                    <a:pt x="1893" y="25652"/>
                  </a:cubicBezTo>
                  <a:lnTo>
                    <a:pt x="2093" y="25752"/>
                  </a:lnTo>
                  <a:cubicBezTo>
                    <a:pt x="2071" y="25607"/>
                    <a:pt x="2050" y="25462"/>
                    <a:pt x="2029" y="25317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;p33">
              <a:extLst>
                <a:ext uri="{FF2B5EF4-FFF2-40B4-BE49-F238E27FC236}">
                  <a16:creationId xmlns:a16="http://schemas.microsoft.com/office/drawing/2014/main" id="{56976095-9EE3-AFAF-B300-5BFF21CA63B3}"/>
                </a:ext>
              </a:extLst>
            </p:cNvPr>
            <p:cNvSpPr/>
            <p:nvPr/>
          </p:nvSpPr>
          <p:spPr>
            <a:xfrm>
              <a:off x="2113550" y="3911625"/>
              <a:ext cx="435350" cy="548050"/>
            </a:xfrm>
            <a:custGeom>
              <a:avLst/>
              <a:gdLst/>
              <a:ahLst/>
              <a:cxnLst/>
              <a:rect l="l" t="t" r="r" b="b"/>
              <a:pathLst>
                <a:path w="17414" h="21922" extrusionOk="0">
                  <a:moveTo>
                    <a:pt x="11180" y="0"/>
                  </a:moveTo>
                  <a:cubicBezTo>
                    <a:pt x="9945" y="0"/>
                    <a:pt x="8704" y="353"/>
                    <a:pt x="7673" y="1040"/>
                  </a:cubicBezTo>
                  <a:cubicBezTo>
                    <a:pt x="6405" y="1908"/>
                    <a:pt x="5438" y="3175"/>
                    <a:pt x="4637" y="4476"/>
                  </a:cubicBezTo>
                  <a:cubicBezTo>
                    <a:pt x="3837" y="5810"/>
                    <a:pt x="3270" y="7178"/>
                    <a:pt x="2669" y="8579"/>
                  </a:cubicBezTo>
                  <a:cubicBezTo>
                    <a:pt x="2135" y="10013"/>
                    <a:pt x="1635" y="11448"/>
                    <a:pt x="1268" y="12915"/>
                  </a:cubicBezTo>
                  <a:cubicBezTo>
                    <a:pt x="468" y="15884"/>
                    <a:pt x="67" y="18886"/>
                    <a:pt x="1" y="21922"/>
                  </a:cubicBezTo>
                  <a:cubicBezTo>
                    <a:pt x="234" y="18886"/>
                    <a:pt x="734" y="15918"/>
                    <a:pt x="1568" y="13015"/>
                  </a:cubicBezTo>
                  <a:cubicBezTo>
                    <a:pt x="2402" y="10080"/>
                    <a:pt x="3470" y="7245"/>
                    <a:pt x="4971" y="4676"/>
                  </a:cubicBezTo>
                  <a:cubicBezTo>
                    <a:pt x="5738" y="3409"/>
                    <a:pt x="6639" y="2208"/>
                    <a:pt x="7906" y="1374"/>
                  </a:cubicBezTo>
                  <a:cubicBezTo>
                    <a:pt x="8870" y="678"/>
                    <a:pt x="10049" y="347"/>
                    <a:pt x="11235" y="347"/>
                  </a:cubicBezTo>
                  <a:cubicBezTo>
                    <a:pt x="11527" y="347"/>
                    <a:pt x="11820" y="367"/>
                    <a:pt x="12109" y="406"/>
                  </a:cubicBezTo>
                  <a:cubicBezTo>
                    <a:pt x="13577" y="573"/>
                    <a:pt x="14945" y="1374"/>
                    <a:pt x="15845" y="2541"/>
                  </a:cubicBezTo>
                  <a:cubicBezTo>
                    <a:pt x="16813" y="3709"/>
                    <a:pt x="17313" y="5210"/>
                    <a:pt x="17280" y="6711"/>
                  </a:cubicBezTo>
                  <a:cubicBezTo>
                    <a:pt x="17413" y="5210"/>
                    <a:pt x="16946" y="3675"/>
                    <a:pt x="16012" y="2408"/>
                  </a:cubicBezTo>
                  <a:cubicBezTo>
                    <a:pt x="15111" y="1174"/>
                    <a:pt x="13677" y="340"/>
                    <a:pt x="12143" y="73"/>
                  </a:cubicBezTo>
                  <a:cubicBezTo>
                    <a:pt x="11825" y="25"/>
                    <a:pt x="11503" y="0"/>
                    <a:pt x="11180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8;p33">
              <a:extLst>
                <a:ext uri="{FF2B5EF4-FFF2-40B4-BE49-F238E27FC236}">
                  <a16:creationId xmlns:a16="http://schemas.microsoft.com/office/drawing/2014/main" id="{BBE75C4B-139A-77BC-58AA-B01FAE6A0C17}"/>
                </a:ext>
              </a:extLst>
            </p:cNvPr>
            <p:cNvSpPr/>
            <p:nvPr/>
          </p:nvSpPr>
          <p:spPr>
            <a:xfrm>
              <a:off x="1955100" y="3378875"/>
              <a:ext cx="602950" cy="471575"/>
            </a:xfrm>
            <a:custGeom>
              <a:avLst/>
              <a:gdLst/>
              <a:ahLst/>
              <a:cxnLst/>
              <a:rect l="l" t="t" r="r" b="b"/>
              <a:pathLst>
                <a:path w="24118" h="18863" extrusionOk="0">
                  <a:moveTo>
                    <a:pt x="1" y="1"/>
                  </a:moveTo>
                  <a:cubicBezTo>
                    <a:pt x="4537" y="5471"/>
                    <a:pt x="9141" y="10909"/>
                    <a:pt x="13677" y="16379"/>
                  </a:cubicBezTo>
                  <a:cubicBezTo>
                    <a:pt x="14645" y="17513"/>
                    <a:pt x="15712" y="18714"/>
                    <a:pt x="17146" y="18848"/>
                  </a:cubicBezTo>
                  <a:cubicBezTo>
                    <a:pt x="17238" y="18858"/>
                    <a:pt x="17329" y="18862"/>
                    <a:pt x="17420" y="18862"/>
                  </a:cubicBezTo>
                  <a:cubicBezTo>
                    <a:pt x="18558" y="18862"/>
                    <a:pt x="19658" y="18121"/>
                    <a:pt x="20615" y="17380"/>
                  </a:cubicBezTo>
                  <a:cubicBezTo>
                    <a:pt x="21783" y="16513"/>
                    <a:pt x="22750" y="15345"/>
                    <a:pt x="23251" y="14311"/>
                  </a:cubicBezTo>
                  <a:lnTo>
                    <a:pt x="23451" y="13978"/>
                  </a:lnTo>
                  <a:cubicBezTo>
                    <a:pt x="24118" y="12810"/>
                    <a:pt x="23518" y="10542"/>
                    <a:pt x="22850" y="9374"/>
                  </a:cubicBezTo>
                  <a:cubicBezTo>
                    <a:pt x="22183" y="8207"/>
                    <a:pt x="21149" y="7339"/>
                    <a:pt x="20048" y="6606"/>
                  </a:cubicBezTo>
                  <a:cubicBezTo>
                    <a:pt x="14144" y="2469"/>
                    <a:pt x="6972" y="1202"/>
                    <a:pt x="1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9;p33">
              <a:extLst>
                <a:ext uri="{FF2B5EF4-FFF2-40B4-BE49-F238E27FC236}">
                  <a16:creationId xmlns:a16="http://schemas.microsoft.com/office/drawing/2014/main" id="{696AC8DD-BE66-1C6D-91C6-7DD8D60551FD}"/>
                </a:ext>
              </a:extLst>
            </p:cNvPr>
            <p:cNvSpPr/>
            <p:nvPr/>
          </p:nvSpPr>
          <p:spPr>
            <a:xfrm>
              <a:off x="2166100" y="3498125"/>
              <a:ext cx="409475" cy="590450"/>
            </a:xfrm>
            <a:custGeom>
              <a:avLst/>
              <a:gdLst/>
              <a:ahLst/>
              <a:cxnLst/>
              <a:rect l="l" t="t" r="r" b="b"/>
              <a:pathLst>
                <a:path w="16379" h="23618" extrusionOk="0">
                  <a:moveTo>
                    <a:pt x="0" y="1"/>
                  </a:moveTo>
                  <a:lnTo>
                    <a:pt x="0" y="1"/>
                  </a:lnTo>
                  <a:cubicBezTo>
                    <a:pt x="1201" y="401"/>
                    <a:pt x="2368" y="902"/>
                    <a:pt x="3503" y="1535"/>
                  </a:cubicBezTo>
                  <a:cubicBezTo>
                    <a:pt x="4637" y="2102"/>
                    <a:pt x="5704" y="2836"/>
                    <a:pt x="6705" y="3604"/>
                  </a:cubicBezTo>
                  <a:cubicBezTo>
                    <a:pt x="8706" y="5171"/>
                    <a:pt x="10474" y="7039"/>
                    <a:pt x="11875" y="9174"/>
                  </a:cubicBezTo>
                  <a:cubicBezTo>
                    <a:pt x="13310" y="11242"/>
                    <a:pt x="14377" y="13577"/>
                    <a:pt x="15078" y="16046"/>
                  </a:cubicBezTo>
                  <a:cubicBezTo>
                    <a:pt x="15478" y="17280"/>
                    <a:pt x="15745" y="18548"/>
                    <a:pt x="15911" y="19782"/>
                  </a:cubicBezTo>
                  <a:cubicBezTo>
                    <a:pt x="16145" y="21083"/>
                    <a:pt x="16212" y="22350"/>
                    <a:pt x="16212" y="23618"/>
                  </a:cubicBezTo>
                  <a:cubicBezTo>
                    <a:pt x="16378" y="21049"/>
                    <a:pt x="16078" y="18448"/>
                    <a:pt x="15378" y="15946"/>
                  </a:cubicBezTo>
                  <a:cubicBezTo>
                    <a:pt x="14711" y="13444"/>
                    <a:pt x="13643" y="11076"/>
                    <a:pt x="12209" y="8907"/>
                  </a:cubicBezTo>
                  <a:cubicBezTo>
                    <a:pt x="10741" y="6773"/>
                    <a:pt x="8973" y="4871"/>
                    <a:pt x="6872" y="3337"/>
                  </a:cubicBezTo>
                  <a:cubicBezTo>
                    <a:pt x="5838" y="2569"/>
                    <a:pt x="4737" y="1902"/>
                    <a:pt x="3569" y="1335"/>
                  </a:cubicBezTo>
                  <a:cubicBezTo>
                    <a:pt x="2469" y="768"/>
                    <a:pt x="1234" y="335"/>
                    <a:pt x="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50;p33">
              <a:extLst>
                <a:ext uri="{FF2B5EF4-FFF2-40B4-BE49-F238E27FC236}">
                  <a16:creationId xmlns:a16="http://schemas.microsoft.com/office/drawing/2014/main" id="{8B7AA7AD-34D3-1E59-B63F-982CC7024494}"/>
                </a:ext>
              </a:extLst>
            </p:cNvPr>
            <p:cNvSpPr/>
            <p:nvPr/>
          </p:nvSpPr>
          <p:spPr>
            <a:xfrm>
              <a:off x="2724000" y="4008100"/>
              <a:ext cx="290225" cy="396550"/>
            </a:xfrm>
            <a:custGeom>
              <a:avLst/>
              <a:gdLst/>
              <a:ahLst/>
              <a:cxnLst/>
              <a:rect l="l" t="t" r="r" b="b"/>
              <a:pathLst>
                <a:path w="11609" h="15862" extrusionOk="0">
                  <a:moveTo>
                    <a:pt x="3950" y="1"/>
                  </a:moveTo>
                  <a:cubicBezTo>
                    <a:pt x="3428" y="1"/>
                    <a:pt x="3005" y="205"/>
                    <a:pt x="2902" y="717"/>
                  </a:cubicBezTo>
                  <a:lnTo>
                    <a:pt x="3030" y="765"/>
                  </a:lnTo>
                  <a:lnTo>
                    <a:pt x="3030" y="765"/>
                  </a:lnTo>
                  <a:cubicBezTo>
                    <a:pt x="2847" y="705"/>
                    <a:pt x="2663" y="677"/>
                    <a:pt x="2481" y="677"/>
                  </a:cubicBezTo>
                  <a:cubicBezTo>
                    <a:pt x="1200" y="677"/>
                    <a:pt x="0" y="2051"/>
                    <a:pt x="0" y="3352"/>
                  </a:cubicBezTo>
                  <a:cubicBezTo>
                    <a:pt x="0" y="4887"/>
                    <a:pt x="1067" y="6288"/>
                    <a:pt x="2068" y="7522"/>
                  </a:cubicBezTo>
                  <a:cubicBezTo>
                    <a:pt x="4370" y="10324"/>
                    <a:pt x="6671" y="13059"/>
                    <a:pt x="8940" y="15861"/>
                  </a:cubicBezTo>
                  <a:cubicBezTo>
                    <a:pt x="11608" y="10991"/>
                    <a:pt x="10341" y="4453"/>
                    <a:pt x="5971" y="784"/>
                  </a:cubicBezTo>
                  <a:cubicBezTo>
                    <a:pt x="5447" y="335"/>
                    <a:pt x="4618" y="1"/>
                    <a:pt x="3950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51;p33">
              <a:extLst>
                <a:ext uri="{FF2B5EF4-FFF2-40B4-BE49-F238E27FC236}">
                  <a16:creationId xmlns:a16="http://schemas.microsoft.com/office/drawing/2014/main" id="{41F7AA38-48CD-9A36-AEBA-1CA0834B270A}"/>
                </a:ext>
              </a:extLst>
            </p:cNvPr>
            <p:cNvSpPr/>
            <p:nvPr/>
          </p:nvSpPr>
          <p:spPr>
            <a:xfrm>
              <a:off x="2644775" y="4011000"/>
              <a:ext cx="281050" cy="281075"/>
            </a:xfrm>
            <a:custGeom>
              <a:avLst/>
              <a:gdLst/>
              <a:ahLst/>
              <a:cxnLst/>
              <a:rect l="l" t="t" r="r" b="b"/>
              <a:pathLst>
                <a:path w="11242" h="11243" extrusionOk="0">
                  <a:moveTo>
                    <a:pt x="3870" y="1"/>
                  </a:moveTo>
                  <a:cubicBezTo>
                    <a:pt x="3036" y="1"/>
                    <a:pt x="2202" y="234"/>
                    <a:pt x="1535" y="701"/>
                  </a:cubicBezTo>
                  <a:cubicBezTo>
                    <a:pt x="1201" y="901"/>
                    <a:pt x="867" y="1202"/>
                    <a:pt x="601" y="1502"/>
                  </a:cubicBezTo>
                  <a:cubicBezTo>
                    <a:pt x="334" y="1835"/>
                    <a:pt x="100" y="2169"/>
                    <a:pt x="0" y="2536"/>
                  </a:cubicBezTo>
                  <a:cubicBezTo>
                    <a:pt x="334" y="1769"/>
                    <a:pt x="934" y="1268"/>
                    <a:pt x="1635" y="868"/>
                  </a:cubicBezTo>
                  <a:cubicBezTo>
                    <a:pt x="2285" y="465"/>
                    <a:pt x="2993" y="264"/>
                    <a:pt x="3705" y="264"/>
                  </a:cubicBezTo>
                  <a:cubicBezTo>
                    <a:pt x="3760" y="264"/>
                    <a:pt x="3815" y="265"/>
                    <a:pt x="3870" y="268"/>
                  </a:cubicBezTo>
                  <a:cubicBezTo>
                    <a:pt x="4603" y="334"/>
                    <a:pt x="5371" y="568"/>
                    <a:pt x="6038" y="1001"/>
                  </a:cubicBezTo>
                  <a:cubicBezTo>
                    <a:pt x="6638" y="1368"/>
                    <a:pt x="7205" y="1935"/>
                    <a:pt x="7706" y="2569"/>
                  </a:cubicBezTo>
                  <a:cubicBezTo>
                    <a:pt x="8139" y="3203"/>
                    <a:pt x="8606" y="3837"/>
                    <a:pt x="8940" y="4537"/>
                  </a:cubicBezTo>
                  <a:cubicBezTo>
                    <a:pt x="9340" y="5238"/>
                    <a:pt x="9607" y="6005"/>
                    <a:pt x="9907" y="6705"/>
                  </a:cubicBezTo>
                  <a:cubicBezTo>
                    <a:pt x="10474" y="8173"/>
                    <a:pt x="10941" y="9674"/>
                    <a:pt x="11241" y="11242"/>
                  </a:cubicBezTo>
                  <a:cubicBezTo>
                    <a:pt x="11208" y="10441"/>
                    <a:pt x="11075" y="9674"/>
                    <a:pt x="10908" y="8874"/>
                  </a:cubicBezTo>
                  <a:cubicBezTo>
                    <a:pt x="10708" y="8073"/>
                    <a:pt x="10441" y="7339"/>
                    <a:pt x="10207" y="6572"/>
                  </a:cubicBezTo>
                  <a:cubicBezTo>
                    <a:pt x="9907" y="5838"/>
                    <a:pt x="9607" y="5104"/>
                    <a:pt x="9273" y="4370"/>
                  </a:cubicBezTo>
                  <a:cubicBezTo>
                    <a:pt x="8940" y="3670"/>
                    <a:pt x="8506" y="2936"/>
                    <a:pt x="8006" y="2336"/>
                  </a:cubicBezTo>
                  <a:cubicBezTo>
                    <a:pt x="7472" y="1702"/>
                    <a:pt x="6905" y="1068"/>
                    <a:pt x="6205" y="668"/>
                  </a:cubicBezTo>
                  <a:cubicBezTo>
                    <a:pt x="5537" y="234"/>
                    <a:pt x="4703" y="1"/>
                    <a:pt x="387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2;p33">
              <a:extLst>
                <a:ext uri="{FF2B5EF4-FFF2-40B4-BE49-F238E27FC236}">
                  <a16:creationId xmlns:a16="http://schemas.microsoft.com/office/drawing/2014/main" id="{706CC3BB-8698-9401-FEE7-4ADE4CA1BA1C}"/>
                </a:ext>
              </a:extLst>
            </p:cNvPr>
            <p:cNvSpPr/>
            <p:nvPr/>
          </p:nvSpPr>
          <p:spPr>
            <a:xfrm>
              <a:off x="2486325" y="4673975"/>
              <a:ext cx="1110800" cy="219350"/>
            </a:xfrm>
            <a:custGeom>
              <a:avLst/>
              <a:gdLst/>
              <a:ahLst/>
              <a:cxnLst/>
              <a:rect l="l" t="t" r="r" b="b"/>
              <a:pathLst>
                <a:path w="44432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44432" y="8774"/>
                  </a:lnTo>
                  <a:lnTo>
                    <a:pt x="44432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3;p33">
              <a:extLst>
                <a:ext uri="{FF2B5EF4-FFF2-40B4-BE49-F238E27FC236}">
                  <a16:creationId xmlns:a16="http://schemas.microsoft.com/office/drawing/2014/main" id="{14A0A248-4B8A-F696-084B-2C240B6D13BD}"/>
                </a:ext>
              </a:extLst>
            </p:cNvPr>
            <p:cNvSpPr/>
            <p:nvPr/>
          </p:nvSpPr>
          <p:spPr>
            <a:xfrm>
              <a:off x="3400300" y="4719000"/>
              <a:ext cx="126775" cy="127625"/>
            </a:xfrm>
            <a:custGeom>
              <a:avLst/>
              <a:gdLst/>
              <a:ahLst/>
              <a:cxnLst/>
              <a:rect l="l" t="t" r="r" b="b"/>
              <a:pathLst>
                <a:path w="5071" h="5105" extrusionOk="0">
                  <a:moveTo>
                    <a:pt x="2536" y="1"/>
                  </a:moveTo>
                  <a:cubicBezTo>
                    <a:pt x="1101" y="1"/>
                    <a:pt x="1" y="1135"/>
                    <a:pt x="1" y="2569"/>
                  </a:cubicBezTo>
                  <a:cubicBezTo>
                    <a:pt x="1" y="3970"/>
                    <a:pt x="1135" y="5105"/>
                    <a:pt x="2536" y="5105"/>
                  </a:cubicBezTo>
                  <a:cubicBezTo>
                    <a:pt x="3903" y="5105"/>
                    <a:pt x="5071" y="3970"/>
                    <a:pt x="5071" y="2569"/>
                  </a:cubicBezTo>
                  <a:cubicBezTo>
                    <a:pt x="5071" y="1135"/>
                    <a:pt x="3937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4;p33">
              <a:extLst>
                <a:ext uri="{FF2B5EF4-FFF2-40B4-BE49-F238E27FC236}">
                  <a16:creationId xmlns:a16="http://schemas.microsoft.com/office/drawing/2014/main" id="{6593126C-ED36-458D-C308-4E9892EF277C}"/>
                </a:ext>
              </a:extLst>
            </p:cNvPr>
            <p:cNvSpPr/>
            <p:nvPr/>
          </p:nvSpPr>
          <p:spPr>
            <a:xfrm>
              <a:off x="3414475" y="473485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9" y="1"/>
                  </a:moveTo>
                  <a:cubicBezTo>
                    <a:pt x="901" y="1"/>
                    <a:pt x="1" y="901"/>
                    <a:pt x="1" y="1969"/>
                  </a:cubicBezTo>
                  <a:cubicBezTo>
                    <a:pt x="1" y="3070"/>
                    <a:pt x="868" y="3937"/>
                    <a:pt x="1969" y="3937"/>
                  </a:cubicBezTo>
                  <a:cubicBezTo>
                    <a:pt x="3070" y="3937"/>
                    <a:pt x="3937" y="3070"/>
                    <a:pt x="3937" y="1969"/>
                  </a:cubicBezTo>
                  <a:cubicBezTo>
                    <a:pt x="3937" y="901"/>
                    <a:pt x="3036" y="1"/>
                    <a:pt x="19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5;p33">
              <a:extLst>
                <a:ext uri="{FF2B5EF4-FFF2-40B4-BE49-F238E27FC236}">
                  <a16:creationId xmlns:a16="http://schemas.microsoft.com/office/drawing/2014/main" id="{796AD5BD-0F48-5408-76DE-729D6AF3BC89}"/>
                </a:ext>
              </a:extLst>
            </p:cNvPr>
            <p:cNvSpPr/>
            <p:nvPr/>
          </p:nvSpPr>
          <p:spPr>
            <a:xfrm>
              <a:off x="2531350" y="4736525"/>
              <a:ext cx="774750" cy="92600"/>
            </a:xfrm>
            <a:custGeom>
              <a:avLst/>
              <a:gdLst/>
              <a:ahLst/>
              <a:cxnLst/>
              <a:rect l="l" t="t" r="r" b="b"/>
              <a:pathLst>
                <a:path w="30990" h="3704" extrusionOk="0">
                  <a:moveTo>
                    <a:pt x="1" y="0"/>
                  </a:moveTo>
                  <a:lnTo>
                    <a:pt x="1" y="3703"/>
                  </a:lnTo>
                  <a:lnTo>
                    <a:pt x="30989" y="3703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6;p33">
              <a:extLst>
                <a:ext uri="{FF2B5EF4-FFF2-40B4-BE49-F238E27FC236}">
                  <a16:creationId xmlns:a16="http://schemas.microsoft.com/office/drawing/2014/main" id="{E13357AF-00FC-B6A7-0897-AF4AA347A3E6}"/>
                </a:ext>
              </a:extLst>
            </p:cNvPr>
            <p:cNvSpPr/>
            <p:nvPr/>
          </p:nvSpPr>
          <p:spPr>
            <a:xfrm>
              <a:off x="2558875" y="4763200"/>
              <a:ext cx="722200" cy="7550"/>
            </a:xfrm>
            <a:custGeom>
              <a:avLst/>
              <a:gdLst/>
              <a:ahLst/>
              <a:cxnLst/>
              <a:rect l="l" t="t" r="r" b="b"/>
              <a:pathLst>
                <a:path w="28888" h="302" extrusionOk="0">
                  <a:moveTo>
                    <a:pt x="14477" y="1"/>
                  </a:moveTo>
                  <a:lnTo>
                    <a:pt x="7205" y="34"/>
                  </a:lnTo>
                  <a:lnTo>
                    <a:pt x="3636" y="101"/>
                  </a:lnTo>
                  <a:lnTo>
                    <a:pt x="0" y="168"/>
                  </a:lnTo>
                  <a:lnTo>
                    <a:pt x="3636" y="201"/>
                  </a:lnTo>
                  <a:lnTo>
                    <a:pt x="7205" y="268"/>
                  </a:lnTo>
                  <a:lnTo>
                    <a:pt x="14477" y="301"/>
                  </a:lnTo>
                  <a:lnTo>
                    <a:pt x="21682" y="268"/>
                  </a:lnTo>
                  <a:lnTo>
                    <a:pt x="25318" y="201"/>
                  </a:lnTo>
                  <a:lnTo>
                    <a:pt x="28888" y="168"/>
                  </a:lnTo>
                  <a:lnTo>
                    <a:pt x="25318" y="101"/>
                  </a:lnTo>
                  <a:lnTo>
                    <a:pt x="21682" y="34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7;p33">
              <a:extLst>
                <a:ext uri="{FF2B5EF4-FFF2-40B4-BE49-F238E27FC236}">
                  <a16:creationId xmlns:a16="http://schemas.microsoft.com/office/drawing/2014/main" id="{12CD3520-86E6-1130-7C11-9B37E7D8D6CA}"/>
                </a:ext>
              </a:extLst>
            </p:cNvPr>
            <p:cNvSpPr/>
            <p:nvPr/>
          </p:nvSpPr>
          <p:spPr>
            <a:xfrm>
              <a:off x="2558875" y="4797400"/>
              <a:ext cx="722200" cy="7525"/>
            </a:xfrm>
            <a:custGeom>
              <a:avLst/>
              <a:gdLst/>
              <a:ahLst/>
              <a:cxnLst/>
              <a:rect l="l" t="t" r="r" b="b"/>
              <a:pathLst>
                <a:path w="28888" h="301" extrusionOk="0">
                  <a:moveTo>
                    <a:pt x="14477" y="1"/>
                  </a:moveTo>
                  <a:lnTo>
                    <a:pt x="7205" y="67"/>
                  </a:lnTo>
                  <a:lnTo>
                    <a:pt x="3636" y="101"/>
                  </a:lnTo>
                  <a:lnTo>
                    <a:pt x="0" y="134"/>
                  </a:lnTo>
                  <a:lnTo>
                    <a:pt x="3636" y="234"/>
                  </a:lnTo>
                  <a:lnTo>
                    <a:pt x="7205" y="267"/>
                  </a:lnTo>
                  <a:lnTo>
                    <a:pt x="14477" y="301"/>
                  </a:lnTo>
                  <a:lnTo>
                    <a:pt x="21682" y="267"/>
                  </a:lnTo>
                  <a:lnTo>
                    <a:pt x="25318" y="234"/>
                  </a:lnTo>
                  <a:lnTo>
                    <a:pt x="28888" y="134"/>
                  </a:lnTo>
                  <a:lnTo>
                    <a:pt x="25318" y="101"/>
                  </a:lnTo>
                  <a:lnTo>
                    <a:pt x="21682" y="67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8;p33">
              <a:extLst>
                <a:ext uri="{FF2B5EF4-FFF2-40B4-BE49-F238E27FC236}">
                  <a16:creationId xmlns:a16="http://schemas.microsoft.com/office/drawing/2014/main" id="{004612D1-F821-6CF7-A459-0A90A9312261}"/>
                </a:ext>
              </a:extLst>
            </p:cNvPr>
            <p:cNvSpPr/>
            <p:nvPr/>
          </p:nvSpPr>
          <p:spPr>
            <a:xfrm>
              <a:off x="2487975" y="4894125"/>
              <a:ext cx="1219250" cy="240200"/>
            </a:xfrm>
            <a:custGeom>
              <a:avLst/>
              <a:gdLst/>
              <a:ahLst/>
              <a:cxnLst/>
              <a:rect l="l" t="t" r="r" b="b"/>
              <a:pathLst>
                <a:path w="48770" h="9608" extrusionOk="0">
                  <a:moveTo>
                    <a:pt x="1" y="1"/>
                  </a:moveTo>
                  <a:lnTo>
                    <a:pt x="1" y="9608"/>
                  </a:lnTo>
                  <a:lnTo>
                    <a:pt x="48769" y="9608"/>
                  </a:lnTo>
                  <a:lnTo>
                    <a:pt x="48769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9;p33">
              <a:extLst>
                <a:ext uri="{FF2B5EF4-FFF2-40B4-BE49-F238E27FC236}">
                  <a16:creationId xmlns:a16="http://schemas.microsoft.com/office/drawing/2014/main" id="{B4B709DA-4A55-2C2A-A1C2-836A5DCAD75F}"/>
                </a:ext>
              </a:extLst>
            </p:cNvPr>
            <p:cNvSpPr/>
            <p:nvPr/>
          </p:nvSpPr>
          <p:spPr>
            <a:xfrm>
              <a:off x="3488700" y="4944150"/>
              <a:ext cx="140950" cy="139325"/>
            </a:xfrm>
            <a:custGeom>
              <a:avLst/>
              <a:gdLst/>
              <a:ahLst/>
              <a:cxnLst/>
              <a:rect l="l" t="t" r="r" b="b"/>
              <a:pathLst>
                <a:path w="5638" h="5573" extrusionOk="0">
                  <a:moveTo>
                    <a:pt x="2809" y="1"/>
                  </a:moveTo>
                  <a:cubicBezTo>
                    <a:pt x="1302" y="1"/>
                    <a:pt x="67" y="1223"/>
                    <a:pt x="34" y="2737"/>
                  </a:cubicBezTo>
                  <a:cubicBezTo>
                    <a:pt x="1" y="4271"/>
                    <a:pt x="1235" y="5572"/>
                    <a:pt x="2769" y="5572"/>
                  </a:cubicBezTo>
                  <a:cubicBezTo>
                    <a:pt x="2790" y="5572"/>
                    <a:pt x="2811" y="5573"/>
                    <a:pt x="2831" y="5573"/>
                  </a:cubicBezTo>
                  <a:cubicBezTo>
                    <a:pt x="4370" y="5573"/>
                    <a:pt x="5605" y="4351"/>
                    <a:pt x="5605" y="2837"/>
                  </a:cubicBezTo>
                  <a:cubicBezTo>
                    <a:pt x="5638" y="1302"/>
                    <a:pt x="4404" y="35"/>
                    <a:pt x="2869" y="1"/>
                  </a:cubicBezTo>
                  <a:cubicBezTo>
                    <a:pt x="2849" y="1"/>
                    <a:pt x="2829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0;p33">
              <a:extLst>
                <a:ext uri="{FF2B5EF4-FFF2-40B4-BE49-F238E27FC236}">
                  <a16:creationId xmlns:a16="http://schemas.microsoft.com/office/drawing/2014/main" id="{A9060EDB-F8FF-5009-0A95-11A529B487FF}"/>
                </a:ext>
              </a:extLst>
            </p:cNvPr>
            <p:cNvSpPr/>
            <p:nvPr/>
          </p:nvSpPr>
          <p:spPr>
            <a:xfrm>
              <a:off x="3505375" y="4959175"/>
              <a:ext cx="108450" cy="108450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1;p33">
              <a:extLst>
                <a:ext uri="{FF2B5EF4-FFF2-40B4-BE49-F238E27FC236}">
                  <a16:creationId xmlns:a16="http://schemas.microsoft.com/office/drawing/2014/main" id="{FEA2CFC0-4E97-D2E3-ED3F-F1CC7959DADB}"/>
                </a:ext>
              </a:extLst>
            </p:cNvPr>
            <p:cNvSpPr/>
            <p:nvPr/>
          </p:nvSpPr>
          <p:spPr>
            <a:xfrm>
              <a:off x="2537200" y="4963350"/>
              <a:ext cx="849775" cy="101775"/>
            </a:xfrm>
            <a:custGeom>
              <a:avLst/>
              <a:gdLst/>
              <a:ahLst/>
              <a:cxnLst/>
              <a:rect l="l" t="t" r="r" b="b"/>
              <a:pathLst>
                <a:path w="3399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33991" y="4070"/>
                  </a:lnTo>
                  <a:lnTo>
                    <a:pt x="3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2;p33">
              <a:extLst>
                <a:ext uri="{FF2B5EF4-FFF2-40B4-BE49-F238E27FC236}">
                  <a16:creationId xmlns:a16="http://schemas.microsoft.com/office/drawing/2014/main" id="{F066EB8C-6093-1B81-4F2E-A472F4F4626A}"/>
                </a:ext>
              </a:extLst>
            </p:cNvPr>
            <p:cNvSpPr/>
            <p:nvPr/>
          </p:nvSpPr>
          <p:spPr>
            <a:xfrm>
              <a:off x="2567200" y="4991700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1"/>
                  </a:moveTo>
                  <a:lnTo>
                    <a:pt x="7940" y="34"/>
                  </a:lnTo>
                  <a:lnTo>
                    <a:pt x="3970" y="67"/>
                  </a:lnTo>
                  <a:lnTo>
                    <a:pt x="1" y="168"/>
                  </a:lnTo>
                  <a:lnTo>
                    <a:pt x="3970" y="201"/>
                  </a:lnTo>
                  <a:lnTo>
                    <a:pt x="7940" y="234"/>
                  </a:lnTo>
                  <a:lnTo>
                    <a:pt x="15846" y="301"/>
                  </a:lnTo>
                  <a:lnTo>
                    <a:pt x="23818" y="234"/>
                  </a:lnTo>
                  <a:lnTo>
                    <a:pt x="27787" y="201"/>
                  </a:lnTo>
                  <a:lnTo>
                    <a:pt x="31724" y="168"/>
                  </a:lnTo>
                  <a:lnTo>
                    <a:pt x="27787" y="67"/>
                  </a:lnTo>
                  <a:lnTo>
                    <a:pt x="23818" y="3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;p33">
              <a:extLst>
                <a:ext uri="{FF2B5EF4-FFF2-40B4-BE49-F238E27FC236}">
                  <a16:creationId xmlns:a16="http://schemas.microsoft.com/office/drawing/2014/main" id="{2E87D303-0B79-E8B8-B132-BEB24CAF3478}"/>
                </a:ext>
              </a:extLst>
            </p:cNvPr>
            <p:cNvSpPr/>
            <p:nvPr/>
          </p:nvSpPr>
          <p:spPr>
            <a:xfrm>
              <a:off x="2567200" y="5030075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0"/>
                  </a:moveTo>
                  <a:lnTo>
                    <a:pt x="7940" y="34"/>
                  </a:lnTo>
                  <a:lnTo>
                    <a:pt x="3970" y="100"/>
                  </a:lnTo>
                  <a:lnTo>
                    <a:pt x="1" y="167"/>
                  </a:lnTo>
                  <a:lnTo>
                    <a:pt x="3970" y="267"/>
                  </a:lnTo>
                  <a:lnTo>
                    <a:pt x="7940" y="300"/>
                  </a:lnTo>
                  <a:lnTo>
                    <a:pt x="23818" y="300"/>
                  </a:lnTo>
                  <a:lnTo>
                    <a:pt x="27787" y="267"/>
                  </a:lnTo>
                  <a:lnTo>
                    <a:pt x="31724" y="167"/>
                  </a:lnTo>
                  <a:lnTo>
                    <a:pt x="27787" y="100"/>
                  </a:lnTo>
                  <a:lnTo>
                    <a:pt x="23818" y="34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;p33">
              <a:extLst>
                <a:ext uri="{FF2B5EF4-FFF2-40B4-BE49-F238E27FC236}">
                  <a16:creationId xmlns:a16="http://schemas.microsoft.com/office/drawing/2014/main" id="{51990B4D-3828-7E3E-AAA5-9315C3B02C2A}"/>
                </a:ext>
              </a:extLst>
            </p:cNvPr>
            <p:cNvSpPr/>
            <p:nvPr/>
          </p:nvSpPr>
          <p:spPr>
            <a:xfrm>
              <a:off x="2488825" y="4442150"/>
              <a:ext cx="1155850" cy="228525"/>
            </a:xfrm>
            <a:custGeom>
              <a:avLst/>
              <a:gdLst/>
              <a:ahLst/>
              <a:cxnLst/>
              <a:rect l="l" t="t" r="r" b="b"/>
              <a:pathLst>
                <a:path w="46234" h="9141" extrusionOk="0">
                  <a:moveTo>
                    <a:pt x="0" y="0"/>
                  </a:moveTo>
                  <a:lnTo>
                    <a:pt x="0" y="9140"/>
                  </a:lnTo>
                  <a:lnTo>
                    <a:pt x="46233" y="9140"/>
                  </a:lnTo>
                  <a:lnTo>
                    <a:pt x="46233" y="0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5;p33">
              <a:extLst>
                <a:ext uri="{FF2B5EF4-FFF2-40B4-BE49-F238E27FC236}">
                  <a16:creationId xmlns:a16="http://schemas.microsoft.com/office/drawing/2014/main" id="{D6A46F5D-AA60-F4BE-293A-E0AFA27DFB83}"/>
                </a:ext>
              </a:extLst>
            </p:cNvPr>
            <p:cNvSpPr/>
            <p:nvPr/>
          </p:nvSpPr>
          <p:spPr>
            <a:xfrm>
              <a:off x="3439500" y="44896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1"/>
                  </a:moveTo>
                  <a:cubicBezTo>
                    <a:pt x="1168" y="1"/>
                    <a:pt x="0" y="1202"/>
                    <a:pt x="0" y="2636"/>
                  </a:cubicBezTo>
                  <a:cubicBezTo>
                    <a:pt x="0" y="4104"/>
                    <a:pt x="1168" y="5271"/>
                    <a:pt x="2636" y="5271"/>
                  </a:cubicBezTo>
                  <a:cubicBezTo>
                    <a:pt x="4037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6;p33">
              <a:extLst>
                <a:ext uri="{FF2B5EF4-FFF2-40B4-BE49-F238E27FC236}">
                  <a16:creationId xmlns:a16="http://schemas.microsoft.com/office/drawing/2014/main" id="{B8282B41-018E-87A6-BFF5-1806C0864B2F}"/>
                </a:ext>
              </a:extLst>
            </p:cNvPr>
            <p:cNvSpPr/>
            <p:nvPr/>
          </p:nvSpPr>
          <p:spPr>
            <a:xfrm>
              <a:off x="3454500" y="4504700"/>
              <a:ext cx="101775" cy="102600"/>
            </a:xfrm>
            <a:custGeom>
              <a:avLst/>
              <a:gdLst/>
              <a:ahLst/>
              <a:cxnLst/>
              <a:rect l="l" t="t" r="r" b="b"/>
              <a:pathLst>
                <a:path w="4071" h="4104" extrusionOk="0">
                  <a:moveTo>
                    <a:pt x="2036" y="0"/>
                  </a:moveTo>
                  <a:cubicBezTo>
                    <a:pt x="902" y="0"/>
                    <a:pt x="1" y="934"/>
                    <a:pt x="1" y="2035"/>
                  </a:cubicBezTo>
                  <a:cubicBezTo>
                    <a:pt x="1" y="3169"/>
                    <a:pt x="902" y="4103"/>
                    <a:pt x="2036" y="4103"/>
                  </a:cubicBezTo>
                  <a:cubicBezTo>
                    <a:pt x="3170" y="4103"/>
                    <a:pt x="4070" y="3169"/>
                    <a:pt x="4070" y="2035"/>
                  </a:cubicBezTo>
                  <a:cubicBezTo>
                    <a:pt x="4070" y="934"/>
                    <a:pt x="3170" y="0"/>
                    <a:pt x="203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7;p33">
              <a:extLst>
                <a:ext uri="{FF2B5EF4-FFF2-40B4-BE49-F238E27FC236}">
                  <a16:creationId xmlns:a16="http://schemas.microsoft.com/office/drawing/2014/main" id="{12BF49E3-31E0-226F-4369-075AA72A2104}"/>
                </a:ext>
              </a:extLst>
            </p:cNvPr>
            <p:cNvSpPr/>
            <p:nvPr/>
          </p:nvSpPr>
          <p:spPr>
            <a:xfrm>
              <a:off x="2535525" y="4507200"/>
              <a:ext cx="805600" cy="96750"/>
            </a:xfrm>
            <a:custGeom>
              <a:avLst/>
              <a:gdLst/>
              <a:ahLst/>
              <a:cxnLst/>
              <a:rect l="l" t="t" r="r" b="b"/>
              <a:pathLst>
                <a:path w="3222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2223" y="3870"/>
                  </a:lnTo>
                  <a:lnTo>
                    <a:pt x="3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8;p33">
              <a:extLst>
                <a:ext uri="{FF2B5EF4-FFF2-40B4-BE49-F238E27FC236}">
                  <a16:creationId xmlns:a16="http://schemas.microsoft.com/office/drawing/2014/main" id="{C0A4B1C0-5619-56A1-43E1-F49683385228}"/>
                </a:ext>
              </a:extLst>
            </p:cNvPr>
            <p:cNvSpPr/>
            <p:nvPr/>
          </p:nvSpPr>
          <p:spPr>
            <a:xfrm>
              <a:off x="2563050" y="4533875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15044" y="1"/>
                  </a:moveTo>
                  <a:lnTo>
                    <a:pt x="7539" y="34"/>
                  </a:lnTo>
                  <a:lnTo>
                    <a:pt x="3803" y="101"/>
                  </a:lnTo>
                  <a:lnTo>
                    <a:pt x="0" y="167"/>
                  </a:lnTo>
                  <a:lnTo>
                    <a:pt x="3803" y="268"/>
                  </a:lnTo>
                  <a:lnTo>
                    <a:pt x="7539" y="301"/>
                  </a:lnTo>
                  <a:lnTo>
                    <a:pt x="22616" y="301"/>
                  </a:lnTo>
                  <a:lnTo>
                    <a:pt x="26352" y="268"/>
                  </a:lnTo>
                  <a:lnTo>
                    <a:pt x="30122" y="167"/>
                  </a:lnTo>
                  <a:lnTo>
                    <a:pt x="26352" y="101"/>
                  </a:lnTo>
                  <a:lnTo>
                    <a:pt x="22616" y="34"/>
                  </a:lnTo>
                  <a:lnTo>
                    <a:pt x="1504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9;p33">
              <a:extLst>
                <a:ext uri="{FF2B5EF4-FFF2-40B4-BE49-F238E27FC236}">
                  <a16:creationId xmlns:a16="http://schemas.microsoft.com/office/drawing/2014/main" id="{0FB4ABC5-076C-E189-0E12-31E93560C875}"/>
                </a:ext>
              </a:extLst>
            </p:cNvPr>
            <p:cNvSpPr/>
            <p:nvPr/>
          </p:nvSpPr>
          <p:spPr>
            <a:xfrm>
              <a:off x="2563050" y="4571400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7539" y="1"/>
                  </a:moveTo>
                  <a:lnTo>
                    <a:pt x="3803" y="34"/>
                  </a:lnTo>
                  <a:lnTo>
                    <a:pt x="0" y="134"/>
                  </a:lnTo>
                  <a:lnTo>
                    <a:pt x="3803" y="201"/>
                  </a:lnTo>
                  <a:lnTo>
                    <a:pt x="7539" y="268"/>
                  </a:lnTo>
                  <a:lnTo>
                    <a:pt x="15044" y="301"/>
                  </a:lnTo>
                  <a:lnTo>
                    <a:pt x="22616" y="268"/>
                  </a:lnTo>
                  <a:lnTo>
                    <a:pt x="26352" y="201"/>
                  </a:lnTo>
                  <a:lnTo>
                    <a:pt x="30122" y="134"/>
                  </a:lnTo>
                  <a:lnTo>
                    <a:pt x="26352" y="34"/>
                  </a:lnTo>
                  <a:lnTo>
                    <a:pt x="2261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0;p33">
              <a:extLst>
                <a:ext uri="{FF2B5EF4-FFF2-40B4-BE49-F238E27FC236}">
                  <a16:creationId xmlns:a16="http://schemas.microsoft.com/office/drawing/2014/main" id="{18BF508D-033F-3175-16D8-6668E1A3F7AD}"/>
                </a:ext>
              </a:extLst>
            </p:cNvPr>
            <p:cNvSpPr/>
            <p:nvPr/>
          </p:nvSpPr>
          <p:spPr>
            <a:xfrm>
              <a:off x="2621500" y="933275"/>
              <a:ext cx="1605350" cy="1717925"/>
            </a:xfrm>
            <a:custGeom>
              <a:avLst/>
              <a:gdLst/>
              <a:ahLst/>
              <a:cxnLst/>
              <a:rect l="l" t="t" r="r" b="b"/>
              <a:pathLst>
                <a:path w="64214" h="68717" extrusionOk="0">
                  <a:moveTo>
                    <a:pt x="4804" y="1"/>
                  </a:moveTo>
                  <a:cubicBezTo>
                    <a:pt x="2135" y="1"/>
                    <a:pt x="1" y="2135"/>
                    <a:pt x="1" y="4771"/>
                  </a:cubicBezTo>
                  <a:lnTo>
                    <a:pt x="1" y="63913"/>
                  </a:lnTo>
                  <a:cubicBezTo>
                    <a:pt x="1" y="66582"/>
                    <a:pt x="2169" y="68716"/>
                    <a:pt x="4804" y="68716"/>
                  </a:cubicBezTo>
                  <a:lnTo>
                    <a:pt x="59443" y="68716"/>
                  </a:lnTo>
                  <a:cubicBezTo>
                    <a:pt x="62112" y="68716"/>
                    <a:pt x="64213" y="66582"/>
                    <a:pt x="64213" y="63946"/>
                  </a:cubicBezTo>
                  <a:lnTo>
                    <a:pt x="64213" y="4771"/>
                  </a:lnTo>
                  <a:cubicBezTo>
                    <a:pt x="64213" y="2102"/>
                    <a:pt x="62045" y="1"/>
                    <a:pt x="59443" y="1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71;p33">
              <a:extLst>
                <a:ext uri="{FF2B5EF4-FFF2-40B4-BE49-F238E27FC236}">
                  <a16:creationId xmlns:a16="http://schemas.microsoft.com/office/drawing/2014/main" id="{69C12040-E7D1-FFFB-EE95-E846CAD7BDB3}"/>
                </a:ext>
              </a:extLst>
            </p:cNvPr>
            <p:cNvSpPr/>
            <p:nvPr/>
          </p:nvSpPr>
          <p:spPr>
            <a:xfrm>
              <a:off x="2623175" y="933275"/>
              <a:ext cx="1603675" cy="229350"/>
            </a:xfrm>
            <a:custGeom>
              <a:avLst/>
              <a:gdLst/>
              <a:ahLst/>
              <a:cxnLst/>
              <a:rect l="l" t="t" r="r" b="b"/>
              <a:pathLst>
                <a:path w="64147" h="9174" extrusionOk="0">
                  <a:moveTo>
                    <a:pt x="4570" y="1"/>
                  </a:moveTo>
                  <a:cubicBezTo>
                    <a:pt x="2035" y="1"/>
                    <a:pt x="0" y="2035"/>
                    <a:pt x="0" y="4571"/>
                  </a:cubicBezTo>
                  <a:lnTo>
                    <a:pt x="0" y="9174"/>
                  </a:lnTo>
                  <a:lnTo>
                    <a:pt x="64146" y="9174"/>
                  </a:lnTo>
                  <a:lnTo>
                    <a:pt x="64146" y="4571"/>
                  </a:lnTo>
                  <a:cubicBezTo>
                    <a:pt x="64146" y="2035"/>
                    <a:pt x="62111" y="1"/>
                    <a:pt x="59576" y="1"/>
                  </a:cubicBezTo>
                  <a:close/>
                </a:path>
              </a:pathLst>
            </a:custGeom>
            <a:solidFill>
              <a:srgbClr val="E59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072;p33">
              <a:extLst>
                <a:ext uri="{FF2B5EF4-FFF2-40B4-BE49-F238E27FC236}">
                  <a16:creationId xmlns:a16="http://schemas.microsoft.com/office/drawing/2014/main" id="{070665CB-4B01-6719-211F-E7C4682ADF45}"/>
                </a:ext>
              </a:extLst>
            </p:cNvPr>
            <p:cNvSpPr/>
            <p:nvPr/>
          </p:nvSpPr>
          <p:spPr>
            <a:xfrm>
              <a:off x="372895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35"/>
                    <a:pt x="701" y="3169"/>
                    <a:pt x="1569" y="3169"/>
                  </a:cubicBezTo>
                  <a:cubicBezTo>
                    <a:pt x="2436" y="3169"/>
                    <a:pt x="3170" y="2435"/>
                    <a:pt x="3170" y="1568"/>
                  </a:cubicBezTo>
                  <a:cubicBezTo>
                    <a:pt x="3170" y="701"/>
                    <a:pt x="2436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;p33">
              <a:extLst>
                <a:ext uri="{FF2B5EF4-FFF2-40B4-BE49-F238E27FC236}">
                  <a16:creationId xmlns:a16="http://schemas.microsoft.com/office/drawing/2014/main" id="{F0F3F794-E7B2-75C9-4089-764063EE2357}"/>
                </a:ext>
              </a:extLst>
            </p:cNvPr>
            <p:cNvSpPr/>
            <p:nvPr/>
          </p:nvSpPr>
          <p:spPr>
            <a:xfrm>
              <a:off x="388740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69"/>
                    <a:pt x="701" y="3169"/>
                    <a:pt x="1569" y="3169"/>
                  </a:cubicBezTo>
                  <a:cubicBezTo>
                    <a:pt x="2469" y="3169"/>
                    <a:pt x="3170" y="2469"/>
                    <a:pt x="3170" y="1568"/>
                  </a:cubicBezTo>
                  <a:cubicBezTo>
                    <a:pt x="3170" y="701"/>
                    <a:pt x="2469" y="0"/>
                    <a:pt x="1569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;p33">
              <a:extLst>
                <a:ext uri="{FF2B5EF4-FFF2-40B4-BE49-F238E27FC236}">
                  <a16:creationId xmlns:a16="http://schemas.microsoft.com/office/drawing/2014/main" id="{CB631B93-0B65-EFDB-DD95-88C0B1134300}"/>
                </a:ext>
              </a:extLst>
            </p:cNvPr>
            <p:cNvSpPr/>
            <p:nvPr/>
          </p:nvSpPr>
          <p:spPr>
            <a:xfrm>
              <a:off x="4040025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601" y="0"/>
                  </a:moveTo>
                  <a:cubicBezTo>
                    <a:pt x="734" y="0"/>
                    <a:pt x="0" y="701"/>
                    <a:pt x="0" y="1568"/>
                  </a:cubicBezTo>
                  <a:cubicBezTo>
                    <a:pt x="0" y="2435"/>
                    <a:pt x="734" y="3169"/>
                    <a:pt x="1601" y="3169"/>
                  </a:cubicBezTo>
                  <a:cubicBezTo>
                    <a:pt x="2469" y="3169"/>
                    <a:pt x="3169" y="2435"/>
                    <a:pt x="3169" y="1568"/>
                  </a:cubicBezTo>
                  <a:cubicBezTo>
                    <a:pt x="3169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0;p33">
              <a:extLst>
                <a:ext uri="{FF2B5EF4-FFF2-40B4-BE49-F238E27FC236}">
                  <a16:creationId xmlns:a16="http://schemas.microsoft.com/office/drawing/2014/main" id="{BEDF3919-3F9B-8A18-BD0F-5E1DD8B6CDE7}"/>
                </a:ext>
              </a:extLst>
            </p:cNvPr>
            <p:cNvSpPr/>
            <p:nvPr/>
          </p:nvSpPr>
          <p:spPr>
            <a:xfrm>
              <a:off x="2990100" y="1631275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67"/>
                    <a:pt x="3336" y="134"/>
                    <a:pt x="0" y="201"/>
                  </a:cubicBezTo>
                  <a:cubicBezTo>
                    <a:pt x="2502" y="276"/>
                    <a:pt x="5023" y="313"/>
                    <a:pt x="7534" y="313"/>
                  </a:cubicBezTo>
                  <a:cubicBezTo>
                    <a:pt x="8371" y="313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7"/>
                  </a:lnTo>
                  <a:lnTo>
                    <a:pt x="40229" y="167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1;p33">
              <a:extLst>
                <a:ext uri="{FF2B5EF4-FFF2-40B4-BE49-F238E27FC236}">
                  <a16:creationId xmlns:a16="http://schemas.microsoft.com/office/drawing/2014/main" id="{3E5BFD84-A0B7-A031-C981-6A17BEC309C1}"/>
                </a:ext>
              </a:extLst>
            </p:cNvPr>
            <p:cNvSpPr/>
            <p:nvPr/>
          </p:nvSpPr>
          <p:spPr>
            <a:xfrm>
              <a:off x="2990100" y="1743850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101"/>
                    <a:pt x="3336" y="134"/>
                    <a:pt x="0" y="201"/>
                  </a:cubicBezTo>
                  <a:cubicBezTo>
                    <a:pt x="2502" y="276"/>
                    <a:pt x="5023" y="314"/>
                    <a:pt x="7534" y="314"/>
                  </a:cubicBezTo>
                  <a:cubicBezTo>
                    <a:pt x="8371" y="314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8"/>
                  </a:lnTo>
                  <a:lnTo>
                    <a:pt x="40229" y="168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2;p33">
              <a:extLst>
                <a:ext uri="{FF2B5EF4-FFF2-40B4-BE49-F238E27FC236}">
                  <a16:creationId xmlns:a16="http://schemas.microsoft.com/office/drawing/2014/main" id="{0E044567-1F3B-6860-207D-2A7FDB719D6F}"/>
                </a:ext>
              </a:extLst>
            </p:cNvPr>
            <p:cNvSpPr/>
            <p:nvPr/>
          </p:nvSpPr>
          <p:spPr>
            <a:xfrm>
              <a:off x="2863350" y="1622100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968"/>
                    <a:pt x="300" y="1235"/>
                    <a:pt x="667" y="1235"/>
                  </a:cubicBezTo>
                  <a:cubicBezTo>
                    <a:pt x="1068" y="1235"/>
                    <a:pt x="1334" y="968"/>
                    <a:pt x="1334" y="634"/>
                  </a:cubicBezTo>
                  <a:cubicBezTo>
                    <a:pt x="1334" y="234"/>
                    <a:pt x="1068" y="1"/>
                    <a:pt x="6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3;p33">
              <a:extLst>
                <a:ext uri="{FF2B5EF4-FFF2-40B4-BE49-F238E27FC236}">
                  <a16:creationId xmlns:a16="http://schemas.microsoft.com/office/drawing/2014/main" id="{18B87B8D-327E-8123-3B39-8090F65F48EC}"/>
                </a:ext>
              </a:extLst>
            </p:cNvPr>
            <p:cNvSpPr/>
            <p:nvPr/>
          </p:nvSpPr>
          <p:spPr>
            <a:xfrm>
              <a:off x="2863350" y="1730525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0"/>
                  </a:moveTo>
                  <a:cubicBezTo>
                    <a:pt x="300" y="0"/>
                    <a:pt x="0" y="267"/>
                    <a:pt x="0" y="634"/>
                  </a:cubicBezTo>
                  <a:cubicBezTo>
                    <a:pt x="0" y="967"/>
                    <a:pt x="300" y="1234"/>
                    <a:pt x="667" y="1234"/>
                  </a:cubicBezTo>
                  <a:cubicBezTo>
                    <a:pt x="1068" y="1234"/>
                    <a:pt x="1334" y="967"/>
                    <a:pt x="1334" y="634"/>
                  </a:cubicBezTo>
                  <a:cubicBezTo>
                    <a:pt x="1334" y="267"/>
                    <a:pt x="1068" y="0"/>
                    <a:pt x="6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57EECEA-F645-7C2C-6B8E-0167399A7EA6}"/>
              </a:ext>
            </a:extLst>
          </p:cNvPr>
          <p:cNvSpPr txBox="1"/>
          <p:nvPr/>
        </p:nvSpPr>
        <p:spPr>
          <a:xfrm>
            <a:off x="18604424" y="-323166"/>
            <a:ext cx="9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iome Light" panose="020B0303030204020804" pitchFamily="34" charset="0"/>
                <a:cs typeface="Biome Light" panose="020B0303030204020804" pitchFamily="34" charset="0"/>
              </a:rPr>
              <a:t>3</a:t>
            </a:r>
            <a:endParaRPr lang="ro-RO" sz="3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" name="Substituent conținut 2">
            <a:extLst>
              <a:ext uri="{FF2B5EF4-FFF2-40B4-BE49-F238E27FC236}">
                <a16:creationId xmlns:a16="http://schemas.microsoft.com/office/drawing/2014/main" id="{2B87E51D-48A8-CD7F-6D26-00F5F048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913807" y="-1975717"/>
            <a:ext cx="6930679" cy="5852498"/>
          </a:xfrm>
        </p:spPr>
        <p:txBody>
          <a:bodyPr>
            <a:noAutofit/>
          </a:bodyPr>
          <a:lstStyle/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Pentru a găsi o soluție optimă pentru problema noastră liniară, ne folosim de pachetele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JuMP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HiGHS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, care ne permit crearea unui model cu funcție obiectiv împreună cu variabilele și restricțiile aferente.</a:t>
            </a:r>
          </a:p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După ce am modelat problema cu ajutorul instrucțiunilor @variable, @objective și @constraint folosim instrucțiunea „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optimize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!(IC)” pentru a ne optimiza modelul și a găsi soluția cerută.</a:t>
            </a:r>
          </a:p>
          <a:p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La final am adăugat niște instrucțiuni de afișare astfel încât să putem vizualiza matricea </a:t>
            </a:r>
            <a:r>
              <a:rPr lang="ro-RO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x</a:t>
            </a:r>
            <a:r>
              <a:rPr lang="ro-RO" sz="2400" baseline="-250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OPTIM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de valori 0 și 1, unde 0 înseamnă că acel candidat nu a fost angajat și 1 dacă a fost angajat, și lista candidaților angajați pentru fiecare departament.</a:t>
            </a: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937F2-6B5C-23A5-7E82-AFABAB6691AC}"/>
              </a:ext>
            </a:extLst>
          </p:cNvPr>
          <p:cNvSpPr txBox="1"/>
          <p:nvPr/>
        </p:nvSpPr>
        <p:spPr>
          <a:xfrm>
            <a:off x="4945026" y="2862111"/>
            <a:ext cx="4231026" cy="2123658"/>
          </a:xfrm>
          <a:prstGeom prst="rect">
            <a:avLst/>
          </a:prstGeom>
          <a:solidFill>
            <a:srgbClr val="D6F8F4"/>
          </a:solidFill>
        </p:spPr>
        <p:txBody>
          <a:bodyPr wrap="square" rtlCol="0">
            <a:sp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Soluționarea</a:t>
            </a:r>
            <a:r>
              <a:rPr lang="en-US" sz="4400" kern="1200" dirty="0">
                <a:solidFill>
                  <a:schemeClr val="tx1"/>
                </a:solidFill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problemei</a:t>
            </a:r>
            <a:r>
              <a:rPr lang="en-US" sz="4400" kern="1200" dirty="0">
                <a:solidFill>
                  <a:schemeClr val="tx1"/>
                </a:solidFill>
                <a:latin typeface="Biome Light" panose="020B0303030204020804" pitchFamily="34" charset="0"/>
                <a:ea typeface="+mj-ea"/>
                <a:cs typeface="Biome Light" panose="020B0303030204020804" pitchFamily="34" charset="0"/>
              </a:rPr>
              <a:t> formulate</a:t>
            </a:r>
            <a:endParaRPr lang="ro-RO" sz="4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6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9F3601-A7C5-C3A9-1A04-576E0990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955" y="-25498"/>
            <a:ext cx="7793832" cy="111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Matricea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x</a:t>
            </a:r>
            <a:r>
              <a:rPr lang="en-US" sz="3000" kern="1200" baseline="-250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OPTIM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și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ce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candidați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au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angajați</a:t>
            </a:r>
            <a:r>
              <a:rPr lang="en-US" sz="3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?  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603EEFF-6F82-D5E4-3679-009420A1A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83354"/>
              </p:ext>
            </p:extLst>
          </p:nvPr>
        </p:nvGraphicFramePr>
        <p:xfrm>
          <a:off x="1854955" y="5161934"/>
          <a:ext cx="8085461" cy="11503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9003">
                  <a:extLst>
                    <a:ext uri="{9D8B030D-6E8A-4147-A177-3AD203B41FA5}">
                      <a16:colId xmlns:a16="http://schemas.microsoft.com/office/drawing/2014/main" val="3099008051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871982372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1036542472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2663004632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2075935727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1751921592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536360709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554925208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2792467917"/>
                    </a:ext>
                  </a:extLst>
                </a:gridCol>
                <a:gridCol w="497670">
                  <a:extLst>
                    <a:ext uri="{9D8B030D-6E8A-4147-A177-3AD203B41FA5}">
                      <a16:colId xmlns:a16="http://schemas.microsoft.com/office/drawing/2014/main" val="2747859387"/>
                    </a:ext>
                  </a:extLst>
                </a:gridCol>
              </a:tblGrid>
              <a:tr h="575188">
                <a:tc>
                  <a:txBody>
                    <a:bodyPr/>
                    <a:lstStyle/>
                    <a:p>
                      <a:pPr algn="ctr"/>
                      <a:r>
                        <a:rPr lang="ro-RO" sz="1400" kern="1200">
                          <a:solidFill>
                            <a:schemeClr val="dk1"/>
                          </a:solidFill>
                          <a:effectLst/>
                        </a:rPr>
                        <a:t>-7.529937622158547e-14 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1.0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/>
                        <a:t>0.0</a:t>
                      </a:r>
                      <a:endParaRPr lang="en-US" sz="1400" dirty="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1.0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1.0</a:t>
                      </a:r>
                      <a:endParaRPr lang="en-US" sz="1400"/>
                    </a:p>
                  </a:txBody>
                  <a:tcPr marL="70188" marR="70188" marT="35093" marB="35093"/>
                </a:tc>
                <a:extLst>
                  <a:ext uri="{0D108BD9-81ED-4DB2-BD59-A6C34878D82A}">
                    <a16:rowId xmlns:a16="http://schemas.microsoft.com/office/drawing/2014/main" val="758778805"/>
                  </a:ext>
                </a:extLst>
              </a:tr>
              <a:tr h="575188">
                <a:tc>
                  <a:txBody>
                    <a:bodyPr/>
                    <a:lstStyle/>
                    <a:p>
                      <a:pPr algn="ctr"/>
                      <a:r>
                        <a:rPr lang="ro-RO" sz="1400" kern="1200">
                          <a:solidFill>
                            <a:schemeClr val="dk1"/>
                          </a:solidFill>
                          <a:effectLst/>
                        </a:rPr>
                        <a:t>0.9999999999999091 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1.0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kern="1200">
                          <a:solidFill>
                            <a:schemeClr val="dk1"/>
                          </a:solidFill>
                          <a:effectLst/>
                        </a:rPr>
                        <a:t>5.843956833726911e-13 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/>
                        <a:t>0.0</a:t>
                      </a:r>
                      <a:endParaRPr lang="en-US" sz="1400"/>
                    </a:p>
                  </a:txBody>
                  <a:tcPr marL="70188" marR="70188" marT="35093" marB="35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/>
                        <a:t>1.0</a:t>
                      </a:r>
                      <a:endParaRPr lang="en-US" sz="1400" dirty="0"/>
                    </a:p>
                  </a:txBody>
                  <a:tcPr marL="70188" marR="70188" marT="35093" marB="35093"/>
                </a:tc>
                <a:extLst>
                  <a:ext uri="{0D108BD9-81ED-4DB2-BD59-A6C34878D82A}">
                    <a16:rowId xmlns:a16="http://schemas.microsoft.com/office/drawing/2014/main" val="2974076632"/>
                  </a:ext>
                </a:extLst>
              </a:tr>
            </a:tbl>
          </a:graphicData>
        </a:graphic>
      </p:graphicFrame>
      <p:sp>
        <p:nvSpPr>
          <p:cNvPr id="5" name="CasetăText 4">
            <a:extLst>
              <a:ext uri="{FF2B5EF4-FFF2-40B4-BE49-F238E27FC236}">
                <a16:creationId xmlns:a16="http://schemas.microsoft.com/office/drawing/2014/main" id="{862EAAD7-86A4-B413-AFAA-43FFC6B0C89F}"/>
              </a:ext>
            </a:extLst>
          </p:cNvPr>
          <p:cNvSpPr txBox="1"/>
          <p:nvPr/>
        </p:nvSpPr>
        <p:spPr>
          <a:xfrm>
            <a:off x="530942" y="1332233"/>
            <a:ext cx="10441858" cy="3343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</a:t>
            </a:r>
            <a:r>
              <a:rPr lang="ro-RO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ț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ii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</a:t>
            </a:r>
            <a:r>
              <a:rPr lang="ro-RO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ț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pentru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departamentul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 Frontend</a:t>
            </a:r>
            <a:r>
              <a:rPr lang="ro-RO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:</a:t>
            </a:r>
            <a:endParaRPr lang="en-US" sz="2400" dirty="0"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6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9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10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</a:t>
            </a:r>
            <a:r>
              <a:rPr lang="ro-RO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ț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ii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</a:t>
            </a:r>
            <a:r>
              <a:rPr lang="ro-RO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ț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pentru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departamentul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 Backend</a:t>
            </a:r>
            <a:r>
              <a:rPr lang="ro-RO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:</a:t>
            </a:r>
            <a:endParaRPr lang="en-US" sz="2400" dirty="0"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1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4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Candidatul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nr. 10 a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fost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400" dirty="0" err="1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angajat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FFCEC6-92D0-D2BE-D042-7EF71FE0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2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8800" dirty="0">
                <a:latin typeface="Biome Light" panose="020B0303030204020804" pitchFamily="34" charset="0"/>
                <a:cs typeface="Biome Light" panose="020B0303030204020804" pitchFamily="34" charset="0"/>
              </a:rPr>
              <a:t>Anexă</a:t>
            </a:r>
            <a:endParaRPr lang="en-US" sz="8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7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8B77D73-8627-1824-54FD-362CCEBE7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0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1443B2C-7215-0171-4D30-65A82199D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6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82A2833-9008-7BE7-1A2C-E65DEC458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ine 2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895AD0FF-3535-5F02-DA2A-19706F450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9" b="1290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5874348" y="-4882918"/>
            <a:ext cx="6516672" cy="30265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Prezentare</a:t>
            </a:r>
            <a:r>
              <a:rPr lang="en-US" sz="5400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r>
              <a:rPr lang="en-US" sz="5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tema</a:t>
            </a:r>
            <a:r>
              <a:rPr lang="en-US" sz="5400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br>
              <a:rPr lang="en-US" sz="4400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b="1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T</a:t>
            </a:r>
            <a:r>
              <a:rPr lang="en-US" sz="4400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ehnici</a:t>
            </a:r>
            <a: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  <a:t> </a:t>
            </a:r>
            <a:b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  <a:t>de </a:t>
            </a:r>
            <a:br>
              <a:rPr lang="en-US" sz="4400" i="1" dirty="0">
                <a:latin typeface="Biome Light" panose="020B0502040204020203" pitchFamily="34" charset="0"/>
                <a:cs typeface="Biome Light" panose="020B0502040204020203" pitchFamily="34" charset="0"/>
              </a:rPr>
            </a:br>
            <a:r>
              <a:rPr lang="en-US" sz="4400" b="1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O</a:t>
            </a:r>
            <a:r>
              <a:rPr lang="en-US" sz="4400" i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ptimizare</a:t>
            </a:r>
            <a:endParaRPr sz="4400" i="1" dirty="0">
              <a:solidFill>
                <a:schemeClr val="dk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grpSp>
        <p:nvGrpSpPr>
          <p:cNvPr id="58" name="Google Shape;58;p16"/>
          <p:cNvGrpSpPr/>
          <p:nvPr/>
        </p:nvGrpSpPr>
        <p:grpSpPr>
          <a:xfrm rot="1401175">
            <a:off x="948301" y="-4594045"/>
            <a:ext cx="13640173" cy="12927993"/>
            <a:chOff x="1379500" y="586700"/>
            <a:chExt cx="4674175" cy="4674200"/>
          </a:xfrm>
        </p:grpSpPr>
        <p:sp>
          <p:nvSpPr>
            <p:cNvPr id="59" name="Google Shape;59;p16"/>
            <p:cNvSpPr/>
            <p:nvPr/>
          </p:nvSpPr>
          <p:spPr>
            <a:xfrm>
              <a:off x="1379500" y="586700"/>
              <a:ext cx="4674175" cy="4674200"/>
            </a:xfrm>
            <a:custGeom>
              <a:avLst/>
              <a:gdLst/>
              <a:ahLst/>
              <a:cxnLst/>
              <a:rect l="l" t="t" r="r" b="b"/>
              <a:pathLst>
                <a:path w="186967" h="186968" extrusionOk="0">
                  <a:moveTo>
                    <a:pt x="93500" y="0"/>
                  </a:moveTo>
                  <a:cubicBezTo>
                    <a:pt x="41863" y="0"/>
                    <a:pt x="0" y="41830"/>
                    <a:pt x="0" y="93467"/>
                  </a:cubicBezTo>
                  <a:cubicBezTo>
                    <a:pt x="0" y="145104"/>
                    <a:pt x="41863" y="186967"/>
                    <a:pt x="93500" y="186967"/>
                  </a:cubicBezTo>
                  <a:cubicBezTo>
                    <a:pt x="145137" y="186967"/>
                    <a:pt x="186967" y="145104"/>
                    <a:pt x="186967" y="93467"/>
                  </a:cubicBezTo>
                  <a:cubicBezTo>
                    <a:pt x="186967" y="41830"/>
                    <a:pt x="145137" y="0"/>
                    <a:pt x="93500" y="0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602975" y="912650"/>
              <a:ext cx="3072225" cy="2879325"/>
            </a:xfrm>
            <a:custGeom>
              <a:avLst/>
              <a:gdLst/>
              <a:ahLst/>
              <a:cxnLst/>
              <a:rect l="l" t="t" r="r" b="b"/>
              <a:pathLst>
                <a:path w="122889" h="115173" extrusionOk="0">
                  <a:moveTo>
                    <a:pt x="81393" y="1"/>
                  </a:moveTo>
                  <a:cubicBezTo>
                    <a:pt x="80543" y="1"/>
                    <a:pt x="79680" y="255"/>
                    <a:pt x="78924" y="772"/>
                  </a:cubicBezTo>
                  <a:lnTo>
                    <a:pt x="77856" y="1573"/>
                  </a:lnTo>
                  <a:lnTo>
                    <a:pt x="2769" y="56445"/>
                  </a:lnTo>
                  <a:lnTo>
                    <a:pt x="1669" y="57246"/>
                  </a:lnTo>
                  <a:cubicBezTo>
                    <a:pt x="1435" y="57413"/>
                    <a:pt x="1202" y="57613"/>
                    <a:pt x="1035" y="57846"/>
                  </a:cubicBezTo>
                  <a:cubicBezTo>
                    <a:pt x="935" y="57946"/>
                    <a:pt x="801" y="58113"/>
                    <a:pt x="701" y="58280"/>
                  </a:cubicBezTo>
                  <a:cubicBezTo>
                    <a:pt x="368" y="58780"/>
                    <a:pt x="134" y="59347"/>
                    <a:pt x="34" y="59915"/>
                  </a:cubicBezTo>
                  <a:lnTo>
                    <a:pt x="34" y="60048"/>
                  </a:lnTo>
                  <a:cubicBezTo>
                    <a:pt x="1" y="60281"/>
                    <a:pt x="1" y="60548"/>
                    <a:pt x="1" y="60782"/>
                  </a:cubicBezTo>
                  <a:cubicBezTo>
                    <a:pt x="1" y="60915"/>
                    <a:pt x="1" y="61049"/>
                    <a:pt x="34" y="61215"/>
                  </a:cubicBezTo>
                  <a:cubicBezTo>
                    <a:pt x="101" y="61449"/>
                    <a:pt x="134" y="61749"/>
                    <a:pt x="201" y="62016"/>
                  </a:cubicBezTo>
                  <a:cubicBezTo>
                    <a:pt x="334" y="62383"/>
                    <a:pt x="535" y="62750"/>
                    <a:pt x="801" y="63117"/>
                  </a:cubicBezTo>
                  <a:lnTo>
                    <a:pt x="1502" y="64084"/>
                  </a:lnTo>
                  <a:lnTo>
                    <a:pt x="21550" y="91571"/>
                  </a:lnTo>
                  <a:lnTo>
                    <a:pt x="36827" y="112486"/>
                  </a:lnTo>
                  <a:lnTo>
                    <a:pt x="37528" y="113453"/>
                  </a:lnTo>
                  <a:cubicBezTo>
                    <a:pt x="38353" y="114580"/>
                    <a:pt x="39627" y="115173"/>
                    <a:pt x="40918" y="115173"/>
                  </a:cubicBezTo>
                  <a:cubicBezTo>
                    <a:pt x="41767" y="115173"/>
                    <a:pt x="42624" y="114916"/>
                    <a:pt x="43365" y="114387"/>
                  </a:cubicBezTo>
                  <a:lnTo>
                    <a:pt x="44433" y="113586"/>
                  </a:lnTo>
                  <a:lnTo>
                    <a:pt x="119553" y="58714"/>
                  </a:lnTo>
                  <a:lnTo>
                    <a:pt x="120620" y="57913"/>
                  </a:lnTo>
                  <a:cubicBezTo>
                    <a:pt x="122522" y="56445"/>
                    <a:pt x="122889" y="53844"/>
                    <a:pt x="121554" y="52009"/>
                  </a:cubicBezTo>
                  <a:lnTo>
                    <a:pt x="120854" y="51042"/>
                  </a:lnTo>
                  <a:lnTo>
                    <a:pt x="85495" y="2674"/>
                  </a:lnTo>
                  <a:lnTo>
                    <a:pt x="84761" y="1706"/>
                  </a:lnTo>
                  <a:cubicBezTo>
                    <a:pt x="83938" y="582"/>
                    <a:pt x="82679" y="1"/>
                    <a:pt x="81393" y="1"/>
                  </a:cubicBez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611325" y="805500"/>
              <a:ext cx="3085550" cy="2878075"/>
            </a:xfrm>
            <a:custGeom>
              <a:avLst/>
              <a:gdLst/>
              <a:ahLst/>
              <a:cxnLst/>
              <a:rect l="l" t="t" r="r" b="b"/>
              <a:pathLst>
                <a:path w="123422" h="115123" extrusionOk="0">
                  <a:moveTo>
                    <a:pt x="81979" y="1"/>
                  </a:moveTo>
                  <a:cubicBezTo>
                    <a:pt x="81129" y="1"/>
                    <a:pt x="80268" y="257"/>
                    <a:pt x="79524" y="788"/>
                  </a:cubicBezTo>
                  <a:lnTo>
                    <a:pt x="78423" y="1589"/>
                  </a:lnTo>
                  <a:lnTo>
                    <a:pt x="3336" y="56495"/>
                  </a:lnTo>
                  <a:lnTo>
                    <a:pt x="2269" y="57296"/>
                  </a:lnTo>
                  <a:cubicBezTo>
                    <a:pt x="367" y="58663"/>
                    <a:pt x="0" y="61232"/>
                    <a:pt x="1335" y="63133"/>
                  </a:cubicBezTo>
                  <a:lnTo>
                    <a:pt x="2035" y="64067"/>
                  </a:lnTo>
                  <a:lnTo>
                    <a:pt x="37394" y="112435"/>
                  </a:lnTo>
                  <a:lnTo>
                    <a:pt x="38094" y="113402"/>
                  </a:lnTo>
                  <a:cubicBezTo>
                    <a:pt x="38939" y="114529"/>
                    <a:pt x="40210" y="115122"/>
                    <a:pt x="41494" y="115122"/>
                  </a:cubicBezTo>
                  <a:cubicBezTo>
                    <a:pt x="42339" y="115122"/>
                    <a:pt x="43191" y="114866"/>
                    <a:pt x="43932" y="114336"/>
                  </a:cubicBezTo>
                  <a:lnTo>
                    <a:pt x="45033" y="113536"/>
                  </a:lnTo>
                  <a:lnTo>
                    <a:pt x="120086" y="58630"/>
                  </a:lnTo>
                  <a:lnTo>
                    <a:pt x="121187" y="57829"/>
                  </a:lnTo>
                  <a:cubicBezTo>
                    <a:pt x="123055" y="56462"/>
                    <a:pt x="123422" y="53860"/>
                    <a:pt x="122088" y="51992"/>
                  </a:cubicBezTo>
                  <a:lnTo>
                    <a:pt x="121387" y="51024"/>
                  </a:lnTo>
                  <a:lnTo>
                    <a:pt x="86028" y="2656"/>
                  </a:lnTo>
                  <a:lnTo>
                    <a:pt x="85328" y="1689"/>
                  </a:lnTo>
                  <a:cubicBezTo>
                    <a:pt x="84525" y="585"/>
                    <a:pt x="83264" y="1"/>
                    <a:pt x="81979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1610500" y="825750"/>
              <a:ext cx="3043025" cy="2833150"/>
            </a:xfrm>
            <a:custGeom>
              <a:avLst/>
              <a:gdLst/>
              <a:ahLst/>
              <a:cxnLst/>
              <a:rect l="l" t="t" r="r" b="b"/>
              <a:pathLst>
                <a:path w="121721" h="113326" extrusionOk="0">
                  <a:moveTo>
                    <a:pt x="80941" y="1"/>
                  </a:moveTo>
                  <a:cubicBezTo>
                    <a:pt x="80086" y="1"/>
                    <a:pt x="79217" y="265"/>
                    <a:pt x="78456" y="812"/>
                  </a:cubicBezTo>
                  <a:lnTo>
                    <a:pt x="2302" y="56486"/>
                  </a:lnTo>
                  <a:cubicBezTo>
                    <a:pt x="400" y="57853"/>
                    <a:pt x="0" y="60422"/>
                    <a:pt x="1368" y="62323"/>
                  </a:cubicBezTo>
                  <a:lnTo>
                    <a:pt x="37393" y="111592"/>
                  </a:lnTo>
                  <a:cubicBezTo>
                    <a:pt x="38220" y="112721"/>
                    <a:pt x="39498" y="113326"/>
                    <a:pt x="40791" y="113326"/>
                  </a:cubicBezTo>
                  <a:cubicBezTo>
                    <a:pt x="41638" y="113326"/>
                    <a:pt x="42492" y="113067"/>
                    <a:pt x="43231" y="112526"/>
                  </a:cubicBezTo>
                  <a:lnTo>
                    <a:pt x="119419" y="56853"/>
                  </a:lnTo>
                  <a:cubicBezTo>
                    <a:pt x="121287" y="55518"/>
                    <a:pt x="121720" y="52883"/>
                    <a:pt x="120386" y="51048"/>
                  </a:cubicBezTo>
                  <a:lnTo>
                    <a:pt x="84294" y="1713"/>
                  </a:lnTo>
                  <a:cubicBezTo>
                    <a:pt x="83474" y="593"/>
                    <a:pt x="82222" y="1"/>
                    <a:pt x="80941" y="1"/>
                  </a:cubicBez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2850550" y="1986425"/>
              <a:ext cx="542900" cy="527100"/>
            </a:xfrm>
            <a:custGeom>
              <a:avLst/>
              <a:gdLst/>
              <a:ahLst/>
              <a:cxnLst/>
              <a:rect l="l" t="t" r="r" b="b"/>
              <a:pathLst>
                <a:path w="21716" h="21084" extrusionOk="0">
                  <a:moveTo>
                    <a:pt x="10883" y="1"/>
                  </a:moveTo>
                  <a:cubicBezTo>
                    <a:pt x="10681" y="1"/>
                    <a:pt x="10478" y="6"/>
                    <a:pt x="10274" y="18"/>
                  </a:cubicBezTo>
                  <a:cubicBezTo>
                    <a:pt x="4470" y="318"/>
                    <a:pt x="0" y="5289"/>
                    <a:pt x="334" y="11126"/>
                  </a:cubicBezTo>
                  <a:cubicBezTo>
                    <a:pt x="623" y="16726"/>
                    <a:pt x="5260" y="21084"/>
                    <a:pt x="10829" y="21084"/>
                  </a:cubicBezTo>
                  <a:cubicBezTo>
                    <a:pt x="11032" y="21084"/>
                    <a:pt x="11236" y="21078"/>
                    <a:pt x="11442" y="21066"/>
                  </a:cubicBezTo>
                  <a:cubicBezTo>
                    <a:pt x="17246" y="20766"/>
                    <a:pt x="21716" y="15796"/>
                    <a:pt x="21382" y="9959"/>
                  </a:cubicBezTo>
                  <a:cubicBezTo>
                    <a:pt x="21060" y="4358"/>
                    <a:pt x="16422" y="1"/>
                    <a:pt x="10883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3308375" y="2083600"/>
              <a:ext cx="2726975" cy="2919625"/>
            </a:xfrm>
            <a:custGeom>
              <a:avLst/>
              <a:gdLst/>
              <a:ahLst/>
              <a:cxnLst/>
              <a:rect l="l" t="t" r="r" b="b"/>
              <a:pathLst>
                <a:path w="109079" h="116785" extrusionOk="0">
                  <a:moveTo>
                    <a:pt x="47467" y="1"/>
                  </a:moveTo>
                  <a:lnTo>
                    <a:pt x="0" y="80325"/>
                  </a:lnTo>
                  <a:lnTo>
                    <a:pt x="61644" y="116784"/>
                  </a:lnTo>
                  <a:lnTo>
                    <a:pt x="109078" y="36427"/>
                  </a:lnTo>
                  <a:lnTo>
                    <a:pt x="93000" y="26886"/>
                  </a:lnTo>
                  <a:cubicBezTo>
                    <a:pt x="93901" y="25285"/>
                    <a:pt x="93367" y="23284"/>
                    <a:pt x="91832" y="22350"/>
                  </a:cubicBezTo>
                  <a:lnTo>
                    <a:pt x="84827" y="18214"/>
                  </a:lnTo>
                  <a:cubicBezTo>
                    <a:pt x="85928" y="16279"/>
                    <a:pt x="84694" y="13443"/>
                    <a:pt x="82025" y="11876"/>
                  </a:cubicBezTo>
                  <a:cubicBezTo>
                    <a:pt x="80866" y="11180"/>
                    <a:pt x="79626" y="10844"/>
                    <a:pt x="78497" y="10844"/>
                  </a:cubicBezTo>
                  <a:cubicBezTo>
                    <a:pt x="77027" y="10844"/>
                    <a:pt x="75748" y="11415"/>
                    <a:pt x="75087" y="12509"/>
                  </a:cubicBezTo>
                  <a:lnTo>
                    <a:pt x="68082" y="8373"/>
                  </a:lnTo>
                  <a:cubicBezTo>
                    <a:pt x="67551" y="8057"/>
                    <a:pt x="66970" y="7905"/>
                    <a:pt x="66396" y="7905"/>
                  </a:cubicBezTo>
                  <a:cubicBezTo>
                    <a:pt x="65276" y="7905"/>
                    <a:pt x="64185" y="8482"/>
                    <a:pt x="63546" y="9541"/>
                  </a:cubicBezTo>
                  <a:lnTo>
                    <a:pt x="47467" y="1"/>
                  </a:ln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277500" y="1956000"/>
              <a:ext cx="2726975" cy="2918800"/>
            </a:xfrm>
            <a:custGeom>
              <a:avLst/>
              <a:gdLst/>
              <a:ahLst/>
              <a:cxnLst/>
              <a:rect l="l" t="t" r="r" b="b"/>
              <a:pathLst>
                <a:path w="109079" h="116752" extrusionOk="0">
                  <a:moveTo>
                    <a:pt x="47435" y="1"/>
                  </a:moveTo>
                  <a:lnTo>
                    <a:pt x="1" y="80358"/>
                  </a:lnTo>
                  <a:lnTo>
                    <a:pt x="61645" y="116751"/>
                  </a:lnTo>
                  <a:lnTo>
                    <a:pt x="109079" y="36394"/>
                  </a:lnTo>
                  <a:lnTo>
                    <a:pt x="47435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3469325" y="2151975"/>
              <a:ext cx="2344200" cy="2526850"/>
            </a:xfrm>
            <a:custGeom>
              <a:avLst/>
              <a:gdLst/>
              <a:ahLst/>
              <a:cxnLst/>
              <a:rect l="l" t="t" r="r" b="b"/>
              <a:pathLst>
                <a:path w="93768" h="101074" extrusionOk="0">
                  <a:moveTo>
                    <a:pt x="41496" y="1"/>
                  </a:moveTo>
                  <a:lnTo>
                    <a:pt x="0" y="70218"/>
                  </a:lnTo>
                  <a:lnTo>
                    <a:pt x="52304" y="101073"/>
                  </a:lnTo>
                  <a:lnTo>
                    <a:pt x="93767" y="30856"/>
                  </a:lnTo>
                  <a:lnTo>
                    <a:pt x="41496" y="1"/>
                  </a:lnTo>
                  <a:close/>
                </a:path>
              </a:pathLst>
            </a:custGeom>
            <a:solidFill>
              <a:srgbClr val="F2CA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4786925" y="2154175"/>
              <a:ext cx="838950" cy="609925"/>
            </a:xfrm>
            <a:custGeom>
              <a:avLst/>
              <a:gdLst/>
              <a:ahLst/>
              <a:cxnLst/>
              <a:rect l="l" t="t" r="r" b="b"/>
              <a:pathLst>
                <a:path w="33558" h="24397" extrusionOk="0">
                  <a:moveTo>
                    <a:pt x="6059" y="1"/>
                  </a:moveTo>
                  <a:cubicBezTo>
                    <a:pt x="4918" y="1"/>
                    <a:pt x="3802" y="571"/>
                    <a:pt x="3203" y="1614"/>
                  </a:cubicBezTo>
                  <a:lnTo>
                    <a:pt x="0" y="7051"/>
                  </a:lnTo>
                  <a:lnTo>
                    <a:pt x="29421" y="24397"/>
                  </a:lnTo>
                  <a:lnTo>
                    <a:pt x="32624" y="18993"/>
                  </a:lnTo>
                  <a:cubicBezTo>
                    <a:pt x="33558" y="17425"/>
                    <a:pt x="33057" y="15391"/>
                    <a:pt x="31456" y="14457"/>
                  </a:cubicBezTo>
                  <a:lnTo>
                    <a:pt x="7739" y="447"/>
                  </a:lnTo>
                  <a:cubicBezTo>
                    <a:pt x="7214" y="145"/>
                    <a:pt x="6634" y="1"/>
                    <a:pt x="6059" y="1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127175" y="2227025"/>
              <a:ext cx="299400" cy="225625"/>
            </a:xfrm>
            <a:custGeom>
              <a:avLst/>
              <a:gdLst/>
              <a:ahLst/>
              <a:cxnLst/>
              <a:rect l="l" t="t" r="r" b="b"/>
              <a:pathLst>
                <a:path w="11976" h="9025" extrusionOk="0">
                  <a:moveTo>
                    <a:pt x="4500" y="0"/>
                  </a:moveTo>
                  <a:cubicBezTo>
                    <a:pt x="3039" y="0"/>
                    <a:pt x="1774" y="563"/>
                    <a:pt x="1134" y="1635"/>
                  </a:cubicBezTo>
                  <a:cubicBezTo>
                    <a:pt x="0" y="3570"/>
                    <a:pt x="1234" y="6406"/>
                    <a:pt x="3936" y="8007"/>
                  </a:cubicBezTo>
                  <a:cubicBezTo>
                    <a:pt x="5100" y="8690"/>
                    <a:pt x="6345" y="9025"/>
                    <a:pt x="7474" y="9025"/>
                  </a:cubicBezTo>
                  <a:cubicBezTo>
                    <a:pt x="8935" y="9025"/>
                    <a:pt x="10201" y="8464"/>
                    <a:pt x="10841" y="7373"/>
                  </a:cubicBezTo>
                  <a:cubicBezTo>
                    <a:pt x="11975" y="5438"/>
                    <a:pt x="10708" y="2603"/>
                    <a:pt x="8039" y="1035"/>
                  </a:cubicBezTo>
                  <a:cubicBezTo>
                    <a:pt x="6876" y="337"/>
                    <a:pt x="5629" y="0"/>
                    <a:pt x="4500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4585950" y="731900"/>
              <a:ext cx="143450" cy="132525"/>
            </a:xfrm>
            <a:custGeom>
              <a:avLst/>
              <a:gdLst/>
              <a:ahLst/>
              <a:cxnLst/>
              <a:rect l="l" t="t" r="r" b="b"/>
              <a:pathLst>
                <a:path w="5738" h="5301" extrusionOk="0">
                  <a:moveTo>
                    <a:pt x="3137" y="0"/>
                  </a:moveTo>
                  <a:cubicBezTo>
                    <a:pt x="2899" y="0"/>
                    <a:pt x="2658" y="63"/>
                    <a:pt x="2435" y="197"/>
                  </a:cubicBezTo>
                  <a:lnTo>
                    <a:pt x="901" y="1097"/>
                  </a:lnTo>
                  <a:cubicBezTo>
                    <a:pt x="234" y="1531"/>
                    <a:pt x="0" y="2365"/>
                    <a:pt x="401" y="3032"/>
                  </a:cubicBezTo>
                  <a:lnTo>
                    <a:pt x="1768" y="5300"/>
                  </a:lnTo>
                  <a:lnTo>
                    <a:pt x="5738" y="2965"/>
                  </a:lnTo>
                  <a:lnTo>
                    <a:pt x="4370" y="697"/>
                  </a:lnTo>
                  <a:cubicBezTo>
                    <a:pt x="4081" y="252"/>
                    <a:pt x="3614" y="0"/>
                    <a:pt x="3137" y="0"/>
                  </a:cubicBez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4629300" y="804725"/>
              <a:ext cx="132625" cy="110225"/>
            </a:xfrm>
            <a:custGeom>
              <a:avLst/>
              <a:gdLst/>
              <a:ahLst/>
              <a:cxnLst/>
              <a:rect l="l" t="t" r="r" b="b"/>
              <a:pathLst>
                <a:path w="5305" h="4409" extrusionOk="0">
                  <a:moveTo>
                    <a:pt x="4035" y="0"/>
                  </a:moveTo>
                  <a:cubicBezTo>
                    <a:pt x="3993" y="0"/>
                    <a:pt x="3948" y="8"/>
                    <a:pt x="3904" y="19"/>
                  </a:cubicBezTo>
                  <a:lnTo>
                    <a:pt x="134" y="2321"/>
                  </a:lnTo>
                  <a:cubicBezTo>
                    <a:pt x="1" y="2387"/>
                    <a:pt x="1" y="2521"/>
                    <a:pt x="34" y="2654"/>
                  </a:cubicBezTo>
                  <a:lnTo>
                    <a:pt x="1035" y="4322"/>
                  </a:lnTo>
                  <a:cubicBezTo>
                    <a:pt x="1098" y="4385"/>
                    <a:pt x="1162" y="4409"/>
                    <a:pt x="1234" y="4409"/>
                  </a:cubicBezTo>
                  <a:cubicBezTo>
                    <a:pt x="1275" y="4409"/>
                    <a:pt x="1320" y="4401"/>
                    <a:pt x="1369" y="4389"/>
                  </a:cubicBezTo>
                  <a:lnTo>
                    <a:pt x="4838" y="2321"/>
                  </a:lnTo>
                  <a:lnTo>
                    <a:pt x="5171" y="2120"/>
                  </a:lnTo>
                  <a:cubicBezTo>
                    <a:pt x="5305" y="2020"/>
                    <a:pt x="5305" y="1887"/>
                    <a:pt x="5238" y="1787"/>
                  </a:cubicBezTo>
                  <a:lnTo>
                    <a:pt x="4237" y="119"/>
                  </a:lnTo>
                  <a:cubicBezTo>
                    <a:pt x="4193" y="30"/>
                    <a:pt x="4119" y="0"/>
                    <a:pt x="4035" y="0"/>
                  </a:cubicBez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661825" y="857725"/>
              <a:ext cx="994075" cy="1606175"/>
            </a:xfrm>
            <a:custGeom>
              <a:avLst/>
              <a:gdLst/>
              <a:ahLst/>
              <a:cxnLst/>
              <a:rect l="l" t="t" r="r" b="b"/>
              <a:pathLst>
                <a:path w="39763" h="64247" extrusionOk="0">
                  <a:moveTo>
                    <a:pt x="3904" y="0"/>
                  </a:moveTo>
                  <a:lnTo>
                    <a:pt x="368" y="2102"/>
                  </a:lnTo>
                  <a:lnTo>
                    <a:pt x="1" y="2369"/>
                  </a:lnTo>
                  <a:lnTo>
                    <a:pt x="33058" y="57542"/>
                  </a:lnTo>
                  <a:lnTo>
                    <a:pt x="37061" y="61544"/>
                  </a:lnTo>
                  <a:lnTo>
                    <a:pt x="39763" y="64246"/>
                  </a:lnTo>
                  <a:lnTo>
                    <a:pt x="38595" y="60410"/>
                  </a:lnTo>
                  <a:lnTo>
                    <a:pt x="37027" y="5510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CDDF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4704375" y="816850"/>
              <a:ext cx="894825" cy="1454400"/>
            </a:xfrm>
            <a:custGeom>
              <a:avLst/>
              <a:gdLst/>
              <a:ahLst/>
              <a:cxnLst/>
              <a:rect l="l" t="t" r="r" b="b"/>
              <a:pathLst>
                <a:path w="35793" h="58176" extrusionOk="0">
                  <a:moveTo>
                    <a:pt x="4036" y="1"/>
                  </a:moveTo>
                  <a:lnTo>
                    <a:pt x="0" y="2303"/>
                  </a:lnTo>
                  <a:lnTo>
                    <a:pt x="31789" y="58176"/>
                  </a:lnTo>
                  <a:lnTo>
                    <a:pt x="35792" y="55908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4674350" y="766450"/>
              <a:ext cx="133450" cy="108800"/>
            </a:xfrm>
            <a:custGeom>
              <a:avLst/>
              <a:gdLst/>
              <a:ahLst/>
              <a:cxnLst/>
              <a:rect l="l" t="t" r="r" b="b"/>
              <a:pathLst>
                <a:path w="5338" h="4352" extrusionOk="0">
                  <a:moveTo>
                    <a:pt x="4067" y="1"/>
                  </a:moveTo>
                  <a:cubicBezTo>
                    <a:pt x="4025" y="1"/>
                    <a:pt x="3981" y="15"/>
                    <a:pt x="3936" y="49"/>
                  </a:cubicBezTo>
                  <a:lnTo>
                    <a:pt x="100" y="2217"/>
                  </a:lnTo>
                  <a:cubicBezTo>
                    <a:pt x="34" y="2250"/>
                    <a:pt x="0" y="2384"/>
                    <a:pt x="34" y="2551"/>
                  </a:cubicBezTo>
                  <a:lnTo>
                    <a:pt x="1001" y="4218"/>
                  </a:lnTo>
                  <a:cubicBezTo>
                    <a:pt x="1045" y="4307"/>
                    <a:pt x="1120" y="4352"/>
                    <a:pt x="1204" y="4352"/>
                  </a:cubicBezTo>
                  <a:cubicBezTo>
                    <a:pt x="1246" y="4352"/>
                    <a:pt x="1290" y="4341"/>
                    <a:pt x="1334" y="4319"/>
                  </a:cubicBezTo>
                  <a:lnTo>
                    <a:pt x="5171" y="2150"/>
                  </a:lnTo>
                  <a:cubicBezTo>
                    <a:pt x="5271" y="2050"/>
                    <a:pt x="5337" y="1917"/>
                    <a:pt x="5237" y="1817"/>
                  </a:cubicBezTo>
                  <a:lnTo>
                    <a:pt x="4270" y="149"/>
                  </a:lnTo>
                  <a:cubicBezTo>
                    <a:pt x="4225" y="60"/>
                    <a:pt x="4151" y="1"/>
                    <a:pt x="4067" y="1"/>
                  </a:cubicBezTo>
                  <a:close/>
                </a:path>
              </a:pathLst>
            </a:custGeom>
            <a:solidFill>
              <a:srgbClr val="FFF4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4632650" y="688925"/>
              <a:ext cx="143450" cy="133800"/>
            </a:xfrm>
            <a:custGeom>
              <a:avLst/>
              <a:gdLst/>
              <a:ahLst/>
              <a:cxnLst/>
              <a:rect l="l" t="t" r="r" b="b"/>
              <a:pathLst>
                <a:path w="5738" h="5352" extrusionOk="0">
                  <a:moveTo>
                    <a:pt x="3203" y="1"/>
                  </a:moveTo>
                  <a:cubicBezTo>
                    <a:pt x="2964" y="1"/>
                    <a:pt x="2722" y="60"/>
                    <a:pt x="2502" y="181"/>
                  </a:cubicBezTo>
                  <a:lnTo>
                    <a:pt x="901" y="1115"/>
                  </a:lnTo>
                  <a:cubicBezTo>
                    <a:pt x="234" y="1482"/>
                    <a:pt x="0" y="2349"/>
                    <a:pt x="401" y="3016"/>
                  </a:cubicBezTo>
                  <a:lnTo>
                    <a:pt x="1735" y="5351"/>
                  </a:lnTo>
                  <a:lnTo>
                    <a:pt x="5738" y="3050"/>
                  </a:lnTo>
                  <a:lnTo>
                    <a:pt x="4403" y="715"/>
                  </a:lnTo>
                  <a:cubicBezTo>
                    <a:pt x="4158" y="245"/>
                    <a:pt x="3687" y="1"/>
                    <a:pt x="3203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77750" y="823525"/>
              <a:ext cx="812275" cy="1409375"/>
            </a:xfrm>
            <a:custGeom>
              <a:avLst/>
              <a:gdLst/>
              <a:ahLst/>
              <a:cxnLst/>
              <a:rect l="l" t="t" r="r" b="b"/>
              <a:pathLst>
                <a:path w="32491" h="56375" extrusionOk="0">
                  <a:moveTo>
                    <a:pt x="668" y="1"/>
                  </a:moveTo>
                  <a:lnTo>
                    <a:pt x="0" y="368"/>
                  </a:lnTo>
                  <a:lnTo>
                    <a:pt x="31857" y="56374"/>
                  </a:lnTo>
                  <a:lnTo>
                    <a:pt x="32490" y="5600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746900" y="841050"/>
              <a:ext cx="812275" cy="1410200"/>
            </a:xfrm>
            <a:custGeom>
              <a:avLst/>
              <a:gdLst/>
              <a:ahLst/>
              <a:cxnLst/>
              <a:rect l="l" t="t" r="r" b="b"/>
              <a:pathLst>
                <a:path w="32491" h="56408" extrusionOk="0">
                  <a:moveTo>
                    <a:pt x="634" y="0"/>
                  </a:moveTo>
                  <a:lnTo>
                    <a:pt x="0" y="401"/>
                  </a:lnTo>
                  <a:lnTo>
                    <a:pt x="31823" y="56407"/>
                  </a:lnTo>
                  <a:lnTo>
                    <a:pt x="32490" y="5600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4714375" y="859400"/>
              <a:ext cx="812275" cy="1409350"/>
            </a:xfrm>
            <a:custGeom>
              <a:avLst/>
              <a:gdLst/>
              <a:ahLst/>
              <a:cxnLst/>
              <a:rect l="l" t="t" r="r" b="b"/>
              <a:pathLst>
                <a:path w="32491" h="56374" extrusionOk="0">
                  <a:moveTo>
                    <a:pt x="634" y="0"/>
                  </a:moveTo>
                  <a:lnTo>
                    <a:pt x="0" y="367"/>
                  </a:lnTo>
                  <a:lnTo>
                    <a:pt x="31823" y="56374"/>
                  </a:lnTo>
                  <a:lnTo>
                    <a:pt x="32490" y="5600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499925" y="2211925"/>
              <a:ext cx="163475" cy="231125"/>
            </a:xfrm>
            <a:custGeom>
              <a:avLst/>
              <a:gdLst/>
              <a:ahLst/>
              <a:cxnLst/>
              <a:rect l="l" t="t" r="r" b="b"/>
              <a:pathLst>
                <a:path w="6539" h="9245" extrusionOk="0">
                  <a:moveTo>
                    <a:pt x="3375" y="0"/>
                  </a:moveTo>
                  <a:cubicBezTo>
                    <a:pt x="3311" y="0"/>
                    <a:pt x="3244" y="19"/>
                    <a:pt x="3170" y="71"/>
                  </a:cubicBezTo>
                  <a:cubicBezTo>
                    <a:pt x="2836" y="271"/>
                    <a:pt x="3036" y="638"/>
                    <a:pt x="2703" y="838"/>
                  </a:cubicBezTo>
                  <a:cubicBezTo>
                    <a:pt x="2637" y="878"/>
                    <a:pt x="2577" y="893"/>
                    <a:pt x="2519" y="893"/>
                  </a:cubicBezTo>
                  <a:cubicBezTo>
                    <a:pt x="2343" y="893"/>
                    <a:pt x="2196" y="751"/>
                    <a:pt x="2019" y="751"/>
                  </a:cubicBezTo>
                  <a:cubicBezTo>
                    <a:pt x="1961" y="751"/>
                    <a:pt x="1901" y="766"/>
                    <a:pt x="1835" y="805"/>
                  </a:cubicBezTo>
                  <a:cubicBezTo>
                    <a:pt x="1502" y="1039"/>
                    <a:pt x="1702" y="1406"/>
                    <a:pt x="1368" y="1606"/>
                  </a:cubicBezTo>
                  <a:cubicBezTo>
                    <a:pt x="1291" y="1648"/>
                    <a:pt x="1219" y="1663"/>
                    <a:pt x="1151" y="1663"/>
                  </a:cubicBezTo>
                  <a:cubicBezTo>
                    <a:pt x="966" y="1663"/>
                    <a:pt x="809" y="1548"/>
                    <a:pt x="635" y="1548"/>
                  </a:cubicBezTo>
                  <a:cubicBezTo>
                    <a:pt x="571" y="1548"/>
                    <a:pt x="505" y="1563"/>
                    <a:pt x="434" y="1606"/>
                  </a:cubicBezTo>
                  <a:cubicBezTo>
                    <a:pt x="101" y="1806"/>
                    <a:pt x="334" y="2206"/>
                    <a:pt x="1" y="2406"/>
                  </a:cubicBezTo>
                  <a:lnTo>
                    <a:pt x="3904" y="6476"/>
                  </a:lnTo>
                  <a:lnTo>
                    <a:pt x="6539" y="9244"/>
                  </a:lnTo>
                  <a:lnTo>
                    <a:pt x="5505" y="5442"/>
                  </a:lnTo>
                  <a:lnTo>
                    <a:pt x="4037" y="105"/>
                  </a:lnTo>
                  <a:cubicBezTo>
                    <a:pt x="3981" y="133"/>
                    <a:pt x="3928" y="144"/>
                    <a:pt x="3878" y="144"/>
                  </a:cubicBezTo>
                  <a:cubicBezTo>
                    <a:pt x="3698" y="144"/>
                    <a:pt x="3550" y="0"/>
                    <a:pt x="3375" y="0"/>
                  </a:cubicBezTo>
                  <a:close/>
                </a:path>
              </a:pathLst>
            </a:custGeom>
            <a:solidFill>
              <a:srgbClr val="FFF4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596675" y="2347950"/>
              <a:ext cx="65900" cy="95100"/>
            </a:xfrm>
            <a:custGeom>
              <a:avLst/>
              <a:gdLst/>
              <a:ahLst/>
              <a:cxnLst/>
              <a:rect l="l" t="t" r="r" b="b"/>
              <a:pathLst>
                <a:path w="2636" h="3804" extrusionOk="0">
                  <a:moveTo>
                    <a:pt x="1568" y="1"/>
                  </a:moveTo>
                  <a:cubicBezTo>
                    <a:pt x="1301" y="34"/>
                    <a:pt x="1001" y="134"/>
                    <a:pt x="734" y="301"/>
                  </a:cubicBezTo>
                  <a:cubicBezTo>
                    <a:pt x="467" y="468"/>
                    <a:pt x="200" y="768"/>
                    <a:pt x="0" y="1035"/>
                  </a:cubicBezTo>
                  <a:lnTo>
                    <a:pt x="2635" y="3803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3424275" y="1513200"/>
              <a:ext cx="2054000" cy="2386725"/>
            </a:xfrm>
            <a:custGeom>
              <a:avLst/>
              <a:gdLst/>
              <a:ahLst/>
              <a:cxnLst/>
              <a:rect l="l" t="t" r="r" b="b"/>
              <a:pathLst>
                <a:path w="82160" h="95469" extrusionOk="0">
                  <a:moveTo>
                    <a:pt x="24885" y="0"/>
                  </a:moveTo>
                  <a:lnTo>
                    <a:pt x="1" y="76922"/>
                  </a:lnTo>
                  <a:lnTo>
                    <a:pt x="57242" y="95469"/>
                  </a:lnTo>
                  <a:lnTo>
                    <a:pt x="82159" y="18547"/>
                  </a:lnTo>
                  <a:lnTo>
                    <a:pt x="248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386750" y="1425625"/>
              <a:ext cx="2054000" cy="2385900"/>
            </a:xfrm>
            <a:custGeom>
              <a:avLst/>
              <a:gdLst/>
              <a:ahLst/>
              <a:cxnLst/>
              <a:rect l="l" t="t" r="r" b="b"/>
              <a:pathLst>
                <a:path w="82160" h="95436" extrusionOk="0">
                  <a:moveTo>
                    <a:pt x="24919" y="1"/>
                  </a:moveTo>
                  <a:lnTo>
                    <a:pt x="1" y="76922"/>
                  </a:lnTo>
                  <a:lnTo>
                    <a:pt x="57242" y="95436"/>
                  </a:lnTo>
                  <a:lnTo>
                    <a:pt x="82159" y="18514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917125" y="1554050"/>
              <a:ext cx="522075" cy="594625"/>
            </a:xfrm>
            <a:custGeom>
              <a:avLst/>
              <a:gdLst/>
              <a:ahLst/>
              <a:cxnLst/>
              <a:rect l="l" t="t" r="r" b="b"/>
              <a:pathLst>
                <a:path w="20883" h="23785" extrusionOk="0">
                  <a:moveTo>
                    <a:pt x="6172" y="1"/>
                  </a:moveTo>
                  <a:lnTo>
                    <a:pt x="1" y="19014"/>
                  </a:lnTo>
                  <a:lnTo>
                    <a:pt x="14745" y="23784"/>
                  </a:lnTo>
                  <a:lnTo>
                    <a:pt x="20882" y="4771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976350" y="1649250"/>
              <a:ext cx="364450" cy="376100"/>
            </a:xfrm>
            <a:custGeom>
              <a:avLst/>
              <a:gdLst/>
              <a:ahLst/>
              <a:cxnLst/>
              <a:rect l="l" t="t" r="r" b="b"/>
              <a:pathLst>
                <a:path w="14578" h="15044" extrusionOk="0">
                  <a:moveTo>
                    <a:pt x="9232" y="0"/>
                  </a:moveTo>
                  <a:cubicBezTo>
                    <a:pt x="8983" y="0"/>
                    <a:pt x="8732" y="19"/>
                    <a:pt x="8473" y="62"/>
                  </a:cubicBezTo>
                  <a:cubicBezTo>
                    <a:pt x="7239" y="296"/>
                    <a:pt x="6105" y="1063"/>
                    <a:pt x="5437" y="2130"/>
                  </a:cubicBezTo>
                  <a:cubicBezTo>
                    <a:pt x="4570" y="3598"/>
                    <a:pt x="4570" y="5566"/>
                    <a:pt x="3503" y="6934"/>
                  </a:cubicBezTo>
                  <a:cubicBezTo>
                    <a:pt x="3102" y="7467"/>
                    <a:pt x="2502" y="7934"/>
                    <a:pt x="1935" y="8368"/>
                  </a:cubicBezTo>
                  <a:cubicBezTo>
                    <a:pt x="1335" y="8768"/>
                    <a:pt x="801" y="9269"/>
                    <a:pt x="467" y="9869"/>
                  </a:cubicBezTo>
                  <a:cubicBezTo>
                    <a:pt x="134" y="10470"/>
                    <a:pt x="0" y="11270"/>
                    <a:pt x="334" y="11904"/>
                  </a:cubicBezTo>
                  <a:cubicBezTo>
                    <a:pt x="667" y="12471"/>
                    <a:pt x="1268" y="12805"/>
                    <a:pt x="1868" y="13071"/>
                  </a:cubicBezTo>
                  <a:cubicBezTo>
                    <a:pt x="3870" y="14039"/>
                    <a:pt x="6005" y="14639"/>
                    <a:pt x="8173" y="14939"/>
                  </a:cubicBezTo>
                  <a:cubicBezTo>
                    <a:pt x="8555" y="15003"/>
                    <a:pt x="8937" y="15044"/>
                    <a:pt x="9311" y="15044"/>
                  </a:cubicBezTo>
                  <a:cubicBezTo>
                    <a:pt x="9722" y="15044"/>
                    <a:pt x="10124" y="14995"/>
                    <a:pt x="10508" y="14873"/>
                  </a:cubicBezTo>
                  <a:cubicBezTo>
                    <a:pt x="11508" y="14539"/>
                    <a:pt x="12242" y="13639"/>
                    <a:pt x="12543" y="12705"/>
                  </a:cubicBezTo>
                  <a:cubicBezTo>
                    <a:pt x="12943" y="11737"/>
                    <a:pt x="12976" y="10703"/>
                    <a:pt x="13010" y="9702"/>
                  </a:cubicBezTo>
                  <a:cubicBezTo>
                    <a:pt x="13076" y="8702"/>
                    <a:pt x="13076" y="7634"/>
                    <a:pt x="13343" y="6633"/>
                  </a:cubicBezTo>
                  <a:cubicBezTo>
                    <a:pt x="13510" y="6033"/>
                    <a:pt x="13777" y="5399"/>
                    <a:pt x="14010" y="4765"/>
                  </a:cubicBezTo>
                  <a:cubicBezTo>
                    <a:pt x="14244" y="4232"/>
                    <a:pt x="14477" y="3698"/>
                    <a:pt x="14511" y="3098"/>
                  </a:cubicBezTo>
                  <a:cubicBezTo>
                    <a:pt x="14577" y="2564"/>
                    <a:pt x="14444" y="2030"/>
                    <a:pt x="14144" y="1563"/>
                  </a:cubicBezTo>
                  <a:cubicBezTo>
                    <a:pt x="13843" y="1130"/>
                    <a:pt x="13410" y="863"/>
                    <a:pt x="12909" y="696"/>
                  </a:cubicBezTo>
                  <a:cubicBezTo>
                    <a:pt x="12476" y="562"/>
                    <a:pt x="12076" y="562"/>
                    <a:pt x="11642" y="462"/>
                  </a:cubicBezTo>
                  <a:cubicBezTo>
                    <a:pt x="11342" y="429"/>
                    <a:pt x="11108" y="262"/>
                    <a:pt x="10808" y="196"/>
                  </a:cubicBezTo>
                  <a:cubicBezTo>
                    <a:pt x="10266" y="83"/>
                    <a:pt x="9755" y="0"/>
                    <a:pt x="9232" y="0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180650" y="1988525"/>
              <a:ext cx="81750" cy="150975"/>
            </a:xfrm>
            <a:custGeom>
              <a:avLst/>
              <a:gdLst/>
              <a:ahLst/>
              <a:cxnLst/>
              <a:rect l="l" t="t" r="r" b="b"/>
              <a:pathLst>
                <a:path w="3270" h="6039" extrusionOk="0">
                  <a:moveTo>
                    <a:pt x="1935" y="1"/>
                  </a:moveTo>
                  <a:lnTo>
                    <a:pt x="1" y="5071"/>
                  </a:lnTo>
                  <a:lnTo>
                    <a:pt x="2936" y="6038"/>
                  </a:lnTo>
                  <a:cubicBezTo>
                    <a:pt x="3103" y="4471"/>
                    <a:pt x="3270" y="901"/>
                    <a:pt x="1935" y="1"/>
                  </a:cubicBez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980525" y="1926825"/>
              <a:ext cx="251850" cy="197675"/>
            </a:xfrm>
            <a:custGeom>
              <a:avLst/>
              <a:gdLst/>
              <a:ahLst/>
              <a:cxnLst/>
              <a:rect l="l" t="t" r="r" b="b"/>
              <a:pathLst>
                <a:path w="10074" h="7907" extrusionOk="0">
                  <a:moveTo>
                    <a:pt x="2235" y="0"/>
                  </a:moveTo>
                  <a:cubicBezTo>
                    <a:pt x="2168" y="134"/>
                    <a:pt x="1968" y="601"/>
                    <a:pt x="1635" y="1268"/>
                  </a:cubicBezTo>
                  <a:cubicBezTo>
                    <a:pt x="1568" y="1468"/>
                    <a:pt x="1434" y="1702"/>
                    <a:pt x="1301" y="1968"/>
                  </a:cubicBezTo>
                  <a:cubicBezTo>
                    <a:pt x="1134" y="2302"/>
                    <a:pt x="934" y="2702"/>
                    <a:pt x="734" y="3169"/>
                  </a:cubicBezTo>
                  <a:cubicBezTo>
                    <a:pt x="634" y="3336"/>
                    <a:pt x="567" y="3536"/>
                    <a:pt x="467" y="3703"/>
                  </a:cubicBezTo>
                  <a:cubicBezTo>
                    <a:pt x="434" y="3770"/>
                    <a:pt x="434" y="3836"/>
                    <a:pt x="400" y="3870"/>
                  </a:cubicBezTo>
                  <a:lnTo>
                    <a:pt x="133" y="4370"/>
                  </a:lnTo>
                  <a:cubicBezTo>
                    <a:pt x="100" y="4504"/>
                    <a:pt x="100" y="4770"/>
                    <a:pt x="0" y="4937"/>
                  </a:cubicBezTo>
                  <a:lnTo>
                    <a:pt x="9006" y="7906"/>
                  </a:lnTo>
                  <a:cubicBezTo>
                    <a:pt x="9040" y="7739"/>
                    <a:pt x="9140" y="7206"/>
                    <a:pt x="9173" y="7039"/>
                  </a:cubicBezTo>
                  <a:cubicBezTo>
                    <a:pt x="9173" y="7005"/>
                    <a:pt x="9240" y="6905"/>
                    <a:pt x="9240" y="6872"/>
                  </a:cubicBezTo>
                  <a:cubicBezTo>
                    <a:pt x="9273" y="6572"/>
                    <a:pt x="9340" y="6338"/>
                    <a:pt x="9407" y="6071"/>
                  </a:cubicBezTo>
                  <a:cubicBezTo>
                    <a:pt x="9473" y="5638"/>
                    <a:pt x="9574" y="5171"/>
                    <a:pt x="9640" y="4737"/>
                  </a:cubicBezTo>
                  <a:cubicBezTo>
                    <a:pt x="9740" y="4470"/>
                    <a:pt x="9774" y="4203"/>
                    <a:pt x="9807" y="3970"/>
                  </a:cubicBezTo>
                  <a:cubicBezTo>
                    <a:pt x="9907" y="3470"/>
                    <a:pt x="9974" y="3036"/>
                    <a:pt x="10074" y="2636"/>
                  </a:cubicBezTo>
                  <a:lnTo>
                    <a:pt x="10074" y="2536"/>
                  </a:lnTo>
                  <a:lnTo>
                    <a:pt x="9774" y="2335"/>
                  </a:lnTo>
                  <a:lnTo>
                    <a:pt x="9607" y="2202"/>
                  </a:lnTo>
                  <a:lnTo>
                    <a:pt x="8740" y="1602"/>
                  </a:lnTo>
                  <a:lnTo>
                    <a:pt x="8573" y="1468"/>
                  </a:lnTo>
                  <a:lnTo>
                    <a:pt x="8139" y="1168"/>
                  </a:lnTo>
                  <a:lnTo>
                    <a:pt x="8072" y="1135"/>
                  </a:lnTo>
                  <a:lnTo>
                    <a:pt x="7672" y="834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071400" y="1925150"/>
              <a:ext cx="125125" cy="78650"/>
            </a:xfrm>
            <a:custGeom>
              <a:avLst/>
              <a:gdLst/>
              <a:ahLst/>
              <a:cxnLst/>
              <a:rect l="l" t="t" r="r" b="b"/>
              <a:pathLst>
                <a:path w="5005" h="3146" extrusionOk="0">
                  <a:moveTo>
                    <a:pt x="268" y="1"/>
                  </a:moveTo>
                  <a:lnTo>
                    <a:pt x="268" y="34"/>
                  </a:lnTo>
                  <a:cubicBezTo>
                    <a:pt x="268" y="201"/>
                    <a:pt x="335" y="368"/>
                    <a:pt x="501" y="401"/>
                  </a:cubicBezTo>
                  <a:cubicBezTo>
                    <a:pt x="134" y="601"/>
                    <a:pt x="1" y="1168"/>
                    <a:pt x="134" y="1568"/>
                  </a:cubicBezTo>
                  <a:cubicBezTo>
                    <a:pt x="268" y="2002"/>
                    <a:pt x="635" y="2336"/>
                    <a:pt x="1035" y="2436"/>
                  </a:cubicBezTo>
                  <a:cubicBezTo>
                    <a:pt x="1210" y="2511"/>
                    <a:pt x="1348" y="2548"/>
                    <a:pt x="1490" y="2548"/>
                  </a:cubicBezTo>
                  <a:cubicBezTo>
                    <a:pt x="1537" y="2548"/>
                    <a:pt x="1585" y="2544"/>
                    <a:pt x="1635" y="2536"/>
                  </a:cubicBezTo>
                  <a:cubicBezTo>
                    <a:pt x="1802" y="2502"/>
                    <a:pt x="2002" y="2402"/>
                    <a:pt x="2136" y="2269"/>
                  </a:cubicBezTo>
                  <a:cubicBezTo>
                    <a:pt x="2169" y="2436"/>
                    <a:pt x="2303" y="2669"/>
                    <a:pt x="2436" y="2769"/>
                  </a:cubicBezTo>
                  <a:cubicBezTo>
                    <a:pt x="2536" y="2936"/>
                    <a:pt x="2703" y="3036"/>
                    <a:pt x="2903" y="3070"/>
                  </a:cubicBezTo>
                  <a:cubicBezTo>
                    <a:pt x="3064" y="3119"/>
                    <a:pt x="3235" y="3146"/>
                    <a:pt x="3403" y="3146"/>
                  </a:cubicBezTo>
                  <a:cubicBezTo>
                    <a:pt x="3686" y="3146"/>
                    <a:pt x="3961" y="3070"/>
                    <a:pt x="4171" y="2903"/>
                  </a:cubicBezTo>
                  <a:cubicBezTo>
                    <a:pt x="4504" y="2669"/>
                    <a:pt x="4704" y="2169"/>
                    <a:pt x="4538" y="1735"/>
                  </a:cubicBezTo>
                  <a:lnTo>
                    <a:pt x="4538" y="1735"/>
                  </a:lnTo>
                  <a:cubicBezTo>
                    <a:pt x="4583" y="1763"/>
                    <a:pt x="4629" y="1775"/>
                    <a:pt x="4675" y="1775"/>
                  </a:cubicBezTo>
                  <a:cubicBezTo>
                    <a:pt x="4794" y="1775"/>
                    <a:pt x="4908" y="1689"/>
                    <a:pt x="5005" y="1568"/>
                  </a:cubicBezTo>
                  <a:lnTo>
                    <a:pt x="4871" y="1435"/>
                  </a:lnTo>
                  <a:lnTo>
                    <a:pt x="4471" y="1168"/>
                  </a:lnTo>
                  <a:lnTo>
                    <a:pt x="4371" y="1101"/>
                  </a:lnTo>
                  <a:lnTo>
                    <a:pt x="4004" y="835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917975" y="1925975"/>
              <a:ext cx="119275" cy="129300"/>
            </a:xfrm>
            <a:custGeom>
              <a:avLst/>
              <a:gdLst/>
              <a:ahLst/>
              <a:cxnLst/>
              <a:rect l="l" t="t" r="r" b="b"/>
              <a:pathLst>
                <a:path w="4771" h="5172" extrusionOk="0">
                  <a:moveTo>
                    <a:pt x="4770" y="1"/>
                  </a:moveTo>
                  <a:cubicBezTo>
                    <a:pt x="3269" y="1"/>
                    <a:pt x="567" y="2403"/>
                    <a:pt x="567" y="2403"/>
                  </a:cubicBezTo>
                  <a:lnTo>
                    <a:pt x="0" y="4171"/>
                  </a:lnTo>
                  <a:lnTo>
                    <a:pt x="3102" y="51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104775" y="1690200"/>
              <a:ext cx="206725" cy="276475"/>
            </a:xfrm>
            <a:custGeom>
              <a:avLst/>
              <a:gdLst/>
              <a:ahLst/>
              <a:cxnLst/>
              <a:rect l="l" t="t" r="r" b="b"/>
              <a:pathLst>
                <a:path w="8269" h="11059" extrusionOk="0">
                  <a:moveTo>
                    <a:pt x="4403" y="0"/>
                  </a:moveTo>
                  <a:cubicBezTo>
                    <a:pt x="3729" y="0"/>
                    <a:pt x="3078" y="194"/>
                    <a:pt x="2569" y="659"/>
                  </a:cubicBezTo>
                  <a:cubicBezTo>
                    <a:pt x="2068" y="1126"/>
                    <a:pt x="1401" y="2761"/>
                    <a:pt x="1001" y="3795"/>
                  </a:cubicBezTo>
                  <a:cubicBezTo>
                    <a:pt x="968" y="3828"/>
                    <a:pt x="901" y="3928"/>
                    <a:pt x="901" y="3961"/>
                  </a:cubicBezTo>
                  <a:cubicBezTo>
                    <a:pt x="734" y="4428"/>
                    <a:pt x="634" y="4729"/>
                    <a:pt x="634" y="4729"/>
                  </a:cubicBezTo>
                  <a:lnTo>
                    <a:pt x="634" y="4762"/>
                  </a:lnTo>
                  <a:cubicBezTo>
                    <a:pt x="634" y="4829"/>
                    <a:pt x="667" y="4995"/>
                    <a:pt x="667" y="5262"/>
                  </a:cubicBezTo>
                  <a:cubicBezTo>
                    <a:pt x="701" y="6096"/>
                    <a:pt x="634" y="7797"/>
                    <a:pt x="0" y="9732"/>
                  </a:cubicBezTo>
                  <a:cubicBezTo>
                    <a:pt x="84" y="10594"/>
                    <a:pt x="778" y="11059"/>
                    <a:pt x="1472" y="11059"/>
                  </a:cubicBezTo>
                  <a:cubicBezTo>
                    <a:pt x="1879" y="11059"/>
                    <a:pt x="2285" y="10899"/>
                    <a:pt x="2569" y="10566"/>
                  </a:cubicBezTo>
                  <a:cubicBezTo>
                    <a:pt x="3036" y="9098"/>
                    <a:pt x="3536" y="8898"/>
                    <a:pt x="4303" y="8631"/>
                  </a:cubicBezTo>
                  <a:cubicBezTo>
                    <a:pt x="4637" y="8531"/>
                    <a:pt x="4970" y="8465"/>
                    <a:pt x="5371" y="8298"/>
                  </a:cubicBezTo>
                  <a:cubicBezTo>
                    <a:pt x="6038" y="7998"/>
                    <a:pt x="6638" y="7497"/>
                    <a:pt x="7105" y="6563"/>
                  </a:cubicBezTo>
                  <a:cubicBezTo>
                    <a:pt x="7506" y="5729"/>
                    <a:pt x="7806" y="4495"/>
                    <a:pt x="8073" y="2794"/>
                  </a:cubicBezTo>
                  <a:cubicBezTo>
                    <a:pt x="8268" y="1451"/>
                    <a:pt x="6246" y="0"/>
                    <a:pt x="4403" y="0"/>
                  </a:cubicBezTo>
                  <a:close/>
                </a:path>
              </a:pathLst>
            </a:custGeom>
            <a:solidFill>
              <a:srgbClr val="FEA3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119775" y="1666425"/>
              <a:ext cx="200175" cy="122175"/>
            </a:xfrm>
            <a:custGeom>
              <a:avLst/>
              <a:gdLst/>
              <a:ahLst/>
              <a:cxnLst/>
              <a:rect l="l" t="t" r="r" b="b"/>
              <a:pathLst>
                <a:path w="8007" h="4887" extrusionOk="0">
                  <a:moveTo>
                    <a:pt x="3645" y="1"/>
                  </a:moveTo>
                  <a:cubicBezTo>
                    <a:pt x="3411" y="1"/>
                    <a:pt x="3176" y="22"/>
                    <a:pt x="2936" y="76"/>
                  </a:cubicBezTo>
                  <a:cubicBezTo>
                    <a:pt x="2002" y="276"/>
                    <a:pt x="1202" y="1076"/>
                    <a:pt x="701" y="1944"/>
                  </a:cubicBezTo>
                  <a:cubicBezTo>
                    <a:pt x="234" y="2878"/>
                    <a:pt x="201" y="3878"/>
                    <a:pt x="1" y="4879"/>
                  </a:cubicBezTo>
                  <a:cubicBezTo>
                    <a:pt x="83" y="4884"/>
                    <a:pt x="167" y="4887"/>
                    <a:pt x="250" y="4887"/>
                  </a:cubicBezTo>
                  <a:cubicBezTo>
                    <a:pt x="708" y="4887"/>
                    <a:pt x="1179" y="4804"/>
                    <a:pt x="1602" y="4579"/>
                  </a:cubicBezTo>
                  <a:cubicBezTo>
                    <a:pt x="2102" y="4345"/>
                    <a:pt x="2569" y="3945"/>
                    <a:pt x="2869" y="3511"/>
                  </a:cubicBezTo>
                  <a:cubicBezTo>
                    <a:pt x="2920" y="3513"/>
                    <a:pt x="2971" y="3514"/>
                    <a:pt x="3022" y="3514"/>
                  </a:cubicBezTo>
                  <a:cubicBezTo>
                    <a:pt x="3875" y="3514"/>
                    <a:pt x="4749" y="3254"/>
                    <a:pt x="5505" y="2844"/>
                  </a:cubicBezTo>
                  <a:cubicBezTo>
                    <a:pt x="5738" y="2711"/>
                    <a:pt x="6005" y="2544"/>
                    <a:pt x="6072" y="2277"/>
                  </a:cubicBezTo>
                  <a:cubicBezTo>
                    <a:pt x="6205" y="3245"/>
                    <a:pt x="6705" y="4179"/>
                    <a:pt x="7406" y="4779"/>
                  </a:cubicBezTo>
                  <a:cubicBezTo>
                    <a:pt x="8006" y="3912"/>
                    <a:pt x="7906" y="2677"/>
                    <a:pt x="7339" y="1777"/>
                  </a:cubicBezTo>
                  <a:cubicBezTo>
                    <a:pt x="6739" y="910"/>
                    <a:pt x="5738" y="376"/>
                    <a:pt x="4704" y="109"/>
                  </a:cubicBezTo>
                  <a:cubicBezTo>
                    <a:pt x="4344" y="49"/>
                    <a:pt x="3996" y="1"/>
                    <a:pt x="3645" y="1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55700" y="1798925"/>
              <a:ext cx="30900" cy="17325"/>
            </a:xfrm>
            <a:custGeom>
              <a:avLst/>
              <a:gdLst/>
              <a:ahLst/>
              <a:cxnLst/>
              <a:rect l="l" t="t" r="r" b="b"/>
              <a:pathLst>
                <a:path w="1236" h="693" extrusionOk="0">
                  <a:moveTo>
                    <a:pt x="414" y="0"/>
                  </a:moveTo>
                  <a:cubicBezTo>
                    <a:pt x="321" y="0"/>
                    <a:pt x="227" y="15"/>
                    <a:pt x="134" y="46"/>
                  </a:cubicBezTo>
                  <a:cubicBezTo>
                    <a:pt x="68" y="46"/>
                    <a:pt x="1" y="146"/>
                    <a:pt x="1" y="280"/>
                  </a:cubicBezTo>
                  <a:lnTo>
                    <a:pt x="34" y="313"/>
                  </a:lnTo>
                  <a:cubicBezTo>
                    <a:pt x="57" y="335"/>
                    <a:pt x="79" y="343"/>
                    <a:pt x="102" y="343"/>
                  </a:cubicBezTo>
                  <a:cubicBezTo>
                    <a:pt x="149" y="343"/>
                    <a:pt x="201" y="313"/>
                    <a:pt x="268" y="313"/>
                  </a:cubicBezTo>
                  <a:cubicBezTo>
                    <a:pt x="290" y="302"/>
                    <a:pt x="316" y="298"/>
                    <a:pt x="343" y="298"/>
                  </a:cubicBezTo>
                  <a:cubicBezTo>
                    <a:pt x="397" y="298"/>
                    <a:pt x="457" y="313"/>
                    <a:pt x="501" y="313"/>
                  </a:cubicBezTo>
                  <a:cubicBezTo>
                    <a:pt x="668" y="380"/>
                    <a:pt x="835" y="446"/>
                    <a:pt x="935" y="613"/>
                  </a:cubicBezTo>
                  <a:cubicBezTo>
                    <a:pt x="953" y="668"/>
                    <a:pt x="982" y="693"/>
                    <a:pt x="1020" y="693"/>
                  </a:cubicBezTo>
                  <a:cubicBezTo>
                    <a:pt x="1052" y="693"/>
                    <a:pt x="1090" y="676"/>
                    <a:pt x="1135" y="646"/>
                  </a:cubicBezTo>
                  <a:cubicBezTo>
                    <a:pt x="1168" y="613"/>
                    <a:pt x="1235" y="546"/>
                    <a:pt x="1168" y="446"/>
                  </a:cubicBezTo>
                  <a:cubicBezTo>
                    <a:pt x="1015" y="164"/>
                    <a:pt x="723" y="0"/>
                    <a:pt x="414" y="0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198175" y="1781275"/>
              <a:ext cx="36700" cy="16300"/>
            </a:xfrm>
            <a:custGeom>
              <a:avLst/>
              <a:gdLst/>
              <a:ahLst/>
              <a:cxnLst/>
              <a:rect l="l" t="t" r="r" b="b"/>
              <a:pathLst>
                <a:path w="1468" h="652" extrusionOk="0">
                  <a:moveTo>
                    <a:pt x="492" y="1"/>
                  </a:moveTo>
                  <a:cubicBezTo>
                    <a:pt x="373" y="1"/>
                    <a:pt x="252" y="18"/>
                    <a:pt x="134" y="52"/>
                  </a:cubicBezTo>
                  <a:cubicBezTo>
                    <a:pt x="67" y="118"/>
                    <a:pt x="0" y="185"/>
                    <a:pt x="67" y="285"/>
                  </a:cubicBezTo>
                  <a:cubicBezTo>
                    <a:pt x="91" y="332"/>
                    <a:pt x="148" y="379"/>
                    <a:pt x="202" y="379"/>
                  </a:cubicBezTo>
                  <a:cubicBezTo>
                    <a:pt x="225" y="379"/>
                    <a:pt x="248" y="371"/>
                    <a:pt x="267" y="352"/>
                  </a:cubicBezTo>
                  <a:cubicBezTo>
                    <a:pt x="338" y="324"/>
                    <a:pt x="414" y="313"/>
                    <a:pt x="494" y="313"/>
                  </a:cubicBezTo>
                  <a:cubicBezTo>
                    <a:pt x="603" y="313"/>
                    <a:pt x="719" y="333"/>
                    <a:pt x="834" y="352"/>
                  </a:cubicBezTo>
                  <a:cubicBezTo>
                    <a:pt x="934" y="385"/>
                    <a:pt x="1001" y="452"/>
                    <a:pt x="1101" y="519"/>
                  </a:cubicBezTo>
                  <a:cubicBezTo>
                    <a:pt x="1168" y="552"/>
                    <a:pt x="1234" y="652"/>
                    <a:pt x="1301" y="652"/>
                  </a:cubicBezTo>
                  <a:cubicBezTo>
                    <a:pt x="1368" y="652"/>
                    <a:pt x="1368" y="652"/>
                    <a:pt x="1401" y="619"/>
                  </a:cubicBezTo>
                  <a:cubicBezTo>
                    <a:pt x="1435" y="585"/>
                    <a:pt x="1468" y="452"/>
                    <a:pt x="1401" y="418"/>
                  </a:cubicBezTo>
                  <a:cubicBezTo>
                    <a:pt x="1177" y="145"/>
                    <a:pt x="842" y="1"/>
                    <a:pt x="492" y="1"/>
                  </a:cubicBezTo>
                  <a:close/>
                </a:path>
              </a:pathLst>
            </a:custGeom>
            <a:solidFill>
              <a:srgbClr val="1A0F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209850" y="1839775"/>
              <a:ext cx="31700" cy="20700"/>
            </a:xfrm>
            <a:custGeom>
              <a:avLst/>
              <a:gdLst/>
              <a:ahLst/>
              <a:cxnLst/>
              <a:rect l="l" t="t" r="r" b="b"/>
              <a:pathLst>
                <a:path w="1268" h="828" extrusionOk="0">
                  <a:moveTo>
                    <a:pt x="169" y="1"/>
                  </a:moveTo>
                  <a:cubicBezTo>
                    <a:pt x="155" y="1"/>
                    <a:pt x="142" y="5"/>
                    <a:pt x="134" y="13"/>
                  </a:cubicBezTo>
                  <a:cubicBezTo>
                    <a:pt x="100" y="80"/>
                    <a:pt x="0" y="147"/>
                    <a:pt x="67" y="180"/>
                  </a:cubicBezTo>
                  <a:cubicBezTo>
                    <a:pt x="100" y="413"/>
                    <a:pt x="334" y="647"/>
                    <a:pt x="667" y="780"/>
                  </a:cubicBezTo>
                  <a:cubicBezTo>
                    <a:pt x="762" y="804"/>
                    <a:pt x="873" y="828"/>
                    <a:pt x="989" y="828"/>
                  </a:cubicBezTo>
                  <a:cubicBezTo>
                    <a:pt x="1037" y="828"/>
                    <a:pt x="1086" y="824"/>
                    <a:pt x="1134" y="814"/>
                  </a:cubicBezTo>
                  <a:cubicBezTo>
                    <a:pt x="1234" y="814"/>
                    <a:pt x="1268" y="747"/>
                    <a:pt x="1268" y="647"/>
                  </a:cubicBezTo>
                  <a:cubicBezTo>
                    <a:pt x="1268" y="580"/>
                    <a:pt x="1168" y="514"/>
                    <a:pt x="1101" y="514"/>
                  </a:cubicBezTo>
                  <a:cubicBezTo>
                    <a:pt x="1046" y="526"/>
                    <a:pt x="993" y="532"/>
                    <a:pt x="942" y="532"/>
                  </a:cubicBezTo>
                  <a:cubicBezTo>
                    <a:pt x="588" y="532"/>
                    <a:pt x="330" y="259"/>
                    <a:pt x="300" y="113"/>
                  </a:cubicBezTo>
                  <a:cubicBezTo>
                    <a:pt x="275" y="38"/>
                    <a:pt x="213" y="1"/>
                    <a:pt x="169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234025" y="1830925"/>
              <a:ext cx="11700" cy="11225"/>
            </a:xfrm>
            <a:custGeom>
              <a:avLst/>
              <a:gdLst/>
              <a:ahLst/>
              <a:cxnLst/>
              <a:rect l="l" t="t" r="r" b="b"/>
              <a:pathLst>
                <a:path w="468" h="449" extrusionOk="0">
                  <a:moveTo>
                    <a:pt x="34" y="0"/>
                  </a:moveTo>
                  <a:lnTo>
                    <a:pt x="1" y="34"/>
                  </a:lnTo>
                  <a:lnTo>
                    <a:pt x="34" y="100"/>
                  </a:lnTo>
                  <a:cubicBezTo>
                    <a:pt x="67" y="78"/>
                    <a:pt x="97" y="71"/>
                    <a:pt x="125" y="71"/>
                  </a:cubicBezTo>
                  <a:cubicBezTo>
                    <a:pt x="182" y="71"/>
                    <a:pt x="234" y="100"/>
                    <a:pt x="301" y="100"/>
                  </a:cubicBezTo>
                  <a:cubicBezTo>
                    <a:pt x="334" y="134"/>
                    <a:pt x="334" y="200"/>
                    <a:pt x="267" y="334"/>
                  </a:cubicBezTo>
                  <a:cubicBezTo>
                    <a:pt x="267" y="434"/>
                    <a:pt x="267" y="434"/>
                    <a:pt x="301" y="434"/>
                  </a:cubicBezTo>
                  <a:cubicBezTo>
                    <a:pt x="468" y="200"/>
                    <a:pt x="434" y="100"/>
                    <a:pt x="334" y="34"/>
                  </a:cubicBezTo>
                  <a:cubicBezTo>
                    <a:pt x="267" y="0"/>
                    <a:pt x="167" y="0"/>
                    <a:pt x="34" y="0"/>
                  </a:cubicBezTo>
                  <a:close/>
                  <a:moveTo>
                    <a:pt x="301" y="434"/>
                  </a:moveTo>
                  <a:cubicBezTo>
                    <a:pt x="301" y="445"/>
                    <a:pt x="305" y="449"/>
                    <a:pt x="308" y="449"/>
                  </a:cubicBezTo>
                  <a:cubicBezTo>
                    <a:pt x="316" y="449"/>
                    <a:pt x="323" y="434"/>
                    <a:pt x="301" y="434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205675" y="1803250"/>
              <a:ext cx="15025" cy="13675"/>
            </a:xfrm>
            <a:custGeom>
              <a:avLst/>
              <a:gdLst/>
              <a:ahLst/>
              <a:cxnLst/>
              <a:rect l="l" t="t" r="r" b="b"/>
              <a:pathLst>
                <a:path w="601" h="547" extrusionOk="0">
                  <a:moveTo>
                    <a:pt x="337" y="0"/>
                  </a:moveTo>
                  <a:cubicBezTo>
                    <a:pt x="200" y="0"/>
                    <a:pt x="92" y="91"/>
                    <a:pt x="34" y="207"/>
                  </a:cubicBezTo>
                  <a:cubicBezTo>
                    <a:pt x="0" y="307"/>
                    <a:pt x="101" y="473"/>
                    <a:pt x="201" y="540"/>
                  </a:cubicBezTo>
                  <a:cubicBezTo>
                    <a:pt x="218" y="545"/>
                    <a:pt x="237" y="547"/>
                    <a:pt x="256" y="547"/>
                  </a:cubicBezTo>
                  <a:cubicBezTo>
                    <a:pt x="376" y="547"/>
                    <a:pt x="505" y="460"/>
                    <a:pt x="534" y="373"/>
                  </a:cubicBezTo>
                  <a:cubicBezTo>
                    <a:pt x="601" y="240"/>
                    <a:pt x="501" y="73"/>
                    <a:pt x="401" y="6"/>
                  </a:cubicBezTo>
                  <a:cubicBezTo>
                    <a:pt x="379" y="2"/>
                    <a:pt x="357" y="0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13175" y="1806400"/>
              <a:ext cx="4200" cy="4525"/>
            </a:xfrm>
            <a:custGeom>
              <a:avLst/>
              <a:gdLst/>
              <a:ahLst/>
              <a:cxnLst/>
              <a:rect l="l" t="t" r="r" b="b"/>
              <a:pathLst>
                <a:path w="168" h="181" extrusionOk="0">
                  <a:moveTo>
                    <a:pt x="96" y="1"/>
                  </a:moveTo>
                  <a:cubicBezTo>
                    <a:pt x="54" y="1"/>
                    <a:pt x="1" y="32"/>
                    <a:pt x="1" y="81"/>
                  </a:cubicBezTo>
                  <a:cubicBezTo>
                    <a:pt x="1" y="114"/>
                    <a:pt x="1" y="181"/>
                    <a:pt x="34" y="181"/>
                  </a:cubicBezTo>
                  <a:cubicBezTo>
                    <a:pt x="101" y="181"/>
                    <a:pt x="167" y="181"/>
                    <a:pt x="167" y="147"/>
                  </a:cubicBezTo>
                  <a:cubicBezTo>
                    <a:pt x="167" y="114"/>
                    <a:pt x="167" y="14"/>
                    <a:pt x="134" y="14"/>
                  </a:cubicBezTo>
                  <a:cubicBezTo>
                    <a:pt x="125" y="5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254050" y="1819075"/>
              <a:ext cx="14200" cy="13225"/>
            </a:xfrm>
            <a:custGeom>
              <a:avLst/>
              <a:gdLst/>
              <a:ahLst/>
              <a:cxnLst/>
              <a:rect l="l" t="t" r="r" b="b"/>
              <a:pathLst>
                <a:path w="568" h="529" extrusionOk="0">
                  <a:moveTo>
                    <a:pt x="312" y="1"/>
                  </a:moveTo>
                  <a:cubicBezTo>
                    <a:pt x="191" y="1"/>
                    <a:pt x="62" y="87"/>
                    <a:pt x="34" y="174"/>
                  </a:cubicBezTo>
                  <a:cubicBezTo>
                    <a:pt x="0" y="307"/>
                    <a:pt x="67" y="474"/>
                    <a:pt x="200" y="508"/>
                  </a:cubicBezTo>
                  <a:cubicBezTo>
                    <a:pt x="230" y="522"/>
                    <a:pt x="260" y="529"/>
                    <a:pt x="291" y="529"/>
                  </a:cubicBezTo>
                  <a:cubicBezTo>
                    <a:pt x="400" y="529"/>
                    <a:pt x="508" y="445"/>
                    <a:pt x="534" y="341"/>
                  </a:cubicBezTo>
                  <a:cubicBezTo>
                    <a:pt x="567" y="207"/>
                    <a:pt x="501" y="74"/>
                    <a:pt x="367" y="7"/>
                  </a:cubicBezTo>
                  <a:cubicBezTo>
                    <a:pt x="349" y="3"/>
                    <a:pt x="331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262375" y="1822575"/>
              <a:ext cx="4200" cy="42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7"/>
                    <a:pt x="1" y="167"/>
                    <a:pt x="34" y="167"/>
                  </a:cubicBezTo>
                  <a:cubicBezTo>
                    <a:pt x="67" y="167"/>
                    <a:pt x="168" y="167"/>
                    <a:pt x="168" y="134"/>
                  </a:cubicBezTo>
                  <a:cubicBezTo>
                    <a:pt x="168" y="101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91425" y="1769650"/>
              <a:ext cx="49225" cy="50850"/>
            </a:xfrm>
            <a:custGeom>
              <a:avLst/>
              <a:gdLst/>
              <a:ahLst/>
              <a:cxnLst/>
              <a:rect l="l" t="t" r="r" b="b"/>
              <a:pathLst>
                <a:path w="1969" h="2034" extrusionOk="0">
                  <a:moveTo>
                    <a:pt x="834" y="0"/>
                  </a:moveTo>
                  <a:cubicBezTo>
                    <a:pt x="744" y="0"/>
                    <a:pt x="654" y="16"/>
                    <a:pt x="568" y="50"/>
                  </a:cubicBezTo>
                  <a:cubicBezTo>
                    <a:pt x="167" y="216"/>
                    <a:pt x="1" y="783"/>
                    <a:pt x="201" y="1317"/>
                  </a:cubicBezTo>
                  <a:cubicBezTo>
                    <a:pt x="361" y="1772"/>
                    <a:pt x="757" y="2033"/>
                    <a:pt x="1114" y="2033"/>
                  </a:cubicBezTo>
                  <a:cubicBezTo>
                    <a:pt x="1203" y="2033"/>
                    <a:pt x="1289" y="2017"/>
                    <a:pt x="1368" y="1984"/>
                  </a:cubicBezTo>
                  <a:cubicBezTo>
                    <a:pt x="1802" y="1817"/>
                    <a:pt x="1969" y="1250"/>
                    <a:pt x="1735" y="717"/>
                  </a:cubicBezTo>
                  <a:cubicBezTo>
                    <a:pt x="1575" y="262"/>
                    <a:pt x="1200" y="0"/>
                    <a:pt x="834" y="0"/>
                  </a:cubicBezTo>
                  <a:close/>
                </a:path>
              </a:pathLst>
            </a:custGeom>
            <a:solidFill>
              <a:srgbClr val="FEA3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100600" y="1777325"/>
              <a:ext cx="28375" cy="33600"/>
            </a:xfrm>
            <a:custGeom>
              <a:avLst/>
              <a:gdLst/>
              <a:ahLst/>
              <a:cxnLst/>
              <a:rect l="l" t="t" r="r" b="b"/>
              <a:pathLst>
                <a:path w="1135" h="1344" extrusionOk="0">
                  <a:moveTo>
                    <a:pt x="458" y="1"/>
                  </a:moveTo>
                  <a:cubicBezTo>
                    <a:pt x="427" y="1"/>
                    <a:pt x="396" y="4"/>
                    <a:pt x="367" y="9"/>
                  </a:cubicBezTo>
                  <a:cubicBezTo>
                    <a:pt x="167" y="76"/>
                    <a:pt x="0" y="276"/>
                    <a:pt x="0" y="410"/>
                  </a:cubicBezTo>
                  <a:cubicBezTo>
                    <a:pt x="0" y="443"/>
                    <a:pt x="34" y="476"/>
                    <a:pt x="67" y="476"/>
                  </a:cubicBezTo>
                  <a:cubicBezTo>
                    <a:pt x="134" y="476"/>
                    <a:pt x="167" y="443"/>
                    <a:pt x="167" y="410"/>
                  </a:cubicBezTo>
                  <a:cubicBezTo>
                    <a:pt x="167" y="243"/>
                    <a:pt x="301" y="143"/>
                    <a:pt x="401" y="109"/>
                  </a:cubicBezTo>
                  <a:cubicBezTo>
                    <a:pt x="534" y="109"/>
                    <a:pt x="668" y="109"/>
                    <a:pt x="734" y="176"/>
                  </a:cubicBezTo>
                  <a:cubicBezTo>
                    <a:pt x="701" y="176"/>
                    <a:pt x="668" y="176"/>
                    <a:pt x="634" y="210"/>
                  </a:cubicBezTo>
                  <a:cubicBezTo>
                    <a:pt x="501" y="310"/>
                    <a:pt x="401" y="376"/>
                    <a:pt x="401" y="510"/>
                  </a:cubicBezTo>
                  <a:cubicBezTo>
                    <a:pt x="401" y="543"/>
                    <a:pt x="401" y="610"/>
                    <a:pt x="467" y="610"/>
                  </a:cubicBezTo>
                  <a:cubicBezTo>
                    <a:pt x="476" y="619"/>
                    <a:pt x="485" y="623"/>
                    <a:pt x="494" y="623"/>
                  </a:cubicBezTo>
                  <a:cubicBezTo>
                    <a:pt x="516" y="623"/>
                    <a:pt x="534" y="592"/>
                    <a:pt x="534" y="543"/>
                  </a:cubicBezTo>
                  <a:cubicBezTo>
                    <a:pt x="534" y="510"/>
                    <a:pt x="568" y="443"/>
                    <a:pt x="668" y="376"/>
                  </a:cubicBezTo>
                  <a:cubicBezTo>
                    <a:pt x="684" y="360"/>
                    <a:pt x="718" y="351"/>
                    <a:pt x="755" y="351"/>
                  </a:cubicBezTo>
                  <a:cubicBezTo>
                    <a:pt x="793" y="351"/>
                    <a:pt x="834" y="360"/>
                    <a:pt x="868" y="376"/>
                  </a:cubicBezTo>
                  <a:cubicBezTo>
                    <a:pt x="901" y="443"/>
                    <a:pt x="901" y="443"/>
                    <a:pt x="901" y="476"/>
                  </a:cubicBezTo>
                  <a:cubicBezTo>
                    <a:pt x="901" y="543"/>
                    <a:pt x="901" y="610"/>
                    <a:pt x="868" y="643"/>
                  </a:cubicBezTo>
                  <a:cubicBezTo>
                    <a:pt x="868" y="677"/>
                    <a:pt x="801" y="677"/>
                    <a:pt x="734" y="710"/>
                  </a:cubicBezTo>
                  <a:cubicBezTo>
                    <a:pt x="701" y="710"/>
                    <a:pt x="634" y="777"/>
                    <a:pt x="568" y="810"/>
                  </a:cubicBezTo>
                  <a:cubicBezTo>
                    <a:pt x="467" y="943"/>
                    <a:pt x="467" y="1043"/>
                    <a:pt x="501" y="1177"/>
                  </a:cubicBezTo>
                  <a:cubicBezTo>
                    <a:pt x="534" y="1277"/>
                    <a:pt x="634" y="1310"/>
                    <a:pt x="701" y="1344"/>
                  </a:cubicBezTo>
                  <a:lnTo>
                    <a:pt x="834" y="1344"/>
                  </a:lnTo>
                  <a:cubicBezTo>
                    <a:pt x="868" y="1344"/>
                    <a:pt x="901" y="1310"/>
                    <a:pt x="901" y="1277"/>
                  </a:cubicBezTo>
                  <a:cubicBezTo>
                    <a:pt x="901" y="1210"/>
                    <a:pt x="868" y="1177"/>
                    <a:pt x="834" y="1177"/>
                  </a:cubicBezTo>
                  <a:cubicBezTo>
                    <a:pt x="734" y="1177"/>
                    <a:pt x="701" y="1144"/>
                    <a:pt x="668" y="1110"/>
                  </a:cubicBezTo>
                  <a:cubicBezTo>
                    <a:pt x="634" y="1010"/>
                    <a:pt x="668" y="943"/>
                    <a:pt x="701" y="877"/>
                  </a:cubicBezTo>
                  <a:cubicBezTo>
                    <a:pt x="768" y="843"/>
                    <a:pt x="801" y="810"/>
                    <a:pt x="834" y="810"/>
                  </a:cubicBezTo>
                  <a:cubicBezTo>
                    <a:pt x="901" y="777"/>
                    <a:pt x="1001" y="777"/>
                    <a:pt x="1035" y="677"/>
                  </a:cubicBezTo>
                  <a:cubicBezTo>
                    <a:pt x="1101" y="610"/>
                    <a:pt x="1135" y="510"/>
                    <a:pt x="1101" y="410"/>
                  </a:cubicBezTo>
                  <a:cubicBezTo>
                    <a:pt x="1035" y="343"/>
                    <a:pt x="1001" y="276"/>
                    <a:pt x="934" y="176"/>
                  </a:cubicBezTo>
                  <a:cubicBezTo>
                    <a:pt x="796" y="66"/>
                    <a:pt x="612" y="1"/>
                    <a:pt x="458" y="1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488375" y="1778375"/>
              <a:ext cx="617975" cy="232700"/>
            </a:xfrm>
            <a:custGeom>
              <a:avLst/>
              <a:gdLst/>
              <a:ahLst/>
              <a:cxnLst/>
              <a:rect l="l" t="t" r="r" b="b"/>
              <a:pathLst>
                <a:path w="24719" h="9308" extrusionOk="0">
                  <a:moveTo>
                    <a:pt x="468" y="1"/>
                  </a:moveTo>
                  <a:lnTo>
                    <a:pt x="1" y="1468"/>
                  </a:lnTo>
                  <a:lnTo>
                    <a:pt x="24251" y="9307"/>
                  </a:lnTo>
                  <a:lnTo>
                    <a:pt x="24718" y="784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441675" y="1925150"/>
              <a:ext cx="759725" cy="278550"/>
            </a:xfrm>
            <a:custGeom>
              <a:avLst/>
              <a:gdLst/>
              <a:ahLst/>
              <a:cxnLst/>
              <a:rect l="l" t="t" r="r" b="b"/>
              <a:pathLst>
                <a:path w="30389" h="11142" extrusionOk="0">
                  <a:moveTo>
                    <a:pt x="468" y="1"/>
                  </a:moveTo>
                  <a:lnTo>
                    <a:pt x="1" y="1468"/>
                  </a:lnTo>
                  <a:lnTo>
                    <a:pt x="29889" y="11142"/>
                  </a:lnTo>
                  <a:lnTo>
                    <a:pt x="30389" y="96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463350" y="1855100"/>
              <a:ext cx="384475" cy="156800"/>
            </a:xfrm>
            <a:custGeom>
              <a:avLst/>
              <a:gdLst/>
              <a:ahLst/>
              <a:cxnLst/>
              <a:rect l="l" t="t" r="r" b="b"/>
              <a:pathLst>
                <a:path w="15379" h="6272" extrusionOk="0">
                  <a:moveTo>
                    <a:pt x="501" y="1"/>
                  </a:moveTo>
                  <a:lnTo>
                    <a:pt x="1" y="1468"/>
                  </a:lnTo>
                  <a:lnTo>
                    <a:pt x="14878" y="6272"/>
                  </a:lnTo>
                  <a:lnTo>
                    <a:pt x="15378" y="480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880325" y="1990200"/>
              <a:ext cx="383625" cy="156800"/>
            </a:xfrm>
            <a:custGeom>
              <a:avLst/>
              <a:gdLst/>
              <a:ahLst/>
              <a:cxnLst/>
              <a:rect l="l" t="t" r="r" b="b"/>
              <a:pathLst>
                <a:path w="15345" h="6272" extrusionOk="0">
                  <a:moveTo>
                    <a:pt x="467" y="1"/>
                  </a:moveTo>
                  <a:lnTo>
                    <a:pt x="0" y="1468"/>
                  </a:lnTo>
                  <a:lnTo>
                    <a:pt x="14878" y="6272"/>
                  </a:lnTo>
                  <a:lnTo>
                    <a:pt x="15345" y="480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418325" y="1994375"/>
              <a:ext cx="218525" cy="103425"/>
            </a:xfrm>
            <a:custGeom>
              <a:avLst/>
              <a:gdLst/>
              <a:ahLst/>
              <a:cxnLst/>
              <a:rect l="l" t="t" r="r" b="b"/>
              <a:pathLst>
                <a:path w="8741" h="4137" extrusionOk="0">
                  <a:moveTo>
                    <a:pt x="468" y="0"/>
                  </a:moveTo>
                  <a:lnTo>
                    <a:pt x="1" y="1468"/>
                  </a:lnTo>
                  <a:lnTo>
                    <a:pt x="8273" y="4137"/>
                  </a:lnTo>
                  <a:lnTo>
                    <a:pt x="8740" y="26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979550" y="2252050"/>
              <a:ext cx="217700" cy="103425"/>
            </a:xfrm>
            <a:custGeom>
              <a:avLst/>
              <a:gdLst/>
              <a:ahLst/>
              <a:cxnLst/>
              <a:rect l="l" t="t" r="r" b="b"/>
              <a:pathLst>
                <a:path w="8708" h="4137" extrusionOk="0">
                  <a:moveTo>
                    <a:pt x="468" y="1"/>
                  </a:moveTo>
                  <a:lnTo>
                    <a:pt x="1" y="1468"/>
                  </a:lnTo>
                  <a:lnTo>
                    <a:pt x="8240" y="4137"/>
                  </a:lnTo>
                  <a:lnTo>
                    <a:pt x="8707" y="26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96650" y="2064425"/>
              <a:ext cx="530400" cy="204325"/>
            </a:xfrm>
            <a:custGeom>
              <a:avLst/>
              <a:gdLst/>
              <a:ahLst/>
              <a:cxnLst/>
              <a:rect l="l" t="t" r="r" b="b"/>
              <a:pathLst>
                <a:path w="21216" h="8173" extrusionOk="0">
                  <a:moveTo>
                    <a:pt x="467" y="0"/>
                  </a:moveTo>
                  <a:lnTo>
                    <a:pt x="0" y="1468"/>
                  </a:lnTo>
                  <a:lnTo>
                    <a:pt x="20748" y="8173"/>
                  </a:lnTo>
                  <a:lnTo>
                    <a:pt x="21215" y="6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667675" y="2074425"/>
              <a:ext cx="552075" cy="211850"/>
            </a:xfrm>
            <a:custGeom>
              <a:avLst/>
              <a:gdLst/>
              <a:ahLst/>
              <a:cxnLst/>
              <a:rect l="l" t="t" r="r" b="b"/>
              <a:pathLst>
                <a:path w="22083" h="8474" extrusionOk="0">
                  <a:moveTo>
                    <a:pt x="467" y="1"/>
                  </a:moveTo>
                  <a:lnTo>
                    <a:pt x="0" y="1468"/>
                  </a:lnTo>
                  <a:lnTo>
                    <a:pt x="21616" y="8473"/>
                  </a:lnTo>
                  <a:lnTo>
                    <a:pt x="22083" y="700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888775" y="2160325"/>
              <a:ext cx="155150" cy="139600"/>
            </a:xfrm>
            <a:custGeom>
              <a:avLst/>
              <a:gdLst/>
              <a:ahLst/>
              <a:cxnLst/>
              <a:rect l="l" t="t" r="r" b="b"/>
              <a:pathLst>
                <a:path w="6206" h="5584" extrusionOk="0">
                  <a:moveTo>
                    <a:pt x="3108" y="647"/>
                  </a:moveTo>
                  <a:cubicBezTo>
                    <a:pt x="3337" y="647"/>
                    <a:pt x="3572" y="686"/>
                    <a:pt x="3803" y="768"/>
                  </a:cubicBezTo>
                  <a:cubicBezTo>
                    <a:pt x="4938" y="1135"/>
                    <a:pt x="5571" y="2335"/>
                    <a:pt x="5171" y="3470"/>
                  </a:cubicBezTo>
                  <a:cubicBezTo>
                    <a:pt x="4877" y="4379"/>
                    <a:pt x="4047" y="4945"/>
                    <a:pt x="3145" y="4945"/>
                  </a:cubicBezTo>
                  <a:cubicBezTo>
                    <a:pt x="2922" y="4945"/>
                    <a:pt x="2694" y="4910"/>
                    <a:pt x="2469" y="4837"/>
                  </a:cubicBezTo>
                  <a:cubicBezTo>
                    <a:pt x="1335" y="4470"/>
                    <a:pt x="735" y="3269"/>
                    <a:pt x="1102" y="2135"/>
                  </a:cubicBezTo>
                  <a:cubicBezTo>
                    <a:pt x="1394" y="1233"/>
                    <a:pt x="2213" y="647"/>
                    <a:pt x="3108" y="647"/>
                  </a:cubicBezTo>
                  <a:close/>
                  <a:moveTo>
                    <a:pt x="3118" y="1"/>
                  </a:moveTo>
                  <a:cubicBezTo>
                    <a:pt x="1938" y="1"/>
                    <a:pt x="845" y="751"/>
                    <a:pt x="468" y="1935"/>
                  </a:cubicBezTo>
                  <a:cubicBezTo>
                    <a:pt x="1" y="3369"/>
                    <a:pt x="801" y="4971"/>
                    <a:pt x="2269" y="5438"/>
                  </a:cubicBezTo>
                  <a:cubicBezTo>
                    <a:pt x="2566" y="5537"/>
                    <a:pt x="2864" y="5583"/>
                    <a:pt x="3155" y="5583"/>
                  </a:cubicBezTo>
                  <a:cubicBezTo>
                    <a:pt x="4335" y="5583"/>
                    <a:pt x="5397" y="4814"/>
                    <a:pt x="5772" y="3636"/>
                  </a:cubicBezTo>
                  <a:cubicBezTo>
                    <a:pt x="6205" y="2169"/>
                    <a:pt x="5438" y="601"/>
                    <a:pt x="3970" y="134"/>
                  </a:cubicBezTo>
                  <a:cubicBezTo>
                    <a:pt x="3687" y="44"/>
                    <a:pt x="3400" y="1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932975" y="2197200"/>
              <a:ext cx="136800" cy="56975"/>
            </a:xfrm>
            <a:custGeom>
              <a:avLst/>
              <a:gdLst/>
              <a:ahLst/>
              <a:cxnLst/>
              <a:rect l="l" t="t" r="r" b="b"/>
              <a:pathLst>
                <a:path w="5472" h="2279" extrusionOk="0">
                  <a:moveTo>
                    <a:pt x="5098" y="1"/>
                  </a:moveTo>
                  <a:cubicBezTo>
                    <a:pt x="5057" y="1"/>
                    <a:pt x="5014" y="9"/>
                    <a:pt x="4971" y="26"/>
                  </a:cubicBezTo>
                  <a:lnTo>
                    <a:pt x="1302" y="1528"/>
                  </a:lnTo>
                  <a:lnTo>
                    <a:pt x="634" y="193"/>
                  </a:lnTo>
                  <a:cubicBezTo>
                    <a:pt x="561" y="96"/>
                    <a:pt x="452" y="34"/>
                    <a:pt x="334" y="34"/>
                  </a:cubicBezTo>
                  <a:cubicBezTo>
                    <a:pt x="290" y="34"/>
                    <a:pt x="246" y="42"/>
                    <a:pt x="201" y="60"/>
                  </a:cubicBezTo>
                  <a:cubicBezTo>
                    <a:pt x="67" y="160"/>
                    <a:pt x="1" y="327"/>
                    <a:pt x="67" y="493"/>
                  </a:cubicBezTo>
                  <a:lnTo>
                    <a:pt x="868" y="2061"/>
                  </a:lnTo>
                  <a:cubicBezTo>
                    <a:pt x="901" y="2161"/>
                    <a:pt x="1001" y="2195"/>
                    <a:pt x="1068" y="2228"/>
                  </a:cubicBezTo>
                  <a:cubicBezTo>
                    <a:pt x="1101" y="2261"/>
                    <a:pt x="1135" y="2278"/>
                    <a:pt x="1172" y="2278"/>
                  </a:cubicBezTo>
                  <a:cubicBezTo>
                    <a:pt x="1210" y="2278"/>
                    <a:pt x="1252" y="2261"/>
                    <a:pt x="1302" y="2228"/>
                  </a:cubicBezTo>
                  <a:lnTo>
                    <a:pt x="5204" y="627"/>
                  </a:lnTo>
                  <a:cubicBezTo>
                    <a:pt x="5371" y="527"/>
                    <a:pt x="5471" y="360"/>
                    <a:pt x="5371" y="193"/>
                  </a:cubicBezTo>
                  <a:cubicBezTo>
                    <a:pt x="5322" y="70"/>
                    <a:pt x="5217" y="1"/>
                    <a:pt x="5098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123125" y="2226200"/>
              <a:ext cx="962375" cy="329425"/>
            </a:xfrm>
            <a:custGeom>
              <a:avLst/>
              <a:gdLst/>
              <a:ahLst/>
              <a:cxnLst/>
              <a:rect l="l" t="t" r="r" b="b"/>
              <a:pathLst>
                <a:path w="38495" h="13177" extrusionOk="0">
                  <a:moveTo>
                    <a:pt x="234" y="1"/>
                  </a:moveTo>
                  <a:lnTo>
                    <a:pt x="0" y="801"/>
                  </a:lnTo>
                  <a:lnTo>
                    <a:pt x="38227" y="13177"/>
                  </a:lnTo>
                  <a:lnTo>
                    <a:pt x="38494" y="1237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15825" y="2366300"/>
              <a:ext cx="655500" cy="230200"/>
            </a:xfrm>
            <a:custGeom>
              <a:avLst/>
              <a:gdLst/>
              <a:ahLst/>
              <a:cxnLst/>
              <a:rect l="l" t="t" r="r" b="b"/>
              <a:pathLst>
                <a:path w="26220" h="9208" extrusionOk="0">
                  <a:moveTo>
                    <a:pt x="234" y="1"/>
                  </a:moveTo>
                  <a:lnTo>
                    <a:pt x="0" y="801"/>
                  </a:lnTo>
                  <a:lnTo>
                    <a:pt x="25986" y="9207"/>
                  </a:lnTo>
                  <a:lnTo>
                    <a:pt x="26219" y="844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095600" y="2307925"/>
              <a:ext cx="597125" cy="211000"/>
            </a:xfrm>
            <a:custGeom>
              <a:avLst/>
              <a:gdLst/>
              <a:ahLst/>
              <a:cxnLst/>
              <a:rect l="l" t="t" r="r" b="b"/>
              <a:pathLst>
                <a:path w="23885" h="8440" extrusionOk="0">
                  <a:moveTo>
                    <a:pt x="267" y="1"/>
                  </a:moveTo>
                  <a:lnTo>
                    <a:pt x="0" y="801"/>
                  </a:lnTo>
                  <a:lnTo>
                    <a:pt x="23617" y="8440"/>
                  </a:lnTo>
                  <a:lnTo>
                    <a:pt x="23884" y="763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109775" y="2267075"/>
              <a:ext cx="276875" cy="107600"/>
            </a:xfrm>
            <a:custGeom>
              <a:avLst/>
              <a:gdLst/>
              <a:ahLst/>
              <a:cxnLst/>
              <a:rect l="l" t="t" r="r" b="b"/>
              <a:pathLst>
                <a:path w="11075" h="4304" extrusionOk="0">
                  <a:moveTo>
                    <a:pt x="234" y="0"/>
                  </a:moveTo>
                  <a:lnTo>
                    <a:pt x="0" y="801"/>
                  </a:lnTo>
                  <a:lnTo>
                    <a:pt x="10808" y="4303"/>
                  </a:lnTo>
                  <a:lnTo>
                    <a:pt x="11075" y="350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715200" y="2508900"/>
              <a:ext cx="344450" cy="128450"/>
            </a:xfrm>
            <a:custGeom>
              <a:avLst/>
              <a:gdLst/>
              <a:ahLst/>
              <a:cxnLst/>
              <a:rect l="l" t="t" r="r" b="b"/>
              <a:pathLst>
                <a:path w="13778" h="5138" extrusionOk="0">
                  <a:moveTo>
                    <a:pt x="268" y="1"/>
                  </a:moveTo>
                  <a:lnTo>
                    <a:pt x="1" y="801"/>
                  </a:lnTo>
                  <a:lnTo>
                    <a:pt x="13510" y="5138"/>
                  </a:lnTo>
                  <a:lnTo>
                    <a:pt x="13777" y="4370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813725" y="2393825"/>
              <a:ext cx="155150" cy="139600"/>
            </a:xfrm>
            <a:custGeom>
              <a:avLst/>
              <a:gdLst/>
              <a:ahLst/>
              <a:cxnLst/>
              <a:rect l="l" t="t" r="r" b="b"/>
              <a:pathLst>
                <a:path w="6206" h="5584" extrusionOk="0">
                  <a:moveTo>
                    <a:pt x="3074" y="647"/>
                  </a:moveTo>
                  <a:cubicBezTo>
                    <a:pt x="3304" y="647"/>
                    <a:pt x="3538" y="686"/>
                    <a:pt x="3770" y="768"/>
                  </a:cubicBezTo>
                  <a:cubicBezTo>
                    <a:pt x="4871" y="1101"/>
                    <a:pt x="5505" y="2302"/>
                    <a:pt x="5138" y="3470"/>
                  </a:cubicBezTo>
                  <a:cubicBezTo>
                    <a:pt x="4844" y="4379"/>
                    <a:pt x="4014" y="4945"/>
                    <a:pt x="3112" y="4945"/>
                  </a:cubicBezTo>
                  <a:cubicBezTo>
                    <a:pt x="2889" y="4945"/>
                    <a:pt x="2661" y="4910"/>
                    <a:pt x="2436" y="4837"/>
                  </a:cubicBezTo>
                  <a:cubicBezTo>
                    <a:pt x="1302" y="4470"/>
                    <a:pt x="668" y="3269"/>
                    <a:pt x="1068" y="2135"/>
                  </a:cubicBezTo>
                  <a:cubicBezTo>
                    <a:pt x="1360" y="1233"/>
                    <a:pt x="2180" y="647"/>
                    <a:pt x="3074" y="647"/>
                  </a:cubicBezTo>
                  <a:close/>
                  <a:moveTo>
                    <a:pt x="3118" y="1"/>
                  </a:moveTo>
                  <a:cubicBezTo>
                    <a:pt x="1938" y="1"/>
                    <a:pt x="844" y="751"/>
                    <a:pt x="468" y="1935"/>
                  </a:cubicBezTo>
                  <a:cubicBezTo>
                    <a:pt x="1" y="3369"/>
                    <a:pt x="801" y="4971"/>
                    <a:pt x="2269" y="5438"/>
                  </a:cubicBezTo>
                  <a:cubicBezTo>
                    <a:pt x="2559" y="5537"/>
                    <a:pt x="2853" y="5583"/>
                    <a:pt x="3142" y="5583"/>
                  </a:cubicBezTo>
                  <a:cubicBezTo>
                    <a:pt x="4314" y="5583"/>
                    <a:pt x="5397" y="4814"/>
                    <a:pt x="5771" y="3636"/>
                  </a:cubicBezTo>
                  <a:cubicBezTo>
                    <a:pt x="6205" y="2169"/>
                    <a:pt x="5438" y="601"/>
                    <a:pt x="3970" y="134"/>
                  </a:cubicBezTo>
                  <a:cubicBezTo>
                    <a:pt x="3687" y="44"/>
                    <a:pt x="3400" y="1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57100" y="2430700"/>
              <a:ext cx="135950" cy="56975"/>
            </a:xfrm>
            <a:custGeom>
              <a:avLst/>
              <a:gdLst/>
              <a:ahLst/>
              <a:cxnLst/>
              <a:rect l="l" t="t" r="r" b="b"/>
              <a:pathLst>
                <a:path w="5438" h="2279" extrusionOk="0">
                  <a:moveTo>
                    <a:pt x="5065" y="1"/>
                  </a:moveTo>
                  <a:cubicBezTo>
                    <a:pt x="5023" y="1"/>
                    <a:pt x="4980" y="9"/>
                    <a:pt x="4937" y="26"/>
                  </a:cubicBezTo>
                  <a:lnTo>
                    <a:pt x="1268" y="1528"/>
                  </a:lnTo>
                  <a:lnTo>
                    <a:pt x="601" y="193"/>
                  </a:lnTo>
                  <a:cubicBezTo>
                    <a:pt x="552" y="96"/>
                    <a:pt x="449" y="34"/>
                    <a:pt x="332" y="34"/>
                  </a:cubicBezTo>
                  <a:cubicBezTo>
                    <a:pt x="290" y="34"/>
                    <a:pt x="245" y="42"/>
                    <a:pt x="200" y="60"/>
                  </a:cubicBezTo>
                  <a:cubicBezTo>
                    <a:pt x="67" y="160"/>
                    <a:pt x="0" y="327"/>
                    <a:pt x="67" y="493"/>
                  </a:cubicBezTo>
                  <a:lnTo>
                    <a:pt x="867" y="2061"/>
                  </a:lnTo>
                  <a:cubicBezTo>
                    <a:pt x="901" y="2161"/>
                    <a:pt x="1001" y="2195"/>
                    <a:pt x="1068" y="2228"/>
                  </a:cubicBezTo>
                  <a:cubicBezTo>
                    <a:pt x="1118" y="2261"/>
                    <a:pt x="1159" y="2278"/>
                    <a:pt x="1193" y="2278"/>
                  </a:cubicBezTo>
                  <a:cubicBezTo>
                    <a:pt x="1226" y="2278"/>
                    <a:pt x="1251" y="2261"/>
                    <a:pt x="1268" y="2228"/>
                  </a:cubicBezTo>
                  <a:lnTo>
                    <a:pt x="5204" y="627"/>
                  </a:lnTo>
                  <a:cubicBezTo>
                    <a:pt x="5371" y="527"/>
                    <a:pt x="5437" y="360"/>
                    <a:pt x="5371" y="193"/>
                  </a:cubicBezTo>
                  <a:cubicBezTo>
                    <a:pt x="5296" y="70"/>
                    <a:pt x="5186" y="1"/>
                    <a:pt x="5065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48050" y="2459700"/>
              <a:ext cx="962400" cy="328600"/>
            </a:xfrm>
            <a:custGeom>
              <a:avLst/>
              <a:gdLst/>
              <a:ahLst/>
              <a:cxnLst/>
              <a:rect l="l" t="t" r="r" b="b"/>
              <a:pathLst>
                <a:path w="38496" h="13144" extrusionOk="0">
                  <a:moveTo>
                    <a:pt x="234" y="1"/>
                  </a:moveTo>
                  <a:lnTo>
                    <a:pt x="1" y="768"/>
                  </a:lnTo>
                  <a:lnTo>
                    <a:pt x="38228" y="13143"/>
                  </a:lnTo>
                  <a:lnTo>
                    <a:pt x="38495" y="1237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339925" y="2599800"/>
              <a:ext cx="656350" cy="230200"/>
            </a:xfrm>
            <a:custGeom>
              <a:avLst/>
              <a:gdLst/>
              <a:ahLst/>
              <a:cxnLst/>
              <a:rect l="l" t="t" r="r" b="b"/>
              <a:pathLst>
                <a:path w="26254" h="9208" extrusionOk="0">
                  <a:moveTo>
                    <a:pt x="268" y="1"/>
                  </a:moveTo>
                  <a:lnTo>
                    <a:pt x="1" y="801"/>
                  </a:lnTo>
                  <a:lnTo>
                    <a:pt x="25986" y="9207"/>
                  </a:lnTo>
                  <a:lnTo>
                    <a:pt x="26253" y="8407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20550" y="2540600"/>
              <a:ext cx="596275" cy="211000"/>
            </a:xfrm>
            <a:custGeom>
              <a:avLst/>
              <a:gdLst/>
              <a:ahLst/>
              <a:cxnLst/>
              <a:rect l="l" t="t" r="r" b="b"/>
              <a:pathLst>
                <a:path w="23851" h="8440" extrusionOk="0">
                  <a:moveTo>
                    <a:pt x="267" y="0"/>
                  </a:moveTo>
                  <a:lnTo>
                    <a:pt x="0" y="801"/>
                  </a:lnTo>
                  <a:lnTo>
                    <a:pt x="23584" y="8440"/>
                  </a:lnTo>
                  <a:lnTo>
                    <a:pt x="23851" y="763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033875" y="2500575"/>
              <a:ext cx="277725" cy="107600"/>
            </a:xfrm>
            <a:custGeom>
              <a:avLst/>
              <a:gdLst/>
              <a:ahLst/>
              <a:cxnLst/>
              <a:rect l="l" t="t" r="r" b="b"/>
              <a:pathLst>
                <a:path w="11109" h="4304" extrusionOk="0">
                  <a:moveTo>
                    <a:pt x="268" y="0"/>
                  </a:moveTo>
                  <a:lnTo>
                    <a:pt x="1" y="801"/>
                  </a:lnTo>
                  <a:lnTo>
                    <a:pt x="10842" y="4303"/>
                  </a:lnTo>
                  <a:lnTo>
                    <a:pt x="11109" y="35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639325" y="2742400"/>
              <a:ext cx="343600" cy="128450"/>
            </a:xfrm>
            <a:custGeom>
              <a:avLst/>
              <a:gdLst/>
              <a:ahLst/>
              <a:cxnLst/>
              <a:rect l="l" t="t" r="r" b="b"/>
              <a:pathLst>
                <a:path w="13744" h="5138" extrusionOk="0">
                  <a:moveTo>
                    <a:pt x="267" y="1"/>
                  </a:moveTo>
                  <a:lnTo>
                    <a:pt x="0" y="768"/>
                  </a:lnTo>
                  <a:lnTo>
                    <a:pt x="13510" y="5138"/>
                  </a:lnTo>
                  <a:lnTo>
                    <a:pt x="13743" y="433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738675" y="2627325"/>
              <a:ext cx="155125" cy="138975"/>
            </a:xfrm>
            <a:custGeom>
              <a:avLst/>
              <a:gdLst/>
              <a:ahLst/>
              <a:cxnLst/>
              <a:rect l="l" t="t" r="r" b="b"/>
              <a:pathLst>
                <a:path w="6205" h="5559" extrusionOk="0">
                  <a:moveTo>
                    <a:pt x="3074" y="647"/>
                  </a:moveTo>
                  <a:cubicBezTo>
                    <a:pt x="3304" y="647"/>
                    <a:pt x="3538" y="686"/>
                    <a:pt x="3770" y="768"/>
                  </a:cubicBezTo>
                  <a:cubicBezTo>
                    <a:pt x="4904" y="1101"/>
                    <a:pt x="5504" y="2302"/>
                    <a:pt x="5137" y="3470"/>
                  </a:cubicBezTo>
                  <a:cubicBezTo>
                    <a:pt x="4843" y="4379"/>
                    <a:pt x="4014" y="4945"/>
                    <a:pt x="3112" y="4945"/>
                  </a:cubicBezTo>
                  <a:cubicBezTo>
                    <a:pt x="2888" y="4945"/>
                    <a:pt x="2661" y="4910"/>
                    <a:pt x="2436" y="4837"/>
                  </a:cubicBezTo>
                  <a:cubicBezTo>
                    <a:pt x="1301" y="4470"/>
                    <a:pt x="668" y="3269"/>
                    <a:pt x="1068" y="2135"/>
                  </a:cubicBezTo>
                  <a:cubicBezTo>
                    <a:pt x="1360" y="1233"/>
                    <a:pt x="2180" y="647"/>
                    <a:pt x="3074" y="647"/>
                  </a:cubicBezTo>
                  <a:close/>
                  <a:moveTo>
                    <a:pt x="3117" y="1"/>
                  </a:moveTo>
                  <a:cubicBezTo>
                    <a:pt x="1938" y="1"/>
                    <a:pt x="844" y="751"/>
                    <a:pt x="467" y="1935"/>
                  </a:cubicBezTo>
                  <a:cubicBezTo>
                    <a:pt x="0" y="3369"/>
                    <a:pt x="801" y="4971"/>
                    <a:pt x="2269" y="5438"/>
                  </a:cubicBezTo>
                  <a:cubicBezTo>
                    <a:pt x="2545" y="5519"/>
                    <a:pt x="2823" y="5558"/>
                    <a:pt x="3096" y="5558"/>
                  </a:cubicBezTo>
                  <a:cubicBezTo>
                    <a:pt x="4277" y="5558"/>
                    <a:pt x="5365" y="4828"/>
                    <a:pt x="5771" y="3636"/>
                  </a:cubicBezTo>
                  <a:cubicBezTo>
                    <a:pt x="6205" y="2169"/>
                    <a:pt x="5438" y="567"/>
                    <a:pt x="3970" y="134"/>
                  </a:cubicBezTo>
                  <a:cubicBezTo>
                    <a:pt x="3687" y="44"/>
                    <a:pt x="3400" y="1"/>
                    <a:pt x="3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782050" y="2664200"/>
              <a:ext cx="135950" cy="56975"/>
            </a:xfrm>
            <a:custGeom>
              <a:avLst/>
              <a:gdLst/>
              <a:ahLst/>
              <a:cxnLst/>
              <a:rect l="l" t="t" r="r" b="b"/>
              <a:pathLst>
                <a:path w="5438" h="2279" extrusionOk="0">
                  <a:moveTo>
                    <a:pt x="5065" y="1"/>
                  </a:moveTo>
                  <a:cubicBezTo>
                    <a:pt x="5023" y="1"/>
                    <a:pt x="4980" y="9"/>
                    <a:pt x="4937" y="26"/>
                  </a:cubicBezTo>
                  <a:lnTo>
                    <a:pt x="1268" y="1528"/>
                  </a:lnTo>
                  <a:lnTo>
                    <a:pt x="600" y="193"/>
                  </a:lnTo>
                  <a:cubicBezTo>
                    <a:pt x="552" y="96"/>
                    <a:pt x="449" y="34"/>
                    <a:pt x="332" y="34"/>
                  </a:cubicBezTo>
                  <a:cubicBezTo>
                    <a:pt x="290" y="34"/>
                    <a:pt x="245" y="42"/>
                    <a:pt x="200" y="60"/>
                  </a:cubicBezTo>
                  <a:cubicBezTo>
                    <a:pt x="67" y="160"/>
                    <a:pt x="0" y="327"/>
                    <a:pt x="67" y="493"/>
                  </a:cubicBezTo>
                  <a:lnTo>
                    <a:pt x="867" y="2061"/>
                  </a:lnTo>
                  <a:cubicBezTo>
                    <a:pt x="901" y="2161"/>
                    <a:pt x="1001" y="2195"/>
                    <a:pt x="1067" y="2228"/>
                  </a:cubicBezTo>
                  <a:cubicBezTo>
                    <a:pt x="1118" y="2261"/>
                    <a:pt x="1151" y="2278"/>
                    <a:pt x="1180" y="2278"/>
                  </a:cubicBezTo>
                  <a:cubicBezTo>
                    <a:pt x="1209" y="2278"/>
                    <a:pt x="1234" y="2261"/>
                    <a:pt x="1268" y="2228"/>
                  </a:cubicBezTo>
                  <a:lnTo>
                    <a:pt x="5204" y="627"/>
                  </a:lnTo>
                  <a:cubicBezTo>
                    <a:pt x="5371" y="527"/>
                    <a:pt x="5437" y="360"/>
                    <a:pt x="5371" y="193"/>
                  </a:cubicBezTo>
                  <a:cubicBezTo>
                    <a:pt x="5296" y="70"/>
                    <a:pt x="5185" y="1"/>
                    <a:pt x="5065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972175" y="2693200"/>
              <a:ext cx="962375" cy="329425"/>
            </a:xfrm>
            <a:custGeom>
              <a:avLst/>
              <a:gdLst/>
              <a:ahLst/>
              <a:cxnLst/>
              <a:rect l="l" t="t" r="r" b="b"/>
              <a:pathLst>
                <a:path w="38495" h="13177" extrusionOk="0">
                  <a:moveTo>
                    <a:pt x="267" y="1"/>
                  </a:moveTo>
                  <a:lnTo>
                    <a:pt x="0" y="801"/>
                  </a:lnTo>
                  <a:lnTo>
                    <a:pt x="38228" y="13177"/>
                  </a:lnTo>
                  <a:lnTo>
                    <a:pt x="38495" y="1237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264875" y="2832475"/>
              <a:ext cx="656325" cy="230175"/>
            </a:xfrm>
            <a:custGeom>
              <a:avLst/>
              <a:gdLst/>
              <a:ahLst/>
              <a:cxnLst/>
              <a:rect l="l" t="t" r="r" b="b"/>
              <a:pathLst>
                <a:path w="26253" h="9207" extrusionOk="0">
                  <a:moveTo>
                    <a:pt x="268" y="0"/>
                  </a:moveTo>
                  <a:lnTo>
                    <a:pt x="1" y="801"/>
                  </a:lnTo>
                  <a:lnTo>
                    <a:pt x="25986" y="9207"/>
                  </a:lnTo>
                  <a:lnTo>
                    <a:pt x="26253" y="84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944650" y="2774925"/>
              <a:ext cx="597125" cy="211025"/>
            </a:xfrm>
            <a:custGeom>
              <a:avLst/>
              <a:gdLst/>
              <a:ahLst/>
              <a:cxnLst/>
              <a:rect l="l" t="t" r="r" b="b"/>
              <a:pathLst>
                <a:path w="23885" h="8441" extrusionOk="0">
                  <a:moveTo>
                    <a:pt x="268" y="1"/>
                  </a:moveTo>
                  <a:lnTo>
                    <a:pt x="1" y="801"/>
                  </a:lnTo>
                  <a:lnTo>
                    <a:pt x="23618" y="8440"/>
                  </a:lnTo>
                  <a:lnTo>
                    <a:pt x="23884" y="763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958000" y="2734075"/>
              <a:ext cx="277725" cy="107600"/>
            </a:xfrm>
            <a:custGeom>
              <a:avLst/>
              <a:gdLst/>
              <a:ahLst/>
              <a:cxnLst/>
              <a:rect l="l" t="t" r="r" b="b"/>
              <a:pathLst>
                <a:path w="11109" h="4304" extrusionOk="0">
                  <a:moveTo>
                    <a:pt x="267" y="0"/>
                  </a:moveTo>
                  <a:lnTo>
                    <a:pt x="0" y="801"/>
                  </a:lnTo>
                  <a:lnTo>
                    <a:pt x="10841" y="4303"/>
                  </a:lnTo>
                  <a:lnTo>
                    <a:pt x="11108" y="350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275" y="2975900"/>
              <a:ext cx="343600" cy="128450"/>
            </a:xfrm>
            <a:custGeom>
              <a:avLst/>
              <a:gdLst/>
              <a:ahLst/>
              <a:cxnLst/>
              <a:rect l="l" t="t" r="r" b="b"/>
              <a:pathLst>
                <a:path w="13744" h="5138" extrusionOk="0">
                  <a:moveTo>
                    <a:pt x="267" y="1"/>
                  </a:moveTo>
                  <a:lnTo>
                    <a:pt x="0" y="801"/>
                  </a:lnTo>
                  <a:lnTo>
                    <a:pt x="13476" y="5138"/>
                  </a:lnTo>
                  <a:lnTo>
                    <a:pt x="13743" y="437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85525" y="2944225"/>
              <a:ext cx="877300" cy="306075"/>
            </a:xfrm>
            <a:custGeom>
              <a:avLst/>
              <a:gdLst/>
              <a:ahLst/>
              <a:cxnLst/>
              <a:rect l="l" t="t" r="r" b="b"/>
              <a:pathLst>
                <a:path w="35092" h="12243" extrusionOk="0">
                  <a:moveTo>
                    <a:pt x="300" y="0"/>
                  </a:moveTo>
                  <a:lnTo>
                    <a:pt x="0" y="968"/>
                  </a:lnTo>
                  <a:lnTo>
                    <a:pt x="34792" y="12242"/>
                  </a:lnTo>
                  <a:lnTo>
                    <a:pt x="35092" y="11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666950" y="2906700"/>
              <a:ext cx="1175875" cy="402800"/>
            </a:xfrm>
            <a:custGeom>
              <a:avLst/>
              <a:gdLst/>
              <a:ahLst/>
              <a:cxnLst/>
              <a:rect l="l" t="t" r="r" b="b"/>
              <a:pathLst>
                <a:path w="47035" h="16112" extrusionOk="0">
                  <a:moveTo>
                    <a:pt x="301" y="0"/>
                  </a:moveTo>
                  <a:lnTo>
                    <a:pt x="1" y="1001"/>
                  </a:lnTo>
                  <a:lnTo>
                    <a:pt x="46734" y="16112"/>
                  </a:lnTo>
                  <a:lnTo>
                    <a:pt x="47034" y="1514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46950" y="2967575"/>
              <a:ext cx="698025" cy="248525"/>
            </a:xfrm>
            <a:custGeom>
              <a:avLst/>
              <a:gdLst/>
              <a:ahLst/>
              <a:cxnLst/>
              <a:rect l="l" t="t" r="r" b="b"/>
              <a:pathLst>
                <a:path w="27921" h="9941" extrusionOk="0">
                  <a:moveTo>
                    <a:pt x="334" y="0"/>
                  </a:moveTo>
                  <a:lnTo>
                    <a:pt x="0" y="1001"/>
                  </a:lnTo>
                  <a:lnTo>
                    <a:pt x="27620" y="9941"/>
                  </a:lnTo>
                  <a:lnTo>
                    <a:pt x="27920" y="894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627750" y="3027600"/>
              <a:ext cx="1176700" cy="402825"/>
            </a:xfrm>
            <a:custGeom>
              <a:avLst/>
              <a:gdLst/>
              <a:ahLst/>
              <a:cxnLst/>
              <a:rect l="l" t="t" r="r" b="b"/>
              <a:pathLst>
                <a:path w="47068" h="16113" extrusionOk="0">
                  <a:moveTo>
                    <a:pt x="335" y="1"/>
                  </a:moveTo>
                  <a:lnTo>
                    <a:pt x="1" y="1002"/>
                  </a:lnTo>
                  <a:lnTo>
                    <a:pt x="46734" y="16112"/>
                  </a:lnTo>
                  <a:lnTo>
                    <a:pt x="47068" y="1514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254875" y="3296975"/>
              <a:ext cx="529575" cy="193500"/>
            </a:xfrm>
            <a:custGeom>
              <a:avLst/>
              <a:gdLst/>
              <a:ahLst/>
              <a:cxnLst/>
              <a:rect l="l" t="t" r="r" b="b"/>
              <a:pathLst>
                <a:path w="21183" h="7740" extrusionOk="0">
                  <a:moveTo>
                    <a:pt x="301" y="0"/>
                  </a:moveTo>
                  <a:lnTo>
                    <a:pt x="1" y="1001"/>
                  </a:lnTo>
                  <a:lnTo>
                    <a:pt x="20849" y="7739"/>
                  </a:lnTo>
                  <a:lnTo>
                    <a:pt x="21182" y="677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589400" y="3147700"/>
              <a:ext cx="1175875" cy="402800"/>
            </a:xfrm>
            <a:custGeom>
              <a:avLst/>
              <a:gdLst/>
              <a:ahLst/>
              <a:cxnLst/>
              <a:rect l="l" t="t" r="r" b="b"/>
              <a:pathLst>
                <a:path w="47035" h="16112" extrusionOk="0">
                  <a:moveTo>
                    <a:pt x="334" y="0"/>
                  </a:moveTo>
                  <a:lnTo>
                    <a:pt x="1" y="1001"/>
                  </a:lnTo>
                  <a:lnTo>
                    <a:pt x="46734" y="16112"/>
                  </a:lnTo>
                  <a:lnTo>
                    <a:pt x="47034" y="1514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569375" y="3207750"/>
              <a:ext cx="857325" cy="299400"/>
            </a:xfrm>
            <a:custGeom>
              <a:avLst/>
              <a:gdLst/>
              <a:ahLst/>
              <a:cxnLst/>
              <a:rect l="l" t="t" r="r" b="b"/>
              <a:pathLst>
                <a:path w="34293" h="11976" extrusionOk="0">
                  <a:moveTo>
                    <a:pt x="335" y="0"/>
                  </a:moveTo>
                  <a:lnTo>
                    <a:pt x="1" y="1001"/>
                  </a:lnTo>
                  <a:lnTo>
                    <a:pt x="33959" y="11975"/>
                  </a:lnTo>
                  <a:lnTo>
                    <a:pt x="34292" y="1097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471700" y="3498775"/>
              <a:ext cx="274375" cy="111775"/>
            </a:xfrm>
            <a:custGeom>
              <a:avLst/>
              <a:gdLst/>
              <a:ahLst/>
              <a:cxnLst/>
              <a:rect l="l" t="t" r="r" b="b"/>
              <a:pathLst>
                <a:path w="10975" h="4471" extrusionOk="0">
                  <a:moveTo>
                    <a:pt x="301" y="1"/>
                  </a:moveTo>
                  <a:lnTo>
                    <a:pt x="0" y="1001"/>
                  </a:lnTo>
                  <a:lnTo>
                    <a:pt x="10641" y="4471"/>
                  </a:lnTo>
                  <a:lnTo>
                    <a:pt x="10975" y="347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607750" y="3087650"/>
              <a:ext cx="567925" cy="206000"/>
            </a:xfrm>
            <a:custGeom>
              <a:avLst/>
              <a:gdLst/>
              <a:ahLst/>
              <a:cxnLst/>
              <a:rect l="l" t="t" r="r" b="b"/>
              <a:pathLst>
                <a:path w="22717" h="8240" extrusionOk="0">
                  <a:moveTo>
                    <a:pt x="334" y="1"/>
                  </a:moveTo>
                  <a:lnTo>
                    <a:pt x="0" y="1001"/>
                  </a:lnTo>
                  <a:lnTo>
                    <a:pt x="22383" y="8240"/>
                  </a:lnTo>
                  <a:lnTo>
                    <a:pt x="22717" y="723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89150" y="3206900"/>
              <a:ext cx="434500" cy="163475"/>
            </a:xfrm>
            <a:custGeom>
              <a:avLst/>
              <a:gdLst/>
              <a:ahLst/>
              <a:cxnLst/>
              <a:rect l="l" t="t" r="r" b="b"/>
              <a:pathLst>
                <a:path w="17380" h="6539" extrusionOk="0">
                  <a:moveTo>
                    <a:pt x="300" y="1"/>
                  </a:moveTo>
                  <a:lnTo>
                    <a:pt x="0" y="1001"/>
                  </a:lnTo>
                  <a:lnTo>
                    <a:pt x="17046" y="6539"/>
                  </a:lnTo>
                  <a:lnTo>
                    <a:pt x="17379" y="55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587150" y="3638875"/>
              <a:ext cx="1480225" cy="1065800"/>
            </a:xfrm>
            <a:custGeom>
              <a:avLst/>
              <a:gdLst/>
              <a:ahLst/>
              <a:cxnLst/>
              <a:rect l="l" t="t" r="r" b="b"/>
              <a:pathLst>
                <a:path w="59209" h="42632" extrusionOk="0">
                  <a:moveTo>
                    <a:pt x="7472" y="1"/>
                  </a:moveTo>
                  <a:lnTo>
                    <a:pt x="0" y="29455"/>
                  </a:lnTo>
                  <a:lnTo>
                    <a:pt x="51704" y="42631"/>
                  </a:lnTo>
                  <a:lnTo>
                    <a:pt x="57508" y="19748"/>
                  </a:lnTo>
                  <a:lnTo>
                    <a:pt x="59209" y="13177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58CABD">
                <a:alpha val="419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673025" y="3587175"/>
              <a:ext cx="1480250" cy="1065800"/>
            </a:xfrm>
            <a:custGeom>
              <a:avLst/>
              <a:gdLst/>
              <a:ahLst/>
              <a:cxnLst/>
              <a:rect l="l" t="t" r="r" b="b"/>
              <a:pathLst>
                <a:path w="59210" h="42632" extrusionOk="0">
                  <a:moveTo>
                    <a:pt x="7506" y="1"/>
                  </a:moveTo>
                  <a:lnTo>
                    <a:pt x="1" y="29455"/>
                  </a:lnTo>
                  <a:lnTo>
                    <a:pt x="51704" y="42631"/>
                  </a:lnTo>
                  <a:lnTo>
                    <a:pt x="59210" y="13177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673025" y="4066675"/>
              <a:ext cx="1292625" cy="586300"/>
            </a:xfrm>
            <a:custGeom>
              <a:avLst/>
              <a:gdLst/>
              <a:ahLst/>
              <a:cxnLst/>
              <a:rect l="l" t="t" r="r" b="b"/>
              <a:pathLst>
                <a:path w="51705" h="23452" extrusionOk="0">
                  <a:moveTo>
                    <a:pt x="30156" y="1"/>
                  </a:moveTo>
                  <a:lnTo>
                    <a:pt x="1" y="10308"/>
                  </a:lnTo>
                  <a:lnTo>
                    <a:pt x="51704" y="23451"/>
                  </a:lnTo>
                  <a:lnTo>
                    <a:pt x="30156" y="1"/>
                  </a:lnTo>
                  <a:close/>
                </a:path>
              </a:pathLst>
            </a:custGeom>
            <a:solidFill>
              <a:srgbClr val="9FE6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18975" y="3752300"/>
              <a:ext cx="1292600" cy="485375"/>
            </a:xfrm>
            <a:custGeom>
              <a:avLst/>
              <a:gdLst/>
              <a:ahLst/>
              <a:cxnLst/>
              <a:rect l="l" t="t" r="r" b="b"/>
              <a:pathLst>
                <a:path w="51704" h="19415" extrusionOk="0">
                  <a:moveTo>
                    <a:pt x="0" y="0"/>
                  </a:moveTo>
                  <a:lnTo>
                    <a:pt x="22583" y="19414"/>
                  </a:lnTo>
                  <a:lnTo>
                    <a:pt x="51704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818975" y="3587175"/>
              <a:ext cx="1334300" cy="612125"/>
            </a:xfrm>
            <a:custGeom>
              <a:avLst/>
              <a:gdLst/>
              <a:ahLst/>
              <a:cxnLst/>
              <a:rect l="l" t="t" r="r" b="b"/>
              <a:pathLst>
                <a:path w="53372" h="24485" extrusionOk="0">
                  <a:moveTo>
                    <a:pt x="1668" y="1"/>
                  </a:moveTo>
                  <a:lnTo>
                    <a:pt x="0" y="6605"/>
                  </a:lnTo>
                  <a:lnTo>
                    <a:pt x="22983" y="24485"/>
                  </a:lnTo>
                  <a:lnTo>
                    <a:pt x="51704" y="19781"/>
                  </a:lnTo>
                  <a:lnTo>
                    <a:pt x="53372" y="1314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089175" y="2453025"/>
              <a:ext cx="2235775" cy="2490150"/>
            </a:xfrm>
            <a:custGeom>
              <a:avLst/>
              <a:gdLst/>
              <a:ahLst/>
              <a:cxnLst/>
              <a:rect l="l" t="t" r="r" b="b"/>
              <a:pathLst>
                <a:path w="89431" h="99606" extrusionOk="0">
                  <a:moveTo>
                    <a:pt x="55206" y="1"/>
                  </a:moveTo>
                  <a:lnTo>
                    <a:pt x="0" y="25486"/>
                  </a:lnTo>
                  <a:lnTo>
                    <a:pt x="34258" y="99605"/>
                  </a:lnTo>
                  <a:lnTo>
                    <a:pt x="89431" y="74087"/>
                  </a:lnTo>
                  <a:lnTo>
                    <a:pt x="552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047475" y="2527250"/>
              <a:ext cx="2235775" cy="2490150"/>
            </a:xfrm>
            <a:custGeom>
              <a:avLst/>
              <a:gdLst/>
              <a:ahLst/>
              <a:cxnLst/>
              <a:rect l="l" t="t" r="r" b="b"/>
              <a:pathLst>
                <a:path w="89431" h="99606" extrusionOk="0">
                  <a:moveTo>
                    <a:pt x="55173" y="1"/>
                  </a:moveTo>
                  <a:lnTo>
                    <a:pt x="0" y="25485"/>
                  </a:lnTo>
                  <a:lnTo>
                    <a:pt x="34225" y="99605"/>
                  </a:lnTo>
                  <a:lnTo>
                    <a:pt x="89431" y="74087"/>
                  </a:lnTo>
                  <a:lnTo>
                    <a:pt x="55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486950" y="3719275"/>
              <a:ext cx="161800" cy="141575"/>
            </a:xfrm>
            <a:custGeom>
              <a:avLst/>
              <a:gdLst/>
              <a:ahLst/>
              <a:cxnLst/>
              <a:rect l="l" t="t" r="r" b="b"/>
              <a:pathLst>
                <a:path w="6472" h="5663" extrusionOk="0">
                  <a:moveTo>
                    <a:pt x="3234" y="659"/>
                  </a:moveTo>
                  <a:cubicBezTo>
                    <a:pt x="4057" y="659"/>
                    <a:pt x="4837" y="1130"/>
                    <a:pt x="5204" y="1888"/>
                  </a:cubicBezTo>
                  <a:cubicBezTo>
                    <a:pt x="5704" y="2989"/>
                    <a:pt x="5271" y="4290"/>
                    <a:pt x="4170" y="4790"/>
                  </a:cubicBezTo>
                  <a:cubicBezTo>
                    <a:pt x="3880" y="4926"/>
                    <a:pt x="3574" y="4991"/>
                    <a:pt x="3270" y="4991"/>
                  </a:cubicBezTo>
                  <a:cubicBezTo>
                    <a:pt x="2456" y="4991"/>
                    <a:pt x="1666" y="4525"/>
                    <a:pt x="1301" y="3723"/>
                  </a:cubicBezTo>
                  <a:cubicBezTo>
                    <a:pt x="801" y="2656"/>
                    <a:pt x="1268" y="1355"/>
                    <a:pt x="2335" y="854"/>
                  </a:cubicBezTo>
                  <a:cubicBezTo>
                    <a:pt x="2629" y="721"/>
                    <a:pt x="2934" y="659"/>
                    <a:pt x="3234" y="659"/>
                  </a:cubicBezTo>
                  <a:close/>
                  <a:moveTo>
                    <a:pt x="3259" y="1"/>
                  </a:moveTo>
                  <a:cubicBezTo>
                    <a:pt x="2851" y="1"/>
                    <a:pt x="2434" y="93"/>
                    <a:pt x="2035" y="287"/>
                  </a:cubicBezTo>
                  <a:cubicBezTo>
                    <a:pt x="634" y="954"/>
                    <a:pt x="0" y="2622"/>
                    <a:pt x="668" y="4023"/>
                  </a:cubicBezTo>
                  <a:cubicBezTo>
                    <a:pt x="1150" y="5061"/>
                    <a:pt x="2158" y="5663"/>
                    <a:pt x="3221" y="5663"/>
                  </a:cubicBezTo>
                  <a:cubicBezTo>
                    <a:pt x="3627" y="5663"/>
                    <a:pt x="4041" y="5575"/>
                    <a:pt x="4437" y="5391"/>
                  </a:cubicBezTo>
                  <a:cubicBezTo>
                    <a:pt x="5838" y="4724"/>
                    <a:pt x="6472" y="3056"/>
                    <a:pt x="5805" y="1655"/>
                  </a:cubicBezTo>
                  <a:cubicBezTo>
                    <a:pt x="5323" y="619"/>
                    <a:pt x="4319" y="1"/>
                    <a:pt x="3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524475" y="3699125"/>
              <a:ext cx="104275" cy="114500"/>
            </a:xfrm>
            <a:custGeom>
              <a:avLst/>
              <a:gdLst/>
              <a:ahLst/>
              <a:cxnLst/>
              <a:rect l="l" t="t" r="r" b="b"/>
              <a:pathLst>
                <a:path w="4171" h="4580" extrusionOk="0">
                  <a:moveTo>
                    <a:pt x="3808" y="0"/>
                  </a:moveTo>
                  <a:cubicBezTo>
                    <a:pt x="3688" y="0"/>
                    <a:pt x="3577" y="69"/>
                    <a:pt x="3503" y="193"/>
                  </a:cubicBezTo>
                  <a:lnTo>
                    <a:pt x="1835" y="3829"/>
                  </a:lnTo>
                  <a:lnTo>
                    <a:pt x="467" y="3295"/>
                  </a:lnTo>
                  <a:cubicBezTo>
                    <a:pt x="432" y="3281"/>
                    <a:pt x="396" y="3274"/>
                    <a:pt x="361" y="3274"/>
                  </a:cubicBezTo>
                  <a:cubicBezTo>
                    <a:pt x="232" y="3274"/>
                    <a:pt x="112" y="3364"/>
                    <a:pt x="34" y="3495"/>
                  </a:cubicBezTo>
                  <a:cubicBezTo>
                    <a:pt x="0" y="3662"/>
                    <a:pt x="67" y="3829"/>
                    <a:pt x="267" y="3929"/>
                  </a:cubicBezTo>
                  <a:lnTo>
                    <a:pt x="1935" y="4529"/>
                  </a:lnTo>
                  <a:cubicBezTo>
                    <a:pt x="1969" y="4562"/>
                    <a:pt x="2010" y="4579"/>
                    <a:pt x="2052" y="4579"/>
                  </a:cubicBezTo>
                  <a:cubicBezTo>
                    <a:pt x="2094" y="4579"/>
                    <a:pt x="2135" y="4562"/>
                    <a:pt x="2169" y="4529"/>
                  </a:cubicBezTo>
                  <a:cubicBezTo>
                    <a:pt x="2269" y="4496"/>
                    <a:pt x="2302" y="4462"/>
                    <a:pt x="2302" y="4362"/>
                  </a:cubicBezTo>
                  <a:lnTo>
                    <a:pt x="4103" y="459"/>
                  </a:lnTo>
                  <a:cubicBezTo>
                    <a:pt x="4170" y="293"/>
                    <a:pt x="4103" y="126"/>
                    <a:pt x="3937" y="26"/>
                  </a:cubicBezTo>
                  <a:cubicBezTo>
                    <a:pt x="3894" y="9"/>
                    <a:pt x="3850" y="0"/>
                    <a:pt x="3808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685425" y="3250275"/>
              <a:ext cx="930675" cy="444500"/>
            </a:xfrm>
            <a:custGeom>
              <a:avLst/>
              <a:gdLst/>
              <a:ahLst/>
              <a:cxnLst/>
              <a:rect l="l" t="t" r="r" b="b"/>
              <a:pathLst>
                <a:path w="37227" h="17780" extrusionOk="0">
                  <a:moveTo>
                    <a:pt x="36893" y="0"/>
                  </a:moveTo>
                  <a:lnTo>
                    <a:pt x="0" y="17046"/>
                  </a:lnTo>
                  <a:lnTo>
                    <a:pt x="367" y="17780"/>
                  </a:lnTo>
                  <a:lnTo>
                    <a:pt x="37227" y="767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998975" y="3289475"/>
              <a:ext cx="635475" cy="308575"/>
            </a:xfrm>
            <a:custGeom>
              <a:avLst/>
              <a:gdLst/>
              <a:ahLst/>
              <a:cxnLst/>
              <a:rect l="l" t="t" r="r" b="b"/>
              <a:pathLst>
                <a:path w="25419" h="12343" extrusionOk="0">
                  <a:moveTo>
                    <a:pt x="25052" y="0"/>
                  </a:moveTo>
                  <a:lnTo>
                    <a:pt x="1" y="11575"/>
                  </a:lnTo>
                  <a:lnTo>
                    <a:pt x="334" y="12342"/>
                  </a:lnTo>
                  <a:lnTo>
                    <a:pt x="25419" y="767"/>
                  </a:lnTo>
                  <a:lnTo>
                    <a:pt x="25052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722125" y="3492950"/>
              <a:ext cx="577100" cy="281050"/>
            </a:xfrm>
            <a:custGeom>
              <a:avLst/>
              <a:gdLst/>
              <a:ahLst/>
              <a:cxnLst/>
              <a:rect l="l" t="t" r="r" b="b"/>
              <a:pathLst>
                <a:path w="23084" h="11242" extrusionOk="0">
                  <a:moveTo>
                    <a:pt x="22750" y="0"/>
                  </a:moveTo>
                  <a:lnTo>
                    <a:pt x="0" y="10508"/>
                  </a:lnTo>
                  <a:lnTo>
                    <a:pt x="334" y="11242"/>
                  </a:lnTo>
                  <a:lnTo>
                    <a:pt x="23083" y="734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703775" y="3594675"/>
              <a:ext cx="270200" cy="139300"/>
            </a:xfrm>
            <a:custGeom>
              <a:avLst/>
              <a:gdLst/>
              <a:ahLst/>
              <a:cxnLst/>
              <a:rect l="l" t="t" r="r" b="b"/>
              <a:pathLst>
                <a:path w="10808" h="5572" extrusionOk="0">
                  <a:moveTo>
                    <a:pt x="10474" y="1"/>
                  </a:moveTo>
                  <a:lnTo>
                    <a:pt x="0" y="4838"/>
                  </a:lnTo>
                  <a:lnTo>
                    <a:pt x="367" y="5571"/>
                  </a:lnTo>
                  <a:lnTo>
                    <a:pt x="10808" y="76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319200" y="3328650"/>
              <a:ext cx="334450" cy="169325"/>
            </a:xfrm>
            <a:custGeom>
              <a:avLst/>
              <a:gdLst/>
              <a:ahLst/>
              <a:cxnLst/>
              <a:rect l="l" t="t" r="r" b="b"/>
              <a:pathLst>
                <a:path w="13378" h="6773" extrusionOk="0">
                  <a:moveTo>
                    <a:pt x="13010" y="1"/>
                  </a:moveTo>
                  <a:lnTo>
                    <a:pt x="1" y="6005"/>
                  </a:lnTo>
                  <a:lnTo>
                    <a:pt x="334" y="6772"/>
                  </a:lnTo>
                  <a:lnTo>
                    <a:pt x="13377" y="735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591200" y="3943300"/>
              <a:ext cx="160950" cy="141750"/>
            </a:xfrm>
            <a:custGeom>
              <a:avLst/>
              <a:gdLst/>
              <a:ahLst/>
              <a:cxnLst/>
              <a:rect l="l" t="t" r="r" b="b"/>
              <a:pathLst>
                <a:path w="6438" h="5670" extrusionOk="0">
                  <a:moveTo>
                    <a:pt x="3254" y="699"/>
                  </a:moveTo>
                  <a:cubicBezTo>
                    <a:pt x="4070" y="699"/>
                    <a:pt x="4840" y="1158"/>
                    <a:pt x="5204" y="1934"/>
                  </a:cubicBezTo>
                  <a:cubicBezTo>
                    <a:pt x="5704" y="3035"/>
                    <a:pt x="5270" y="4336"/>
                    <a:pt x="4170" y="4836"/>
                  </a:cubicBezTo>
                  <a:cubicBezTo>
                    <a:pt x="3880" y="4972"/>
                    <a:pt x="3573" y="5036"/>
                    <a:pt x="3270" y="5036"/>
                  </a:cubicBezTo>
                  <a:cubicBezTo>
                    <a:pt x="2455" y="5036"/>
                    <a:pt x="1666" y="4571"/>
                    <a:pt x="1301" y="3768"/>
                  </a:cubicBezTo>
                  <a:cubicBezTo>
                    <a:pt x="801" y="2701"/>
                    <a:pt x="1268" y="1400"/>
                    <a:pt x="2335" y="900"/>
                  </a:cubicBezTo>
                  <a:cubicBezTo>
                    <a:pt x="2635" y="763"/>
                    <a:pt x="2948" y="699"/>
                    <a:pt x="3254" y="699"/>
                  </a:cubicBezTo>
                  <a:close/>
                  <a:moveTo>
                    <a:pt x="3226" y="0"/>
                  </a:moveTo>
                  <a:cubicBezTo>
                    <a:pt x="2828" y="0"/>
                    <a:pt x="2423" y="86"/>
                    <a:pt x="2035" y="266"/>
                  </a:cubicBezTo>
                  <a:cubicBezTo>
                    <a:pt x="634" y="933"/>
                    <a:pt x="0" y="2601"/>
                    <a:pt x="667" y="4035"/>
                  </a:cubicBezTo>
                  <a:cubicBezTo>
                    <a:pt x="1153" y="5056"/>
                    <a:pt x="2170" y="5669"/>
                    <a:pt x="3241" y="5669"/>
                  </a:cubicBezTo>
                  <a:cubicBezTo>
                    <a:pt x="3640" y="5669"/>
                    <a:pt x="4047" y="5584"/>
                    <a:pt x="4437" y="5403"/>
                  </a:cubicBezTo>
                  <a:cubicBezTo>
                    <a:pt x="5838" y="4769"/>
                    <a:pt x="6438" y="3068"/>
                    <a:pt x="5804" y="1667"/>
                  </a:cubicBezTo>
                  <a:cubicBezTo>
                    <a:pt x="5317" y="621"/>
                    <a:pt x="4298" y="0"/>
                    <a:pt x="3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628725" y="3924275"/>
              <a:ext cx="104250" cy="114500"/>
            </a:xfrm>
            <a:custGeom>
              <a:avLst/>
              <a:gdLst/>
              <a:ahLst/>
              <a:cxnLst/>
              <a:rect l="l" t="t" r="r" b="b"/>
              <a:pathLst>
                <a:path w="4170" h="4580" extrusionOk="0">
                  <a:moveTo>
                    <a:pt x="3808" y="1"/>
                  </a:moveTo>
                  <a:cubicBezTo>
                    <a:pt x="3688" y="1"/>
                    <a:pt x="3577" y="69"/>
                    <a:pt x="3503" y="193"/>
                  </a:cubicBezTo>
                  <a:lnTo>
                    <a:pt x="1835" y="3829"/>
                  </a:lnTo>
                  <a:lnTo>
                    <a:pt x="467" y="3295"/>
                  </a:lnTo>
                  <a:cubicBezTo>
                    <a:pt x="439" y="3290"/>
                    <a:pt x="411" y="3287"/>
                    <a:pt x="384" y="3287"/>
                  </a:cubicBezTo>
                  <a:cubicBezTo>
                    <a:pt x="247" y="3287"/>
                    <a:pt x="117" y="3356"/>
                    <a:pt x="33" y="3495"/>
                  </a:cubicBezTo>
                  <a:cubicBezTo>
                    <a:pt x="0" y="3662"/>
                    <a:pt x="67" y="3829"/>
                    <a:pt x="267" y="3929"/>
                  </a:cubicBezTo>
                  <a:lnTo>
                    <a:pt x="1935" y="4529"/>
                  </a:lnTo>
                  <a:cubicBezTo>
                    <a:pt x="1968" y="4563"/>
                    <a:pt x="2010" y="4579"/>
                    <a:pt x="2052" y="4579"/>
                  </a:cubicBezTo>
                  <a:cubicBezTo>
                    <a:pt x="2093" y="4579"/>
                    <a:pt x="2135" y="4563"/>
                    <a:pt x="2168" y="4529"/>
                  </a:cubicBezTo>
                  <a:cubicBezTo>
                    <a:pt x="2202" y="4496"/>
                    <a:pt x="2302" y="4463"/>
                    <a:pt x="2302" y="4363"/>
                  </a:cubicBezTo>
                  <a:lnTo>
                    <a:pt x="4103" y="460"/>
                  </a:lnTo>
                  <a:cubicBezTo>
                    <a:pt x="4170" y="293"/>
                    <a:pt x="4103" y="126"/>
                    <a:pt x="3936" y="26"/>
                  </a:cubicBezTo>
                  <a:cubicBezTo>
                    <a:pt x="3893" y="9"/>
                    <a:pt x="3850" y="1"/>
                    <a:pt x="3808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789675" y="3475425"/>
              <a:ext cx="930675" cy="444525"/>
            </a:xfrm>
            <a:custGeom>
              <a:avLst/>
              <a:gdLst/>
              <a:ahLst/>
              <a:cxnLst/>
              <a:rect l="l" t="t" r="r" b="b"/>
              <a:pathLst>
                <a:path w="37227" h="17781" extrusionOk="0">
                  <a:moveTo>
                    <a:pt x="36893" y="1"/>
                  </a:moveTo>
                  <a:lnTo>
                    <a:pt x="0" y="17046"/>
                  </a:lnTo>
                  <a:lnTo>
                    <a:pt x="367" y="17780"/>
                  </a:lnTo>
                  <a:lnTo>
                    <a:pt x="37227" y="768"/>
                  </a:lnTo>
                  <a:lnTo>
                    <a:pt x="36893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03225" y="3514625"/>
              <a:ext cx="635475" cy="308575"/>
            </a:xfrm>
            <a:custGeom>
              <a:avLst/>
              <a:gdLst/>
              <a:ahLst/>
              <a:cxnLst/>
              <a:rect l="l" t="t" r="r" b="b"/>
              <a:pathLst>
                <a:path w="25419" h="12343" extrusionOk="0">
                  <a:moveTo>
                    <a:pt x="25052" y="0"/>
                  </a:moveTo>
                  <a:lnTo>
                    <a:pt x="0" y="11575"/>
                  </a:lnTo>
                  <a:lnTo>
                    <a:pt x="334" y="12343"/>
                  </a:lnTo>
                  <a:lnTo>
                    <a:pt x="25418" y="768"/>
                  </a:lnTo>
                  <a:lnTo>
                    <a:pt x="25052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826350" y="3717275"/>
              <a:ext cx="577100" cy="281900"/>
            </a:xfrm>
            <a:custGeom>
              <a:avLst/>
              <a:gdLst/>
              <a:ahLst/>
              <a:cxnLst/>
              <a:rect l="l" t="t" r="r" b="b"/>
              <a:pathLst>
                <a:path w="23084" h="11276" extrusionOk="0">
                  <a:moveTo>
                    <a:pt x="22750" y="0"/>
                  </a:moveTo>
                  <a:lnTo>
                    <a:pt x="1" y="10508"/>
                  </a:lnTo>
                  <a:lnTo>
                    <a:pt x="334" y="11275"/>
                  </a:lnTo>
                  <a:lnTo>
                    <a:pt x="23084" y="768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807175" y="3819850"/>
              <a:ext cx="270225" cy="140125"/>
            </a:xfrm>
            <a:custGeom>
              <a:avLst/>
              <a:gdLst/>
              <a:ahLst/>
              <a:cxnLst/>
              <a:rect l="l" t="t" r="r" b="b"/>
              <a:pathLst>
                <a:path w="10809" h="5605" extrusionOk="0">
                  <a:moveTo>
                    <a:pt x="10475" y="0"/>
                  </a:moveTo>
                  <a:lnTo>
                    <a:pt x="1" y="4837"/>
                  </a:lnTo>
                  <a:lnTo>
                    <a:pt x="367" y="5604"/>
                  </a:lnTo>
                  <a:lnTo>
                    <a:pt x="10808" y="7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422625" y="3553825"/>
              <a:ext cx="334425" cy="169300"/>
            </a:xfrm>
            <a:custGeom>
              <a:avLst/>
              <a:gdLst/>
              <a:ahLst/>
              <a:cxnLst/>
              <a:rect l="l" t="t" r="r" b="b"/>
              <a:pathLst>
                <a:path w="13377" h="6772" extrusionOk="0">
                  <a:moveTo>
                    <a:pt x="13009" y="0"/>
                  </a:moveTo>
                  <a:lnTo>
                    <a:pt x="0" y="6005"/>
                  </a:lnTo>
                  <a:lnTo>
                    <a:pt x="334" y="6772"/>
                  </a:lnTo>
                  <a:lnTo>
                    <a:pt x="13376" y="767"/>
                  </a:lnTo>
                  <a:lnTo>
                    <a:pt x="13009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695425" y="4168450"/>
              <a:ext cx="160975" cy="141750"/>
            </a:xfrm>
            <a:custGeom>
              <a:avLst/>
              <a:gdLst/>
              <a:ahLst/>
              <a:cxnLst/>
              <a:rect l="l" t="t" r="r" b="b"/>
              <a:pathLst>
                <a:path w="6439" h="5670" extrusionOk="0">
                  <a:moveTo>
                    <a:pt x="3207" y="699"/>
                  </a:moveTo>
                  <a:cubicBezTo>
                    <a:pt x="4020" y="699"/>
                    <a:pt x="4807" y="1158"/>
                    <a:pt x="5171" y="1934"/>
                  </a:cubicBezTo>
                  <a:cubicBezTo>
                    <a:pt x="5671" y="3035"/>
                    <a:pt x="5204" y="4336"/>
                    <a:pt x="4137" y="4836"/>
                  </a:cubicBezTo>
                  <a:cubicBezTo>
                    <a:pt x="3841" y="4962"/>
                    <a:pt x="3534" y="5022"/>
                    <a:pt x="3232" y="5022"/>
                  </a:cubicBezTo>
                  <a:cubicBezTo>
                    <a:pt x="2411" y="5022"/>
                    <a:pt x="1634" y="4574"/>
                    <a:pt x="1268" y="3769"/>
                  </a:cubicBezTo>
                  <a:cubicBezTo>
                    <a:pt x="768" y="2701"/>
                    <a:pt x="1202" y="1401"/>
                    <a:pt x="2302" y="900"/>
                  </a:cubicBezTo>
                  <a:cubicBezTo>
                    <a:pt x="2593" y="764"/>
                    <a:pt x="2902" y="699"/>
                    <a:pt x="3207" y="699"/>
                  </a:cubicBezTo>
                  <a:close/>
                  <a:moveTo>
                    <a:pt x="3226" y="1"/>
                  </a:moveTo>
                  <a:cubicBezTo>
                    <a:pt x="2828" y="1"/>
                    <a:pt x="2423" y="86"/>
                    <a:pt x="2035" y="266"/>
                  </a:cubicBezTo>
                  <a:cubicBezTo>
                    <a:pt x="634" y="934"/>
                    <a:pt x="1" y="2601"/>
                    <a:pt x="668" y="4036"/>
                  </a:cubicBezTo>
                  <a:cubicBezTo>
                    <a:pt x="1154" y="5056"/>
                    <a:pt x="2171" y="5670"/>
                    <a:pt x="3242" y="5670"/>
                  </a:cubicBezTo>
                  <a:cubicBezTo>
                    <a:pt x="3641" y="5670"/>
                    <a:pt x="4048" y="5585"/>
                    <a:pt x="4437" y="5403"/>
                  </a:cubicBezTo>
                  <a:cubicBezTo>
                    <a:pt x="5805" y="4736"/>
                    <a:pt x="6439" y="3068"/>
                    <a:pt x="5805" y="1667"/>
                  </a:cubicBezTo>
                  <a:cubicBezTo>
                    <a:pt x="5318" y="621"/>
                    <a:pt x="4299" y="1"/>
                    <a:pt x="3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732125" y="4149450"/>
              <a:ext cx="104275" cy="114475"/>
            </a:xfrm>
            <a:custGeom>
              <a:avLst/>
              <a:gdLst/>
              <a:ahLst/>
              <a:cxnLst/>
              <a:rect l="l" t="t" r="r" b="b"/>
              <a:pathLst>
                <a:path w="4171" h="4579" extrusionOk="0">
                  <a:moveTo>
                    <a:pt x="3776" y="0"/>
                  </a:moveTo>
                  <a:cubicBezTo>
                    <a:pt x="3657" y="0"/>
                    <a:pt x="3552" y="69"/>
                    <a:pt x="3503" y="192"/>
                  </a:cubicBezTo>
                  <a:lnTo>
                    <a:pt x="1835" y="3828"/>
                  </a:lnTo>
                  <a:lnTo>
                    <a:pt x="467" y="3295"/>
                  </a:lnTo>
                  <a:cubicBezTo>
                    <a:pt x="440" y="3289"/>
                    <a:pt x="411" y="3286"/>
                    <a:pt x="382" y="3286"/>
                  </a:cubicBezTo>
                  <a:cubicBezTo>
                    <a:pt x="238" y="3286"/>
                    <a:pt x="89" y="3356"/>
                    <a:pt x="34" y="3495"/>
                  </a:cubicBezTo>
                  <a:cubicBezTo>
                    <a:pt x="0" y="3662"/>
                    <a:pt x="67" y="3828"/>
                    <a:pt x="234" y="3928"/>
                  </a:cubicBezTo>
                  <a:lnTo>
                    <a:pt x="1902" y="4529"/>
                  </a:lnTo>
                  <a:cubicBezTo>
                    <a:pt x="1952" y="4562"/>
                    <a:pt x="1993" y="4579"/>
                    <a:pt x="2035" y="4579"/>
                  </a:cubicBezTo>
                  <a:cubicBezTo>
                    <a:pt x="2077" y="4579"/>
                    <a:pt x="2119" y="4562"/>
                    <a:pt x="2169" y="4529"/>
                  </a:cubicBezTo>
                  <a:cubicBezTo>
                    <a:pt x="2235" y="4496"/>
                    <a:pt x="2302" y="4429"/>
                    <a:pt x="2302" y="4362"/>
                  </a:cubicBezTo>
                  <a:lnTo>
                    <a:pt x="4070" y="459"/>
                  </a:lnTo>
                  <a:cubicBezTo>
                    <a:pt x="4170" y="293"/>
                    <a:pt x="4070" y="126"/>
                    <a:pt x="3903" y="26"/>
                  </a:cubicBezTo>
                  <a:cubicBezTo>
                    <a:pt x="3860" y="8"/>
                    <a:pt x="3817" y="0"/>
                    <a:pt x="3776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893075" y="3699750"/>
              <a:ext cx="930675" cy="445350"/>
            </a:xfrm>
            <a:custGeom>
              <a:avLst/>
              <a:gdLst/>
              <a:ahLst/>
              <a:cxnLst/>
              <a:rect l="l" t="t" r="r" b="b"/>
              <a:pathLst>
                <a:path w="37227" h="17814" extrusionOk="0">
                  <a:moveTo>
                    <a:pt x="36860" y="1"/>
                  </a:moveTo>
                  <a:lnTo>
                    <a:pt x="0" y="17046"/>
                  </a:lnTo>
                  <a:lnTo>
                    <a:pt x="334" y="17814"/>
                  </a:lnTo>
                  <a:lnTo>
                    <a:pt x="37227" y="768"/>
                  </a:lnTo>
                  <a:lnTo>
                    <a:pt x="3686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207450" y="3739775"/>
              <a:ext cx="635500" cy="307750"/>
            </a:xfrm>
            <a:custGeom>
              <a:avLst/>
              <a:gdLst/>
              <a:ahLst/>
              <a:cxnLst/>
              <a:rect l="l" t="t" r="r" b="b"/>
              <a:pathLst>
                <a:path w="25420" h="12310" extrusionOk="0">
                  <a:moveTo>
                    <a:pt x="25052" y="1"/>
                  </a:moveTo>
                  <a:lnTo>
                    <a:pt x="1" y="11576"/>
                  </a:lnTo>
                  <a:lnTo>
                    <a:pt x="368" y="12310"/>
                  </a:lnTo>
                  <a:lnTo>
                    <a:pt x="25419" y="735"/>
                  </a:lnTo>
                  <a:lnTo>
                    <a:pt x="25052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930600" y="3941600"/>
              <a:ext cx="577100" cy="281900"/>
            </a:xfrm>
            <a:custGeom>
              <a:avLst/>
              <a:gdLst/>
              <a:ahLst/>
              <a:cxnLst/>
              <a:rect l="l" t="t" r="r" b="b"/>
              <a:pathLst>
                <a:path w="23084" h="11276" extrusionOk="0">
                  <a:moveTo>
                    <a:pt x="22750" y="0"/>
                  </a:moveTo>
                  <a:lnTo>
                    <a:pt x="0" y="10508"/>
                  </a:lnTo>
                  <a:lnTo>
                    <a:pt x="334" y="11275"/>
                  </a:lnTo>
                  <a:lnTo>
                    <a:pt x="23084" y="768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911425" y="4045000"/>
              <a:ext cx="270200" cy="139300"/>
            </a:xfrm>
            <a:custGeom>
              <a:avLst/>
              <a:gdLst/>
              <a:ahLst/>
              <a:cxnLst/>
              <a:rect l="l" t="t" r="r" b="b"/>
              <a:pathLst>
                <a:path w="10808" h="5572" extrusionOk="0">
                  <a:moveTo>
                    <a:pt x="10474" y="1"/>
                  </a:moveTo>
                  <a:lnTo>
                    <a:pt x="0" y="4837"/>
                  </a:lnTo>
                  <a:lnTo>
                    <a:pt x="367" y="5571"/>
                  </a:lnTo>
                  <a:lnTo>
                    <a:pt x="10808" y="76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526850" y="3778975"/>
              <a:ext cx="334425" cy="169325"/>
            </a:xfrm>
            <a:custGeom>
              <a:avLst/>
              <a:gdLst/>
              <a:ahLst/>
              <a:cxnLst/>
              <a:rect l="l" t="t" r="r" b="b"/>
              <a:pathLst>
                <a:path w="13377" h="6773" extrusionOk="0">
                  <a:moveTo>
                    <a:pt x="13010" y="1"/>
                  </a:moveTo>
                  <a:lnTo>
                    <a:pt x="1" y="6005"/>
                  </a:lnTo>
                  <a:lnTo>
                    <a:pt x="334" y="6772"/>
                  </a:lnTo>
                  <a:lnTo>
                    <a:pt x="13377" y="768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076525" y="3914900"/>
              <a:ext cx="849800" cy="411175"/>
            </a:xfrm>
            <a:custGeom>
              <a:avLst/>
              <a:gdLst/>
              <a:ahLst/>
              <a:cxnLst/>
              <a:rect l="l" t="t" r="r" b="b"/>
              <a:pathLst>
                <a:path w="33992" h="16447" extrusionOk="0">
                  <a:moveTo>
                    <a:pt x="33525" y="1"/>
                  </a:moveTo>
                  <a:lnTo>
                    <a:pt x="1" y="15512"/>
                  </a:lnTo>
                  <a:lnTo>
                    <a:pt x="435" y="16446"/>
                  </a:lnTo>
                  <a:lnTo>
                    <a:pt x="33992" y="935"/>
                  </a:lnTo>
                  <a:lnTo>
                    <a:pt x="33525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814675" y="3973275"/>
              <a:ext cx="1137500" cy="543750"/>
            </a:xfrm>
            <a:custGeom>
              <a:avLst/>
              <a:gdLst/>
              <a:ahLst/>
              <a:cxnLst/>
              <a:rect l="l" t="t" r="r" b="b"/>
              <a:pathLst>
                <a:path w="45500" h="21750" extrusionOk="0">
                  <a:moveTo>
                    <a:pt x="45066" y="1"/>
                  </a:moveTo>
                  <a:lnTo>
                    <a:pt x="1" y="20782"/>
                  </a:lnTo>
                  <a:lnTo>
                    <a:pt x="434" y="21750"/>
                  </a:lnTo>
                  <a:lnTo>
                    <a:pt x="45500" y="935"/>
                  </a:lnTo>
                  <a:lnTo>
                    <a:pt x="4506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843025" y="4243475"/>
              <a:ext cx="675525" cy="331100"/>
            </a:xfrm>
            <a:custGeom>
              <a:avLst/>
              <a:gdLst/>
              <a:ahLst/>
              <a:cxnLst/>
              <a:rect l="l" t="t" r="r" b="b"/>
              <a:pathLst>
                <a:path w="27021" h="13244" extrusionOk="0">
                  <a:moveTo>
                    <a:pt x="26587" y="1"/>
                  </a:moveTo>
                  <a:lnTo>
                    <a:pt x="1" y="12310"/>
                  </a:lnTo>
                  <a:lnTo>
                    <a:pt x="435" y="13244"/>
                  </a:lnTo>
                  <a:lnTo>
                    <a:pt x="27020" y="968"/>
                  </a:lnTo>
                  <a:lnTo>
                    <a:pt x="26587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868875" y="4088375"/>
              <a:ext cx="1137525" cy="543750"/>
            </a:xfrm>
            <a:custGeom>
              <a:avLst/>
              <a:gdLst/>
              <a:ahLst/>
              <a:cxnLst/>
              <a:rect l="l" t="t" r="r" b="b"/>
              <a:pathLst>
                <a:path w="45501" h="21750" extrusionOk="0">
                  <a:moveTo>
                    <a:pt x="45033" y="0"/>
                  </a:moveTo>
                  <a:lnTo>
                    <a:pt x="1" y="20815"/>
                  </a:lnTo>
                  <a:lnTo>
                    <a:pt x="435" y="21749"/>
                  </a:lnTo>
                  <a:lnTo>
                    <a:pt x="45500" y="934"/>
                  </a:lnTo>
                  <a:lnTo>
                    <a:pt x="45033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518525" y="4147575"/>
              <a:ext cx="512875" cy="255200"/>
            </a:xfrm>
            <a:custGeom>
              <a:avLst/>
              <a:gdLst/>
              <a:ahLst/>
              <a:cxnLst/>
              <a:rect l="l" t="t" r="r" b="b"/>
              <a:pathLst>
                <a:path w="20515" h="10208" extrusionOk="0">
                  <a:moveTo>
                    <a:pt x="20081" y="1"/>
                  </a:moveTo>
                  <a:lnTo>
                    <a:pt x="0" y="9274"/>
                  </a:lnTo>
                  <a:lnTo>
                    <a:pt x="434" y="10208"/>
                  </a:lnTo>
                  <a:lnTo>
                    <a:pt x="20515" y="935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22250" y="4204275"/>
              <a:ext cx="1136675" cy="543750"/>
            </a:xfrm>
            <a:custGeom>
              <a:avLst/>
              <a:gdLst/>
              <a:ahLst/>
              <a:cxnLst/>
              <a:rect l="l" t="t" r="r" b="b"/>
              <a:pathLst>
                <a:path w="45467" h="21750" extrusionOk="0">
                  <a:moveTo>
                    <a:pt x="45033" y="1"/>
                  </a:moveTo>
                  <a:lnTo>
                    <a:pt x="1" y="20816"/>
                  </a:lnTo>
                  <a:lnTo>
                    <a:pt x="434" y="21750"/>
                  </a:lnTo>
                  <a:lnTo>
                    <a:pt x="45467" y="935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949775" y="4404425"/>
              <a:ext cx="828950" cy="401975"/>
            </a:xfrm>
            <a:custGeom>
              <a:avLst/>
              <a:gdLst/>
              <a:ahLst/>
              <a:cxnLst/>
              <a:rect l="l" t="t" r="r" b="b"/>
              <a:pathLst>
                <a:path w="33158" h="16079" extrusionOk="0">
                  <a:moveTo>
                    <a:pt x="32724" y="1"/>
                  </a:moveTo>
                  <a:lnTo>
                    <a:pt x="1" y="15111"/>
                  </a:lnTo>
                  <a:lnTo>
                    <a:pt x="434" y="16079"/>
                  </a:lnTo>
                  <a:lnTo>
                    <a:pt x="33158" y="935"/>
                  </a:lnTo>
                  <a:lnTo>
                    <a:pt x="32724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817075" y="4261825"/>
              <a:ext cx="268550" cy="142625"/>
            </a:xfrm>
            <a:custGeom>
              <a:avLst/>
              <a:gdLst/>
              <a:ahLst/>
              <a:cxnLst/>
              <a:rect l="l" t="t" r="r" b="b"/>
              <a:pathLst>
                <a:path w="10742" h="5705" extrusionOk="0">
                  <a:moveTo>
                    <a:pt x="10307" y="1"/>
                  </a:moveTo>
                  <a:lnTo>
                    <a:pt x="0" y="4771"/>
                  </a:lnTo>
                  <a:lnTo>
                    <a:pt x="434" y="5705"/>
                  </a:lnTo>
                  <a:lnTo>
                    <a:pt x="10741" y="968"/>
                  </a:lnTo>
                  <a:lnTo>
                    <a:pt x="10307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95575" y="4417775"/>
              <a:ext cx="549575" cy="272725"/>
            </a:xfrm>
            <a:custGeom>
              <a:avLst/>
              <a:gdLst/>
              <a:ahLst/>
              <a:cxnLst/>
              <a:rect l="l" t="t" r="r" b="b"/>
              <a:pathLst>
                <a:path w="21983" h="10909" extrusionOk="0">
                  <a:moveTo>
                    <a:pt x="21549" y="0"/>
                  </a:moveTo>
                  <a:lnTo>
                    <a:pt x="0" y="9974"/>
                  </a:lnTo>
                  <a:lnTo>
                    <a:pt x="434" y="10908"/>
                  </a:lnTo>
                  <a:lnTo>
                    <a:pt x="21983" y="968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556875" y="4030825"/>
              <a:ext cx="422000" cy="213525"/>
            </a:xfrm>
            <a:custGeom>
              <a:avLst/>
              <a:gdLst/>
              <a:ahLst/>
              <a:cxnLst/>
              <a:rect l="l" t="t" r="r" b="b"/>
              <a:pathLst>
                <a:path w="16880" h="8541" extrusionOk="0">
                  <a:moveTo>
                    <a:pt x="16446" y="1"/>
                  </a:moveTo>
                  <a:lnTo>
                    <a:pt x="1" y="7573"/>
                  </a:lnTo>
                  <a:lnTo>
                    <a:pt x="434" y="8540"/>
                  </a:lnTo>
                  <a:lnTo>
                    <a:pt x="16879" y="935"/>
                  </a:lnTo>
                  <a:lnTo>
                    <a:pt x="1644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654575" y="2819125"/>
              <a:ext cx="601275" cy="306075"/>
            </a:xfrm>
            <a:custGeom>
              <a:avLst/>
              <a:gdLst/>
              <a:ahLst/>
              <a:cxnLst/>
              <a:rect l="l" t="t" r="r" b="b"/>
              <a:pathLst>
                <a:path w="24051" h="12243" extrusionOk="0">
                  <a:moveTo>
                    <a:pt x="23384" y="1"/>
                  </a:moveTo>
                  <a:lnTo>
                    <a:pt x="0" y="10808"/>
                  </a:lnTo>
                  <a:lnTo>
                    <a:pt x="667" y="12243"/>
                  </a:lnTo>
                  <a:lnTo>
                    <a:pt x="24051" y="1435"/>
                  </a:lnTo>
                  <a:lnTo>
                    <a:pt x="23384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719625" y="2897525"/>
              <a:ext cx="736375" cy="368625"/>
            </a:xfrm>
            <a:custGeom>
              <a:avLst/>
              <a:gdLst/>
              <a:ahLst/>
              <a:cxnLst/>
              <a:rect l="l" t="t" r="r" b="b"/>
              <a:pathLst>
                <a:path w="29455" h="14745" extrusionOk="0">
                  <a:moveTo>
                    <a:pt x="28787" y="0"/>
                  </a:moveTo>
                  <a:lnTo>
                    <a:pt x="0" y="13310"/>
                  </a:lnTo>
                  <a:lnTo>
                    <a:pt x="667" y="14744"/>
                  </a:lnTo>
                  <a:lnTo>
                    <a:pt x="29454" y="1435"/>
                  </a:lnTo>
                  <a:lnTo>
                    <a:pt x="28787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687925" y="2997600"/>
              <a:ext cx="375300" cy="201825"/>
            </a:xfrm>
            <a:custGeom>
              <a:avLst/>
              <a:gdLst/>
              <a:ahLst/>
              <a:cxnLst/>
              <a:rect l="l" t="t" r="r" b="b"/>
              <a:pathLst>
                <a:path w="15012" h="8073" extrusionOk="0">
                  <a:moveTo>
                    <a:pt x="14344" y="0"/>
                  </a:moveTo>
                  <a:lnTo>
                    <a:pt x="0" y="6638"/>
                  </a:lnTo>
                  <a:lnTo>
                    <a:pt x="668" y="8072"/>
                  </a:lnTo>
                  <a:lnTo>
                    <a:pt x="15011" y="14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089875" y="2812450"/>
              <a:ext cx="375300" cy="201850"/>
            </a:xfrm>
            <a:custGeom>
              <a:avLst/>
              <a:gdLst/>
              <a:ahLst/>
              <a:cxnLst/>
              <a:rect l="l" t="t" r="r" b="b"/>
              <a:pathLst>
                <a:path w="15012" h="8074" extrusionOk="0">
                  <a:moveTo>
                    <a:pt x="14344" y="1"/>
                  </a:moveTo>
                  <a:lnTo>
                    <a:pt x="1" y="6605"/>
                  </a:lnTo>
                  <a:lnTo>
                    <a:pt x="668" y="8073"/>
                  </a:lnTo>
                  <a:lnTo>
                    <a:pt x="15011" y="1435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750475" y="3205225"/>
              <a:ext cx="215175" cy="128450"/>
            </a:xfrm>
            <a:custGeom>
              <a:avLst/>
              <a:gdLst/>
              <a:ahLst/>
              <a:cxnLst/>
              <a:rect l="l" t="t" r="r" b="b"/>
              <a:pathLst>
                <a:path w="8607" h="5138" extrusionOk="0">
                  <a:moveTo>
                    <a:pt x="7939" y="1"/>
                  </a:moveTo>
                  <a:lnTo>
                    <a:pt x="0" y="3670"/>
                  </a:lnTo>
                  <a:lnTo>
                    <a:pt x="667" y="5138"/>
                  </a:lnTo>
                  <a:lnTo>
                    <a:pt x="8606" y="143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42550" y="3012600"/>
              <a:ext cx="215175" cy="128450"/>
            </a:xfrm>
            <a:custGeom>
              <a:avLst/>
              <a:gdLst/>
              <a:ahLst/>
              <a:cxnLst/>
              <a:rect l="l" t="t" r="r" b="b"/>
              <a:pathLst>
                <a:path w="8607" h="5138" extrusionOk="0">
                  <a:moveTo>
                    <a:pt x="7940" y="0"/>
                  </a:moveTo>
                  <a:lnTo>
                    <a:pt x="1" y="3670"/>
                  </a:lnTo>
                  <a:lnTo>
                    <a:pt x="668" y="5137"/>
                  </a:lnTo>
                  <a:lnTo>
                    <a:pt x="8607" y="1435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781325" y="3132675"/>
              <a:ext cx="517050" cy="266900"/>
            </a:xfrm>
            <a:custGeom>
              <a:avLst/>
              <a:gdLst/>
              <a:ahLst/>
              <a:cxnLst/>
              <a:rect l="l" t="t" r="r" b="b"/>
              <a:pathLst>
                <a:path w="20682" h="10676" extrusionOk="0">
                  <a:moveTo>
                    <a:pt x="20015" y="1"/>
                  </a:moveTo>
                  <a:lnTo>
                    <a:pt x="0" y="9241"/>
                  </a:lnTo>
                  <a:lnTo>
                    <a:pt x="668" y="10675"/>
                  </a:lnTo>
                  <a:lnTo>
                    <a:pt x="20682" y="1435"/>
                  </a:lnTo>
                  <a:lnTo>
                    <a:pt x="20015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989800" y="2945050"/>
              <a:ext cx="537925" cy="276900"/>
            </a:xfrm>
            <a:custGeom>
              <a:avLst/>
              <a:gdLst/>
              <a:ahLst/>
              <a:cxnLst/>
              <a:rect l="l" t="t" r="r" b="b"/>
              <a:pathLst>
                <a:path w="21517" h="11076" extrusionOk="0">
                  <a:moveTo>
                    <a:pt x="20849" y="1"/>
                  </a:moveTo>
                  <a:lnTo>
                    <a:pt x="1" y="9641"/>
                  </a:lnTo>
                  <a:lnTo>
                    <a:pt x="668" y="11075"/>
                  </a:lnTo>
                  <a:lnTo>
                    <a:pt x="21516" y="1468"/>
                  </a:lnTo>
                  <a:lnTo>
                    <a:pt x="20849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181725" y="3053450"/>
              <a:ext cx="566275" cy="622150"/>
            </a:xfrm>
            <a:custGeom>
              <a:avLst/>
              <a:gdLst/>
              <a:ahLst/>
              <a:cxnLst/>
              <a:rect l="l" t="t" r="r" b="b"/>
              <a:pathLst>
                <a:path w="22651" h="24886" extrusionOk="0">
                  <a:moveTo>
                    <a:pt x="14177" y="1"/>
                  </a:moveTo>
                  <a:lnTo>
                    <a:pt x="1" y="6539"/>
                  </a:lnTo>
                  <a:lnTo>
                    <a:pt x="8473" y="24885"/>
                  </a:lnTo>
                  <a:lnTo>
                    <a:pt x="22650" y="18347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rgbClr val="385D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606200" y="3426700"/>
              <a:ext cx="121775" cy="127150"/>
            </a:xfrm>
            <a:custGeom>
              <a:avLst/>
              <a:gdLst/>
              <a:ahLst/>
              <a:cxnLst/>
              <a:rect l="l" t="t" r="r" b="b"/>
              <a:pathLst>
                <a:path w="4871" h="5086" extrusionOk="0">
                  <a:moveTo>
                    <a:pt x="198" y="1"/>
                  </a:moveTo>
                  <a:cubicBezTo>
                    <a:pt x="131" y="1"/>
                    <a:pt x="65" y="6"/>
                    <a:pt x="0" y="15"/>
                  </a:cubicBezTo>
                  <a:lnTo>
                    <a:pt x="2035" y="5085"/>
                  </a:lnTo>
                  <a:lnTo>
                    <a:pt x="4871" y="3818"/>
                  </a:lnTo>
                  <a:cubicBezTo>
                    <a:pt x="3910" y="2570"/>
                    <a:pt x="1783" y="1"/>
                    <a:pt x="198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421075" y="3427050"/>
              <a:ext cx="257700" cy="216025"/>
            </a:xfrm>
            <a:custGeom>
              <a:avLst/>
              <a:gdLst/>
              <a:ahLst/>
              <a:cxnLst/>
              <a:rect l="l" t="t" r="r" b="b"/>
              <a:pathLst>
                <a:path w="10308" h="8641" extrusionOk="0">
                  <a:moveTo>
                    <a:pt x="7439" y="1"/>
                  </a:moveTo>
                  <a:lnTo>
                    <a:pt x="7072" y="34"/>
                  </a:lnTo>
                  <a:lnTo>
                    <a:pt x="6838" y="68"/>
                  </a:lnTo>
                  <a:lnTo>
                    <a:pt x="5604" y="234"/>
                  </a:lnTo>
                  <a:lnTo>
                    <a:pt x="5104" y="301"/>
                  </a:lnTo>
                  <a:lnTo>
                    <a:pt x="5004" y="301"/>
                  </a:lnTo>
                  <a:lnTo>
                    <a:pt x="4570" y="335"/>
                  </a:lnTo>
                  <a:lnTo>
                    <a:pt x="2102" y="1469"/>
                  </a:lnTo>
                  <a:lnTo>
                    <a:pt x="1968" y="1569"/>
                  </a:lnTo>
                  <a:lnTo>
                    <a:pt x="1635" y="1869"/>
                  </a:lnTo>
                  <a:lnTo>
                    <a:pt x="1401" y="2069"/>
                  </a:lnTo>
                  <a:lnTo>
                    <a:pt x="267" y="3137"/>
                  </a:lnTo>
                  <a:lnTo>
                    <a:pt x="0" y="3370"/>
                  </a:lnTo>
                  <a:cubicBezTo>
                    <a:pt x="67" y="3503"/>
                    <a:pt x="167" y="3970"/>
                    <a:pt x="434" y="4671"/>
                  </a:cubicBezTo>
                  <a:lnTo>
                    <a:pt x="667" y="5405"/>
                  </a:lnTo>
                  <a:cubicBezTo>
                    <a:pt x="801" y="5805"/>
                    <a:pt x="934" y="6239"/>
                    <a:pt x="1101" y="6706"/>
                  </a:cubicBezTo>
                  <a:cubicBezTo>
                    <a:pt x="1134" y="6873"/>
                    <a:pt x="1234" y="7073"/>
                    <a:pt x="1268" y="7306"/>
                  </a:cubicBezTo>
                  <a:cubicBezTo>
                    <a:pt x="1268" y="7373"/>
                    <a:pt x="1301" y="7406"/>
                    <a:pt x="1301" y="7506"/>
                  </a:cubicBezTo>
                  <a:cubicBezTo>
                    <a:pt x="1334" y="7673"/>
                    <a:pt x="1435" y="7840"/>
                    <a:pt x="1468" y="8040"/>
                  </a:cubicBezTo>
                  <a:cubicBezTo>
                    <a:pt x="1501" y="8207"/>
                    <a:pt x="1601" y="8374"/>
                    <a:pt x="1635" y="8507"/>
                  </a:cubicBezTo>
                  <a:cubicBezTo>
                    <a:pt x="1635" y="8540"/>
                    <a:pt x="1668" y="8574"/>
                    <a:pt x="1668" y="8641"/>
                  </a:cubicBezTo>
                  <a:lnTo>
                    <a:pt x="10308" y="4671"/>
                  </a:lnTo>
                  <a:cubicBezTo>
                    <a:pt x="10241" y="4538"/>
                    <a:pt x="10174" y="4404"/>
                    <a:pt x="10107" y="4337"/>
                  </a:cubicBezTo>
                  <a:cubicBezTo>
                    <a:pt x="10007" y="4204"/>
                    <a:pt x="9941" y="4071"/>
                    <a:pt x="9841" y="3904"/>
                  </a:cubicBezTo>
                  <a:cubicBezTo>
                    <a:pt x="9807" y="3870"/>
                    <a:pt x="9774" y="3837"/>
                    <a:pt x="9774" y="3737"/>
                  </a:cubicBezTo>
                  <a:cubicBezTo>
                    <a:pt x="9640" y="3503"/>
                    <a:pt x="9474" y="3303"/>
                    <a:pt x="9340" y="3070"/>
                  </a:cubicBezTo>
                  <a:cubicBezTo>
                    <a:pt x="9107" y="2670"/>
                    <a:pt x="8840" y="2303"/>
                    <a:pt x="8640" y="1902"/>
                  </a:cubicBezTo>
                  <a:cubicBezTo>
                    <a:pt x="8473" y="1669"/>
                    <a:pt x="8339" y="1435"/>
                    <a:pt x="8239" y="1235"/>
                  </a:cubicBezTo>
                  <a:cubicBezTo>
                    <a:pt x="7939" y="835"/>
                    <a:pt x="7672" y="401"/>
                    <a:pt x="7472" y="68"/>
                  </a:cubicBezTo>
                  <a:cubicBezTo>
                    <a:pt x="7472" y="34"/>
                    <a:pt x="7439" y="34"/>
                    <a:pt x="7439" y="1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378525" y="3512125"/>
              <a:ext cx="99275" cy="164300"/>
            </a:xfrm>
            <a:custGeom>
              <a:avLst/>
              <a:gdLst/>
              <a:ahLst/>
              <a:cxnLst/>
              <a:rect l="l" t="t" r="r" b="b"/>
              <a:pathLst>
                <a:path w="3971" h="6572" extrusionOk="0">
                  <a:moveTo>
                    <a:pt x="1669" y="0"/>
                  </a:moveTo>
                  <a:cubicBezTo>
                    <a:pt x="535" y="1068"/>
                    <a:pt x="1" y="5238"/>
                    <a:pt x="1" y="5238"/>
                  </a:cubicBezTo>
                  <a:lnTo>
                    <a:pt x="635" y="6572"/>
                  </a:lnTo>
                  <a:lnTo>
                    <a:pt x="3970" y="500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315150" y="3143800"/>
              <a:ext cx="218525" cy="237425"/>
            </a:xfrm>
            <a:custGeom>
              <a:avLst/>
              <a:gdLst/>
              <a:ahLst/>
              <a:cxnLst/>
              <a:rect l="l" t="t" r="r" b="b"/>
              <a:pathLst>
                <a:path w="8741" h="9497" extrusionOk="0">
                  <a:moveTo>
                    <a:pt x="5386" y="1"/>
                  </a:moveTo>
                  <a:cubicBezTo>
                    <a:pt x="5275" y="1"/>
                    <a:pt x="5162" y="9"/>
                    <a:pt x="5038" y="23"/>
                  </a:cubicBezTo>
                  <a:cubicBezTo>
                    <a:pt x="3003" y="290"/>
                    <a:pt x="1202" y="1657"/>
                    <a:pt x="401" y="3559"/>
                  </a:cubicBezTo>
                  <a:cubicBezTo>
                    <a:pt x="234" y="3559"/>
                    <a:pt x="68" y="3726"/>
                    <a:pt x="68" y="3959"/>
                  </a:cubicBezTo>
                  <a:cubicBezTo>
                    <a:pt x="34" y="4159"/>
                    <a:pt x="201" y="4359"/>
                    <a:pt x="368" y="4393"/>
                  </a:cubicBezTo>
                  <a:cubicBezTo>
                    <a:pt x="134" y="4626"/>
                    <a:pt x="1" y="4993"/>
                    <a:pt x="34" y="5360"/>
                  </a:cubicBezTo>
                  <a:cubicBezTo>
                    <a:pt x="68" y="5694"/>
                    <a:pt x="234" y="6027"/>
                    <a:pt x="401" y="6361"/>
                  </a:cubicBezTo>
                  <a:cubicBezTo>
                    <a:pt x="868" y="7161"/>
                    <a:pt x="1469" y="7828"/>
                    <a:pt x="2102" y="8362"/>
                  </a:cubicBezTo>
                  <a:cubicBezTo>
                    <a:pt x="2436" y="8629"/>
                    <a:pt x="2769" y="8863"/>
                    <a:pt x="3103" y="9029"/>
                  </a:cubicBezTo>
                  <a:cubicBezTo>
                    <a:pt x="3270" y="9129"/>
                    <a:pt x="3503" y="9196"/>
                    <a:pt x="3670" y="9296"/>
                  </a:cubicBezTo>
                  <a:cubicBezTo>
                    <a:pt x="3770" y="9363"/>
                    <a:pt x="4037" y="9496"/>
                    <a:pt x="4204" y="9496"/>
                  </a:cubicBezTo>
                  <a:cubicBezTo>
                    <a:pt x="4337" y="9463"/>
                    <a:pt x="4537" y="9296"/>
                    <a:pt x="4671" y="9196"/>
                  </a:cubicBezTo>
                  <a:cubicBezTo>
                    <a:pt x="4838" y="9063"/>
                    <a:pt x="5004" y="8996"/>
                    <a:pt x="5171" y="8863"/>
                  </a:cubicBezTo>
                  <a:cubicBezTo>
                    <a:pt x="5505" y="8662"/>
                    <a:pt x="5772" y="8396"/>
                    <a:pt x="6072" y="8129"/>
                  </a:cubicBezTo>
                  <a:cubicBezTo>
                    <a:pt x="7206" y="7028"/>
                    <a:pt x="8073" y="5694"/>
                    <a:pt x="8574" y="4193"/>
                  </a:cubicBezTo>
                  <a:cubicBezTo>
                    <a:pt x="8674" y="3892"/>
                    <a:pt x="8740" y="3625"/>
                    <a:pt x="8740" y="3325"/>
                  </a:cubicBezTo>
                  <a:cubicBezTo>
                    <a:pt x="8740" y="3025"/>
                    <a:pt x="8574" y="2725"/>
                    <a:pt x="8340" y="2558"/>
                  </a:cubicBezTo>
                  <a:cubicBezTo>
                    <a:pt x="8707" y="2058"/>
                    <a:pt x="8674" y="1290"/>
                    <a:pt x="8207" y="823"/>
                  </a:cubicBezTo>
                  <a:cubicBezTo>
                    <a:pt x="7934" y="551"/>
                    <a:pt x="7571" y="415"/>
                    <a:pt x="7210" y="415"/>
                  </a:cubicBezTo>
                  <a:cubicBezTo>
                    <a:pt x="6952" y="415"/>
                    <a:pt x="6694" y="484"/>
                    <a:pt x="6472" y="623"/>
                  </a:cubicBezTo>
                  <a:cubicBezTo>
                    <a:pt x="6372" y="356"/>
                    <a:pt x="6105" y="156"/>
                    <a:pt x="5872" y="56"/>
                  </a:cubicBezTo>
                  <a:cubicBezTo>
                    <a:pt x="5696" y="17"/>
                    <a:pt x="5543" y="1"/>
                    <a:pt x="5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366025" y="3187625"/>
              <a:ext cx="195175" cy="293500"/>
            </a:xfrm>
            <a:custGeom>
              <a:avLst/>
              <a:gdLst/>
              <a:ahLst/>
              <a:cxnLst/>
              <a:rect l="l" t="t" r="r" b="b"/>
              <a:pathLst>
                <a:path w="7807" h="11740" extrusionOk="0">
                  <a:moveTo>
                    <a:pt x="3948" y="0"/>
                  </a:moveTo>
                  <a:cubicBezTo>
                    <a:pt x="2308" y="0"/>
                    <a:pt x="206" y="1099"/>
                    <a:pt x="67" y="2907"/>
                  </a:cubicBezTo>
                  <a:cubicBezTo>
                    <a:pt x="1" y="3607"/>
                    <a:pt x="634" y="5275"/>
                    <a:pt x="1035" y="6309"/>
                  </a:cubicBezTo>
                  <a:cubicBezTo>
                    <a:pt x="1101" y="6342"/>
                    <a:pt x="1101" y="6442"/>
                    <a:pt x="1135" y="6476"/>
                  </a:cubicBezTo>
                  <a:cubicBezTo>
                    <a:pt x="1302" y="6943"/>
                    <a:pt x="1402" y="7243"/>
                    <a:pt x="1402" y="7243"/>
                  </a:cubicBezTo>
                  <a:lnTo>
                    <a:pt x="1468" y="7276"/>
                  </a:lnTo>
                  <a:cubicBezTo>
                    <a:pt x="1535" y="7310"/>
                    <a:pt x="1668" y="7443"/>
                    <a:pt x="1835" y="7610"/>
                  </a:cubicBezTo>
                  <a:cubicBezTo>
                    <a:pt x="2402" y="8177"/>
                    <a:pt x="3536" y="9511"/>
                    <a:pt x="4370" y="11346"/>
                  </a:cubicBezTo>
                  <a:cubicBezTo>
                    <a:pt x="4674" y="11620"/>
                    <a:pt x="5024" y="11739"/>
                    <a:pt x="5363" y="11739"/>
                  </a:cubicBezTo>
                  <a:cubicBezTo>
                    <a:pt x="6181" y="11739"/>
                    <a:pt x="6943" y="11050"/>
                    <a:pt x="6872" y="10178"/>
                  </a:cubicBezTo>
                  <a:cubicBezTo>
                    <a:pt x="6205" y="8811"/>
                    <a:pt x="6405" y="8310"/>
                    <a:pt x="6839" y="7610"/>
                  </a:cubicBezTo>
                  <a:cubicBezTo>
                    <a:pt x="7006" y="7310"/>
                    <a:pt x="7172" y="7009"/>
                    <a:pt x="7373" y="6609"/>
                  </a:cubicBezTo>
                  <a:cubicBezTo>
                    <a:pt x="7673" y="5975"/>
                    <a:pt x="7806" y="5175"/>
                    <a:pt x="7473" y="4141"/>
                  </a:cubicBezTo>
                  <a:cubicBezTo>
                    <a:pt x="7206" y="3240"/>
                    <a:pt x="6639" y="2106"/>
                    <a:pt x="5638" y="672"/>
                  </a:cubicBezTo>
                  <a:cubicBezTo>
                    <a:pt x="5302" y="213"/>
                    <a:pt x="4670" y="0"/>
                    <a:pt x="3948" y="0"/>
                  </a:cubicBezTo>
                  <a:close/>
                </a:path>
              </a:pathLst>
            </a:custGeom>
            <a:solidFill>
              <a:srgbClr val="D87D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343500" y="3177900"/>
              <a:ext cx="165150" cy="165875"/>
            </a:xfrm>
            <a:custGeom>
              <a:avLst/>
              <a:gdLst/>
              <a:ahLst/>
              <a:cxnLst/>
              <a:rect l="l" t="t" r="r" b="b"/>
              <a:pathLst>
                <a:path w="6606" h="6635" extrusionOk="0">
                  <a:moveTo>
                    <a:pt x="4810" y="0"/>
                  </a:moveTo>
                  <a:cubicBezTo>
                    <a:pt x="4421" y="0"/>
                    <a:pt x="4037" y="62"/>
                    <a:pt x="3670" y="160"/>
                  </a:cubicBezTo>
                  <a:cubicBezTo>
                    <a:pt x="2770" y="360"/>
                    <a:pt x="1902" y="694"/>
                    <a:pt x="1202" y="1294"/>
                  </a:cubicBezTo>
                  <a:cubicBezTo>
                    <a:pt x="501" y="1861"/>
                    <a:pt x="1" y="2762"/>
                    <a:pt x="34" y="3662"/>
                  </a:cubicBezTo>
                  <a:cubicBezTo>
                    <a:pt x="68" y="4630"/>
                    <a:pt x="601" y="5464"/>
                    <a:pt x="1102" y="6198"/>
                  </a:cubicBezTo>
                  <a:cubicBezTo>
                    <a:pt x="1227" y="6416"/>
                    <a:pt x="1410" y="6634"/>
                    <a:pt x="1651" y="6634"/>
                  </a:cubicBezTo>
                  <a:cubicBezTo>
                    <a:pt x="1668" y="6634"/>
                    <a:pt x="1685" y="6633"/>
                    <a:pt x="1702" y="6631"/>
                  </a:cubicBezTo>
                  <a:cubicBezTo>
                    <a:pt x="1869" y="6631"/>
                    <a:pt x="2002" y="6498"/>
                    <a:pt x="2069" y="6364"/>
                  </a:cubicBezTo>
                  <a:cubicBezTo>
                    <a:pt x="2403" y="5997"/>
                    <a:pt x="2569" y="5497"/>
                    <a:pt x="2569" y="4997"/>
                  </a:cubicBezTo>
                  <a:cubicBezTo>
                    <a:pt x="2569" y="4496"/>
                    <a:pt x="2369" y="3896"/>
                    <a:pt x="2069" y="3529"/>
                  </a:cubicBezTo>
                  <a:cubicBezTo>
                    <a:pt x="2203" y="3529"/>
                    <a:pt x="2369" y="3429"/>
                    <a:pt x="2403" y="3262"/>
                  </a:cubicBezTo>
                  <a:cubicBezTo>
                    <a:pt x="2436" y="3095"/>
                    <a:pt x="2369" y="2929"/>
                    <a:pt x="2236" y="2829"/>
                  </a:cubicBezTo>
                  <a:cubicBezTo>
                    <a:pt x="3604" y="2762"/>
                    <a:pt x="4938" y="2261"/>
                    <a:pt x="6039" y="1428"/>
                  </a:cubicBezTo>
                  <a:cubicBezTo>
                    <a:pt x="6272" y="1261"/>
                    <a:pt x="6506" y="1027"/>
                    <a:pt x="6606" y="760"/>
                  </a:cubicBezTo>
                  <a:cubicBezTo>
                    <a:pt x="6239" y="360"/>
                    <a:pt x="5772" y="127"/>
                    <a:pt x="5238" y="27"/>
                  </a:cubicBezTo>
                  <a:cubicBezTo>
                    <a:pt x="5095" y="9"/>
                    <a:pt x="4952" y="0"/>
                    <a:pt x="4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497800" y="3254975"/>
              <a:ext cx="30025" cy="17825"/>
            </a:xfrm>
            <a:custGeom>
              <a:avLst/>
              <a:gdLst/>
              <a:ahLst/>
              <a:cxnLst/>
              <a:rect l="l" t="t" r="r" b="b"/>
              <a:pathLst>
                <a:path w="1201" h="713" extrusionOk="0">
                  <a:moveTo>
                    <a:pt x="788" y="0"/>
                  </a:moveTo>
                  <a:cubicBezTo>
                    <a:pt x="479" y="0"/>
                    <a:pt x="187" y="164"/>
                    <a:pt x="33" y="446"/>
                  </a:cubicBezTo>
                  <a:cubicBezTo>
                    <a:pt x="0" y="546"/>
                    <a:pt x="33" y="613"/>
                    <a:pt x="100" y="680"/>
                  </a:cubicBezTo>
                  <a:cubicBezTo>
                    <a:pt x="100" y="713"/>
                    <a:pt x="100" y="713"/>
                    <a:pt x="167" y="713"/>
                  </a:cubicBezTo>
                  <a:cubicBezTo>
                    <a:pt x="234" y="713"/>
                    <a:pt x="267" y="613"/>
                    <a:pt x="334" y="579"/>
                  </a:cubicBezTo>
                  <a:cubicBezTo>
                    <a:pt x="400" y="513"/>
                    <a:pt x="434" y="446"/>
                    <a:pt x="534" y="413"/>
                  </a:cubicBezTo>
                  <a:cubicBezTo>
                    <a:pt x="631" y="374"/>
                    <a:pt x="729" y="357"/>
                    <a:pt x="827" y="357"/>
                  </a:cubicBezTo>
                  <a:cubicBezTo>
                    <a:pt x="896" y="357"/>
                    <a:pt x="965" y="366"/>
                    <a:pt x="1034" y="379"/>
                  </a:cubicBezTo>
                  <a:cubicBezTo>
                    <a:pt x="1101" y="379"/>
                    <a:pt x="1201" y="346"/>
                    <a:pt x="1201" y="246"/>
                  </a:cubicBezTo>
                  <a:cubicBezTo>
                    <a:pt x="1201" y="179"/>
                    <a:pt x="1134" y="79"/>
                    <a:pt x="1067" y="46"/>
                  </a:cubicBezTo>
                  <a:cubicBezTo>
                    <a:pt x="975" y="15"/>
                    <a:pt x="881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443575" y="3277700"/>
              <a:ext cx="34225" cy="20450"/>
            </a:xfrm>
            <a:custGeom>
              <a:avLst/>
              <a:gdLst/>
              <a:ahLst/>
              <a:cxnLst/>
              <a:rect l="l" t="t" r="r" b="b"/>
              <a:pathLst>
                <a:path w="1369" h="818" extrusionOk="0">
                  <a:moveTo>
                    <a:pt x="1101" y="0"/>
                  </a:moveTo>
                  <a:cubicBezTo>
                    <a:pt x="665" y="0"/>
                    <a:pt x="220" y="202"/>
                    <a:pt x="34" y="604"/>
                  </a:cubicBezTo>
                  <a:cubicBezTo>
                    <a:pt x="1" y="671"/>
                    <a:pt x="34" y="738"/>
                    <a:pt x="101" y="805"/>
                  </a:cubicBezTo>
                  <a:cubicBezTo>
                    <a:pt x="126" y="813"/>
                    <a:pt x="149" y="817"/>
                    <a:pt x="170" y="817"/>
                  </a:cubicBezTo>
                  <a:cubicBezTo>
                    <a:pt x="234" y="817"/>
                    <a:pt x="284" y="780"/>
                    <a:pt x="334" y="705"/>
                  </a:cubicBezTo>
                  <a:cubicBezTo>
                    <a:pt x="401" y="538"/>
                    <a:pt x="568" y="438"/>
                    <a:pt x="735" y="338"/>
                  </a:cubicBezTo>
                  <a:cubicBezTo>
                    <a:pt x="835" y="304"/>
                    <a:pt x="935" y="304"/>
                    <a:pt x="1035" y="304"/>
                  </a:cubicBezTo>
                  <a:cubicBezTo>
                    <a:pt x="1102" y="304"/>
                    <a:pt x="1202" y="304"/>
                    <a:pt x="1268" y="271"/>
                  </a:cubicBezTo>
                  <a:cubicBezTo>
                    <a:pt x="1268" y="271"/>
                    <a:pt x="1335" y="204"/>
                    <a:pt x="1335" y="171"/>
                  </a:cubicBezTo>
                  <a:cubicBezTo>
                    <a:pt x="1368" y="137"/>
                    <a:pt x="1335" y="4"/>
                    <a:pt x="1202" y="4"/>
                  </a:cubicBezTo>
                  <a:cubicBezTo>
                    <a:pt x="1168" y="2"/>
                    <a:pt x="1135" y="0"/>
                    <a:pt x="1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90275" y="3319825"/>
              <a:ext cx="35050" cy="15225"/>
            </a:xfrm>
            <a:custGeom>
              <a:avLst/>
              <a:gdLst/>
              <a:ahLst/>
              <a:cxnLst/>
              <a:rect l="l" t="t" r="r" b="b"/>
              <a:pathLst>
                <a:path w="1402" h="609" extrusionOk="0">
                  <a:moveTo>
                    <a:pt x="1239" y="0"/>
                  </a:moveTo>
                  <a:cubicBezTo>
                    <a:pt x="1191" y="0"/>
                    <a:pt x="1156" y="24"/>
                    <a:pt x="1135" y="87"/>
                  </a:cubicBezTo>
                  <a:cubicBezTo>
                    <a:pt x="971" y="291"/>
                    <a:pt x="733" y="370"/>
                    <a:pt x="534" y="370"/>
                  </a:cubicBezTo>
                  <a:cubicBezTo>
                    <a:pt x="409" y="370"/>
                    <a:pt x="299" y="339"/>
                    <a:pt x="234" y="287"/>
                  </a:cubicBezTo>
                  <a:cubicBezTo>
                    <a:pt x="215" y="277"/>
                    <a:pt x="192" y="273"/>
                    <a:pt x="170" y="273"/>
                  </a:cubicBezTo>
                  <a:cubicBezTo>
                    <a:pt x="115" y="273"/>
                    <a:pt x="58" y="297"/>
                    <a:pt x="34" y="320"/>
                  </a:cubicBezTo>
                  <a:cubicBezTo>
                    <a:pt x="1" y="421"/>
                    <a:pt x="34" y="487"/>
                    <a:pt x="68" y="521"/>
                  </a:cubicBezTo>
                  <a:cubicBezTo>
                    <a:pt x="210" y="574"/>
                    <a:pt x="382" y="609"/>
                    <a:pt x="556" y="609"/>
                  </a:cubicBezTo>
                  <a:cubicBezTo>
                    <a:pt x="708" y="609"/>
                    <a:pt x="862" y="583"/>
                    <a:pt x="1002" y="521"/>
                  </a:cubicBezTo>
                  <a:cubicBezTo>
                    <a:pt x="1135" y="454"/>
                    <a:pt x="1235" y="354"/>
                    <a:pt x="1368" y="254"/>
                  </a:cubicBezTo>
                  <a:cubicBezTo>
                    <a:pt x="1402" y="154"/>
                    <a:pt x="1402" y="87"/>
                    <a:pt x="1335" y="20"/>
                  </a:cubicBezTo>
                  <a:cubicBezTo>
                    <a:pt x="1298" y="8"/>
                    <a:pt x="1266" y="0"/>
                    <a:pt x="1239" y="0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02800" y="3301975"/>
              <a:ext cx="12425" cy="8350"/>
            </a:xfrm>
            <a:custGeom>
              <a:avLst/>
              <a:gdLst/>
              <a:ahLst/>
              <a:cxnLst/>
              <a:rect l="l" t="t" r="r" b="b"/>
              <a:pathLst>
                <a:path w="497" h="334" extrusionOk="0">
                  <a:moveTo>
                    <a:pt x="234" y="0"/>
                  </a:moveTo>
                  <a:cubicBezTo>
                    <a:pt x="167" y="0"/>
                    <a:pt x="67" y="67"/>
                    <a:pt x="0" y="167"/>
                  </a:cubicBezTo>
                  <a:lnTo>
                    <a:pt x="0" y="201"/>
                  </a:lnTo>
                  <a:lnTo>
                    <a:pt x="34" y="201"/>
                  </a:lnTo>
                  <a:cubicBezTo>
                    <a:pt x="67" y="134"/>
                    <a:pt x="167" y="67"/>
                    <a:pt x="200" y="34"/>
                  </a:cubicBezTo>
                  <a:cubicBezTo>
                    <a:pt x="300" y="34"/>
                    <a:pt x="334" y="134"/>
                    <a:pt x="367" y="234"/>
                  </a:cubicBezTo>
                  <a:cubicBezTo>
                    <a:pt x="400" y="334"/>
                    <a:pt x="467" y="334"/>
                    <a:pt x="467" y="334"/>
                  </a:cubicBezTo>
                  <a:cubicBezTo>
                    <a:pt x="467" y="34"/>
                    <a:pt x="334" y="0"/>
                    <a:pt x="234" y="0"/>
                  </a:cubicBezTo>
                  <a:close/>
                  <a:moveTo>
                    <a:pt x="489" y="319"/>
                  </a:moveTo>
                  <a:cubicBezTo>
                    <a:pt x="486" y="319"/>
                    <a:pt x="478" y="323"/>
                    <a:pt x="467" y="334"/>
                  </a:cubicBezTo>
                  <a:cubicBezTo>
                    <a:pt x="489" y="334"/>
                    <a:pt x="497" y="319"/>
                    <a:pt x="489" y="319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464425" y="329882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332" y="0"/>
                  </a:moveTo>
                  <a:cubicBezTo>
                    <a:pt x="290" y="0"/>
                    <a:pt x="246" y="8"/>
                    <a:pt x="201" y="26"/>
                  </a:cubicBezTo>
                  <a:cubicBezTo>
                    <a:pt x="34" y="126"/>
                    <a:pt x="1" y="260"/>
                    <a:pt x="67" y="427"/>
                  </a:cubicBezTo>
                  <a:cubicBezTo>
                    <a:pt x="91" y="497"/>
                    <a:pt x="181" y="568"/>
                    <a:pt x="291" y="568"/>
                  </a:cubicBezTo>
                  <a:cubicBezTo>
                    <a:pt x="337" y="568"/>
                    <a:pt x="386" y="556"/>
                    <a:pt x="434" y="527"/>
                  </a:cubicBezTo>
                  <a:cubicBezTo>
                    <a:pt x="568" y="493"/>
                    <a:pt x="668" y="327"/>
                    <a:pt x="568" y="160"/>
                  </a:cubicBezTo>
                  <a:cubicBezTo>
                    <a:pt x="543" y="62"/>
                    <a:pt x="447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470275" y="3300425"/>
              <a:ext cx="6700" cy="5225"/>
            </a:xfrm>
            <a:custGeom>
              <a:avLst/>
              <a:gdLst/>
              <a:ahLst/>
              <a:cxnLst/>
              <a:rect l="l" t="t" r="r" b="b"/>
              <a:pathLst>
                <a:path w="268" h="209" extrusionOk="0">
                  <a:moveTo>
                    <a:pt x="131" y="0"/>
                  </a:moveTo>
                  <a:cubicBezTo>
                    <a:pt x="121" y="0"/>
                    <a:pt x="111" y="8"/>
                    <a:pt x="100" y="29"/>
                  </a:cubicBezTo>
                  <a:cubicBezTo>
                    <a:pt x="34" y="62"/>
                    <a:pt x="0" y="96"/>
                    <a:pt x="34" y="129"/>
                  </a:cubicBezTo>
                  <a:cubicBezTo>
                    <a:pt x="82" y="178"/>
                    <a:pt x="113" y="209"/>
                    <a:pt x="140" y="209"/>
                  </a:cubicBezTo>
                  <a:cubicBezTo>
                    <a:pt x="149" y="209"/>
                    <a:pt x="158" y="205"/>
                    <a:pt x="167" y="196"/>
                  </a:cubicBezTo>
                  <a:cubicBezTo>
                    <a:pt x="200" y="129"/>
                    <a:pt x="267" y="96"/>
                    <a:pt x="200" y="62"/>
                  </a:cubicBezTo>
                  <a:cubicBezTo>
                    <a:pt x="177" y="39"/>
                    <a:pt x="15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511125" y="327712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332" y="1"/>
                  </a:moveTo>
                  <a:cubicBezTo>
                    <a:pt x="290" y="1"/>
                    <a:pt x="246" y="9"/>
                    <a:pt x="201" y="27"/>
                  </a:cubicBezTo>
                  <a:cubicBezTo>
                    <a:pt x="34" y="127"/>
                    <a:pt x="1" y="294"/>
                    <a:pt x="67" y="394"/>
                  </a:cubicBezTo>
                  <a:cubicBezTo>
                    <a:pt x="115" y="490"/>
                    <a:pt x="214" y="568"/>
                    <a:pt x="328" y="568"/>
                  </a:cubicBezTo>
                  <a:cubicBezTo>
                    <a:pt x="373" y="568"/>
                    <a:pt x="420" y="556"/>
                    <a:pt x="468" y="527"/>
                  </a:cubicBezTo>
                  <a:cubicBezTo>
                    <a:pt x="568" y="494"/>
                    <a:pt x="668" y="327"/>
                    <a:pt x="568" y="160"/>
                  </a:cubicBezTo>
                  <a:cubicBezTo>
                    <a:pt x="543" y="63"/>
                    <a:pt x="447" y="1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516975" y="3279575"/>
              <a:ext cx="6700" cy="5225"/>
            </a:xfrm>
            <a:custGeom>
              <a:avLst/>
              <a:gdLst/>
              <a:ahLst/>
              <a:cxnLst/>
              <a:rect l="l" t="t" r="r" b="b"/>
              <a:pathLst>
                <a:path w="268" h="209" extrusionOk="0">
                  <a:moveTo>
                    <a:pt x="132" y="1"/>
                  </a:moveTo>
                  <a:cubicBezTo>
                    <a:pt x="121" y="1"/>
                    <a:pt x="111" y="8"/>
                    <a:pt x="100" y="29"/>
                  </a:cubicBezTo>
                  <a:cubicBezTo>
                    <a:pt x="67" y="29"/>
                    <a:pt x="0" y="62"/>
                    <a:pt x="67" y="129"/>
                  </a:cubicBezTo>
                  <a:cubicBezTo>
                    <a:pt x="91" y="178"/>
                    <a:pt x="116" y="209"/>
                    <a:pt x="140" y="209"/>
                  </a:cubicBezTo>
                  <a:cubicBezTo>
                    <a:pt x="149" y="209"/>
                    <a:pt x="158" y="205"/>
                    <a:pt x="167" y="196"/>
                  </a:cubicBezTo>
                  <a:cubicBezTo>
                    <a:pt x="234" y="129"/>
                    <a:pt x="267" y="96"/>
                    <a:pt x="234" y="62"/>
                  </a:cubicBezTo>
                  <a:cubicBezTo>
                    <a:pt x="188" y="39"/>
                    <a:pt x="158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361025" y="3339375"/>
              <a:ext cx="55900" cy="43650"/>
            </a:xfrm>
            <a:custGeom>
              <a:avLst/>
              <a:gdLst/>
              <a:ahLst/>
              <a:cxnLst/>
              <a:rect l="l" t="t" r="r" b="b"/>
              <a:pathLst>
                <a:path w="2236" h="1746" extrusionOk="0">
                  <a:moveTo>
                    <a:pt x="946" y="0"/>
                  </a:moveTo>
                  <a:cubicBezTo>
                    <a:pt x="611" y="0"/>
                    <a:pt x="308" y="147"/>
                    <a:pt x="201" y="406"/>
                  </a:cubicBezTo>
                  <a:cubicBezTo>
                    <a:pt x="0" y="839"/>
                    <a:pt x="301" y="1373"/>
                    <a:pt x="801" y="1607"/>
                  </a:cubicBezTo>
                  <a:cubicBezTo>
                    <a:pt x="990" y="1701"/>
                    <a:pt x="1183" y="1745"/>
                    <a:pt x="1362" y="1745"/>
                  </a:cubicBezTo>
                  <a:cubicBezTo>
                    <a:pt x="1686" y="1745"/>
                    <a:pt x="1961" y="1598"/>
                    <a:pt x="2069" y="1340"/>
                  </a:cubicBezTo>
                  <a:cubicBezTo>
                    <a:pt x="2235" y="906"/>
                    <a:pt x="2002" y="372"/>
                    <a:pt x="1502" y="139"/>
                  </a:cubicBezTo>
                  <a:cubicBezTo>
                    <a:pt x="1324" y="44"/>
                    <a:pt x="1130" y="0"/>
                    <a:pt x="946" y="0"/>
                  </a:cubicBezTo>
                  <a:close/>
                </a:path>
              </a:pathLst>
            </a:custGeom>
            <a:solidFill>
              <a:srgbClr val="D87D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370200" y="3347850"/>
              <a:ext cx="33375" cy="24825"/>
            </a:xfrm>
            <a:custGeom>
              <a:avLst/>
              <a:gdLst/>
              <a:ahLst/>
              <a:cxnLst/>
              <a:rect l="l" t="t" r="r" b="b"/>
              <a:pathLst>
                <a:path w="1335" h="993" extrusionOk="0">
                  <a:moveTo>
                    <a:pt x="634" y="0"/>
                  </a:moveTo>
                  <a:cubicBezTo>
                    <a:pt x="434" y="0"/>
                    <a:pt x="267" y="67"/>
                    <a:pt x="134" y="200"/>
                  </a:cubicBezTo>
                  <a:cubicBezTo>
                    <a:pt x="0" y="367"/>
                    <a:pt x="0" y="634"/>
                    <a:pt x="167" y="667"/>
                  </a:cubicBezTo>
                  <a:cubicBezTo>
                    <a:pt x="167" y="684"/>
                    <a:pt x="176" y="692"/>
                    <a:pt x="192" y="692"/>
                  </a:cubicBezTo>
                  <a:cubicBezTo>
                    <a:pt x="209" y="692"/>
                    <a:pt x="234" y="684"/>
                    <a:pt x="267" y="667"/>
                  </a:cubicBezTo>
                  <a:cubicBezTo>
                    <a:pt x="301" y="667"/>
                    <a:pt x="301" y="600"/>
                    <a:pt x="267" y="567"/>
                  </a:cubicBezTo>
                  <a:cubicBezTo>
                    <a:pt x="167" y="500"/>
                    <a:pt x="167" y="267"/>
                    <a:pt x="267" y="200"/>
                  </a:cubicBezTo>
                  <a:cubicBezTo>
                    <a:pt x="301" y="100"/>
                    <a:pt x="434" y="67"/>
                    <a:pt x="534" y="33"/>
                  </a:cubicBezTo>
                  <a:lnTo>
                    <a:pt x="534" y="33"/>
                  </a:lnTo>
                  <a:cubicBezTo>
                    <a:pt x="501" y="67"/>
                    <a:pt x="467" y="100"/>
                    <a:pt x="467" y="167"/>
                  </a:cubicBezTo>
                  <a:cubicBezTo>
                    <a:pt x="401" y="234"/>
                    <a:pt x="401" y="400"/>
                    <a:pt x="501" y="500"/>
                  </a:cubicBezTo>
                  <a:cubicBezTo>
                    <a:pt x="501" y="534"/>
                    <a:pt x="534" y="534"/>
                    <a:pt x="601" y="534"/>
                  </a:cubicBezTo>
                  <a:cubicBezTo>
                    <a:pt x="601" y="534"/>
                    <a:pt x="634" y="500"/>
                    <a:pt x="601" y="434"/>
                  </a:cubicBezTo>
                  <a:cubicBezTo>
                    <a:pt x="534" y="400"/>
                    <a:pt x="501" y="334"/>
                    <a:pt x="534" y="234"/>
                  </a:cubicBezTo>
                  <a:cubicBezTo>
                    <a:pt x="601" y="167"/>
                    <a:pt x="634" y="133"/>
                    <a:pt x="701" y="67"/>
                  </a:cubicBezTo>
                  <a:cubicBezTo>
                    <a:pt x="768" y="133"/>
                    <a:pt x="768" y="133"/>
                    <a:pt x="801" y="133"/>
                  </a:cubicBezTo>
                  <a:cubicBezTo>
                    <a:pt x="834" y="167"/>
                    <a:pt x="868" y="200"/>
                    <a:pt x="868" y="234"/>
                  </a:cubicBezTo>
                  <a:cubicBezTo>
                    <a:pt x="868" y="300"/>
                    <a:pt x="868" y="367"/>
                    <a:pt x="834" y="400"/>
                  </a:cubicBezTo>
                  <a:cubicBezTo>
                    <a:pt x="801" y="500"/>
                    <a:pt x="768" y="534"/>
                    <a:pt x="768" y="634"/>
                  </a:cubicBezTo>
                  <a:cubicBezTo>
                    <a:pt x="768" y="801"/>
                    <a:pt x="834" y="901"/>
                    <a:pt x="968" y="967"/>
                  </a:cubicBezTo>
                  <a:cubicBezTo>
                    <a:pt x="1001" y="984"/>
                    <a:pt x="1043" y="992"/>
                    <a:pt x="1084" y="992"/>
                  </a:cubicBezTo>
                  <a:cubicBezTo>
                    <a:pt x="1126" y="992"/>
                    <a:pt x="1168" y="984"/>
                    <a:pt x="1201" y="967"/>
                  </a:cubicBezTo>
                  <a:cubicBezTo>
                    <a:pt x="1201" y="901"/>
                    <a:pt x="1268" y="901"/>
                    <a:pt x="1301" y="867"/>
                  </a:cubicBezTo>
                  <a:cubicBezTo>
                    <a:pt x="1335" y="867"/>
                    <a:pt x="1335" y="834"/>
                    <a:pt x="1301" y="801"/>
                  </a:cubicBezTo>
                  <a:cubicBezTo>
                    <a:pt x="1301" y="767"/>
                    <a:pt x="1293" y="751"/>
                    <a:pt x="1276" y="751"/>
                  </a:cubicBezTo>
                  <a:cubicBezTo>
                    <a:pt x="1260" y="751"/>
                    <a:pt x="1235" y="767"/>
                    <a:pt x="1201" y="801"/>
                  </a:cubicBezTo>
                  <a:cubicBezTo>
                    <a:pt x="1154" y="824"/>
                    <a:pt x="1124" y="848"/>
                    <a:pt x="1074" y="848"/>
                  </a:cubicBezTo>
                  <a:cubicBezTo>
                    <a:pt x="1054" y="848"/>
                    <a:pt x="1030" y="844"/>
                    <a:pt x="1001" y="834"/>
                  </a:cubicBezTo>
                  <a:cubicBezTo>
                    <a:pt x="968" y="801"/>
                    <a:pt x="934" y="734"/>
                    <a:pt x="934" y="667"/>
                  </a:cubicBezTo>
                  <a:cubicBezTo>
                    <a:pt x="934" y="634"/>
                    <a:pt x="934" y="567"/>
                    <a:pt x="968" y="534"/>
                  </a:cubicBezTo>
                  <a:cubicBezTo>
                    <a:pt x="1001" y="467"/>
                    <a:pt x="1034" y="367"/>
                    <a:pt x="1034" y="300"/>
                  </a:cubicBezTo>
                  <a:cubicBezTo>
                    <a:pt x="1034" y="200"/>
                    <a:pt x="968" y="67"/>
                    <a:pt x="868" y="33"/>
                  </a:cubicBezTo>
                  <a:cubicBezTo>
                    <a:pt x="834" y="0"/>
                    <a:pt x="768" y="0"/>
                    <a:pt x="634" y="0"/>
                  </a:cubicBezTo>
                  <a:close/>
                </a:path>
              </a:pathLst>
            </a:custGeom>
            <a:solidFill>
              <a:srgbClr val="C16B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464425" y="3448750"/>
              <a:ext cx="52575" cy="66725"/>
            </a:xfrm>
            <a:custGeom>
              <a:avLst/>
              <a:gdLst/>
              <a:ahLst/>
              <a:cxnLst/>
              <a:rect l="l" t="t" r="r" b="b"/>
              <a:pathLst>
                <a:path w="2103" h="2669" extrusionOk="0">
                  <a:moveTo>
                    <a:pt x="1" y="0"/>
                  </a:moveTo>
                  <a:lnTo>
                    <a:pt x="67" y="834"/>
                  </a:lnTo>
                  <a:lnTo>
                    <a:pt x="1569" y="2669"/>
                  </a:lnTo>
                  <a:lnTo>
                    <a:pt x="2102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27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516975" y="3418725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567" y="0"/>
                  </a:moveTo>
                  <a:lnTo>
                    <a:pt x="0" y="2335"/>
                  </a:lnTo>
                  <a:lnTo>
                    <a:pt x="1501" y="2902"/>
                  </a:lnTo>
                  <a:lnTo>
                    <a:pt x="1134" y="5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AD27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223300" y="1991025"/>
              <a:ext cx="474525" cy="259375"/>
            </a:xfrm>
            <a:custGeom>
              <a:avLst/>
              <a:gdLst/>
              <a:ahLst/>
              <a:cxnLst/>
              <a:rect l="l" t="t" r="r" b="b"/>
              <a:pathLst>
                <a:path w="18981" h="10375" extrusionOk="0">
                  <a:moveTo>
                    <a:pt x="17580" y="1"/>
                  </a:moveTo>
                  <a:lnTo>
                    <a:pt x="1" y="6606"/>
                  </a:lnTo>
                  <a:lnTo>
                    <a:pt x="1435" y="10375"/>
                  </a:lnTo>
                  <a:lnTo>
                    <a:pt x="18981" y="3770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B33A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01000" y="1274000"/>
              <a:ext cx="1319300" cy="1167675"/>
            </a:xfrm>
            <a:custGeom>
              <a:avLst/>
              <a:gdLst/>
              <a:ahLst/>
              <a:cxnLst/>
              <a:rect l="l" t="t" r="r" b="b"/>
              <a:pathLst>
                <a:path w="52772" h="46707" extrusionOk="0">
                  <a:moveTo>
                    <a:pt x="26311" y="3890"/>
                  </a:moveTo>
                  <a:cubicBezTo>
                    <a:pt x="34164" y="3890"/>
                    <a:pt x="41580" y="8703"/>
                    <a:pt x="44532" y="16473"/>
                  </a:cubicBezTo>
                  <a:cubicBezTo>
                    <a:pt x="48302" y="26480"/>
                    <a:pt x="43198" y="37722"/>
                    <a:pt x="33191" y="41491"/>
                  </a:cubicBezTo>
                  <a:cubicBezTo>
                    <a:pt x="30928" y="42348"/>
                    <a:pt x="28608" y="42754"/>
                    <a:pt x="26327" y="42754"/>
                  </a:cubicBezTo>
                  <a:cubicBezTo>
                    <a:pt x="18488" y="42754"/>
                    <a:pt x="11119" y="37953"/>
                    <a:pt x="8173" y="30150"/>
                  </a:cubicBezTo>
                  <a:cubicBezTo>
                    <a:pt x="4437" y="20142"/>
                    <a:pt x="9507" y="8934"/>
                    <a:pt x="19515" y="5132"/>
                  </a:cubicBezTo>
                  <a:cubicBezTo>
                    <a:pt x="21752" y="4289"/>
                    <a:pt x="24050" y="3890"/>
                    <a:pt x="26311" y="3890"/>
                  </a:cubicBezTo>
                  <a:close/>
                  <a:moveTo>
                    <a:pt x="26374" y="0"/>
                  </a:moveTo>
                  <a:cubicBezTo>
                    <a:pt x="23651" y="0"/>
                    <a:pt x="20881" y="481"/>
                    <a:pt x="18180" y="1496"/>
                  </a:cubicBezTo>
                  <a:cubicBezTo>
                    <a:pt x="6138" y="6066"/>
                    <a:pt x="1" y="19509"/>
                    <a:pt x="4537" y="31584"/>
                  </a:cubicBezTo>
                  <a:cubicBezTo>
                    <a:pt x="8080" y="40920"/>
                    <a:pt x="16956" y="46707"/>
                    <a:pt x="26394" y="46707"/>
                  </a:cubicBezTo>
                  <a:cubicBezTo>
                    <a:pt x="29129" y="46707"/>
                    <a:pt x="31912" y="46221"/>
                    <a:pt x="34625" y="45194"/>
                  </a:cubicBezTo>
                  <a:cubicBezTo>
                    <a:pt x="46634" y="40724"/>
                    <a:pt x="52772" y="27214"/>
                    <a:pt x="48268" y="15139"/>
                  </a:cubicBezTo>
                  <a:cubicBezTo>
                    <a:pt x="44721" y="5790"/>
                    <a:pt x="35825" y="0"/>
                    <a:pt x="26374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52700" y="1318725"/>
              <a:ext cx="1215900" cy="1077050"/>
            </a:xfrm>
            <a:custGeom>
              <a:avLst/>
              <a:gdLst/>
              <a:ahLst/>
              <a:cxnLst/>
              <a:rect l="l" t="t" r="r" b="b"/>
              <a:pathLst>
                <a:path w="48636" h="43082" extrusionOk="0">
                  <a:moveTo>
                    <a:pt x="24243" y="2101"/>
                  </a:moveTo>
                  <a:cubicBezTo>
                    <a:pt x="32096" y="2101"/>
                    <a:pt x="39512" y="6914"/>
                    <a:pt x="42464" y="14684"/>
                  </a:cubicBezTo>
                  <a:cubicBezTo>
                    <a:pt x="46234" y="24691"/>
                    <a:pt x="41130" y="35933"/>
                    <a:pt x="31123" y="39702"/>
                  </a:cubicBezTo>
                  <a:cubicBezTo>
                    <a:pt x="28860" y="40559"/>
                    <a:pt x="26540" y="40965"/>
                    <a:pt x="24259" y="40965"/>
                  </a:cubicBezTo>
                  <a:cubicBezTo>
                    <a:pt x="16420" y="40965"/>
                    <a:pt x="9051" y="36164"/>
                    <a:pt x="6105" y="28361"/>
                  </a:cubicBezTo>
                  <a:cubicBezTo>
                    <a:pt x="2369" y="18353"/>
                    <a:pt x="7439" y="7145"/>
                    <a:pt x="17447" y="3343"/>
                  </a:cubicBezTo>
                  <a:cubicBezTo>
                    <a:pt x="19684" y="2500"/>
                    <a:pt x="21982" y="2101"/>
                    <a:pt x="24243" y="2101"/>
                  </a:cubicBezTo>
                  <a:close/>
                  <a:moveTo>
                    <a:pt x="24288" y="0"/>
                  </a:moveTo>
                  <a:cubicBezTo>
                    <a:pt x="21779" y="0"/>
                    <a:pt x="19229" y="442"/>
                    <a:pt x="16746" y="1375"/>
                  </a:cubicBezTo>
                  <a:cubicBezTo>
                    <a:pt x="5605" y="5544"/>
                    <a:pt x="1" y="18020"/>
                    <a:pt x="4170" y="29128"/>
                  </a:cubicBezTo>
                  <a:cubicBezTo>
                    <a:pt x="7405" y="37771"/>
                    <a:pt x="15619" y="43082"/>
                    <a:pt x="24326" y="43082"/>
                  </a:cubicBezTo>
                  <a:cubicBezTo>
                    <a:pt x="26842" y="43082"/>
                    <a:pt x="29400" y="42638"/>
                    <a:pt x="31890" y="41703"/>
                  </a:cubicBezTo>
                  <a:cubicBezTo>
                    <a:pt x="42965" y="37534"/>
                    <a:pt x="48636" y="25125"/>
                    <a:pt x="44466" y="13984"/>
                  </a:cubicBezTo>
                  <a:cubicBezTo>
                    <a:pt x="41228" y="5333"/>
                    <a:pt x="33004" y="0"/>
                    <a:pt x="24288" y="0"/>
                  </a:cubicBezTo>
                  <a:close/>
                </a:path>
              </a:pathLst>
            </a:custGeom>
            <a:solidFill>
              <a:srgbClr val="2D2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625624" y="1369406"/>
              <a:ext cx="1066625" cy="971550"/>
            </a:xfrm>
            <a:custGeom>
              <a:avLst/>
              <a:gdLst/>
              <a:ahLst/>
              <a:cxnLst/>
              <a:rect l="l" t="t" r="r" b="b"/>
              <a:pathLst>
                <a:path w="42665" h="38862" extrusionOk="0">
                  <a:moveTo>
                    <a:pt x="21333" y="1"/>
                  </a:moveTo>
                  <a:cubicBezTo>
                    <a:pt x="16362" y="1"/>
                    <a:pt x="11392" y="1902"/>
                    <a:pt x="7606" y="5705"/>
                  </a:cubicBezTo>
                  <a:cubicBezTo>
                    <a:pt x="1" y="13277"/>
                    <a:pt x="1" y="25586"/>
                    <a:pt x="7606" y="33158"/>
                  </a:cubicBezTo>
                  <a:cubicBezTo>
                    <a:pt x="11392" y="36961"/>
                    <a:pt x="16362" y="38862"/>
                    <a:pt x="21333" y="38862"/>
                  </a:cubicBezTo>
                  <a:cubicBezTo>
                    <a:pt x="26303" y="38862"/>
                    <a:pt x="31273" y="36961"/>
                    <a:pt x="35059" y="33158"/>
                  </a:cubicBezTo>
                  <a:cubicBezTo>
                    <a:pt x="42664" y="25586"/>
                    <a:pt x="42664" y="13277"/>
                    <a:pt x="35059" y="5705"/>
                  </a:cubicBezTo>
                  <a:cubicBezTo>
                    <a:pt x="31273" y="1902"/>
                    <a:pt x="26303" y="1"/>
                    <a:pt x="21333" y="1"/>
                  </a:cubicBezTo>
                  <a:close/>
                </a:path>
              </a:pathLst>
            </a:custGeom>
            <a:solidFill>
              <a:srgbClr val="385D93">
                <a:alpha val="229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561175" y="2063575"/>
              <a:ext cx="845625" cy="451350"/>
            </a:xfrm>
            <a:custGeom>
              <a:avLst/>
              <a:gdLst/>
              <a:ahLst/>
              <a:cxnLst/>
              <a:rect l="l" t="t" r="r" b="b"/>
              <a:pathLst>
                <a:path w="33825" h="18054" extrusionOk="0">
                  <a:moveTo>
                    <a:pt x="31056" y="1"/>
                  </a:moveTo>
                  <a:lnTo>
                    <a:pt x="3036" y="10508"/>
                  </a:lnTo>
                  <a:cubicBezTo>
                    <a:pt x="1001" y="11242"/>
                    <a:pt x="0" y="13511"/>
                    <a:pt x="734" y="15512"/>
                  </a:cubicBezTo>
                  <a:cubicBezTo>
                    <a:pt x="1331" y="17096"/>
                    <a:pt x="2818" y="18054"/>
                    <a:pt x="4408" y="18054"/>
                  </a:cubicBezTo>
                  <a:cubicBezTo>
                    <a:pt x="4860" y="18054"/>
                    <a:pt x="5320" y="17976"/>
                    <a:pt x="5771" y="17814"/>
                  </a:cubicBezTo>
                  <a:lnTo>
                    <a:pt x="33824" y="7306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573675" y="2197025"/>
              <a:ext cx="830625" cy="316575"/>
            </a:xfrm>
            <a:custGeom>
              <a:avLst/>
              <a:gdLst/>
              <a:ahLst/>
              <a:cxnLst/>
              <a:rect l="l" t="t" r="r" b="b"/>
              <a:pathLst>
                <a:path w="33225" h="12663" extrusionOk="0">
                  <a:moveTo>
                    <a:pt x="32557" y="0"/>
                  </a:moveTo>
                  <a:lnTo>
                    <a:pt x="4537" y="10508"/>
                  </a:lnTo>
                  <a:cubicBezTo>
                    <a:pt x="4088" y="10678"/>
                    <a:pt x="3624" y="10760"/>
                    <a:pt x="3166" y="10760"/>
                  </a:cubicBezTo>
                  <a:cubicBezTo>
                    <a:pt x="1925" y="10760"/>
                    <a:pt x="732" y="10163"/>
                    <a:pt x="1" y="9140"/>
                  </a:cubicBezTo>
                  <a:lnTo>
                    <a:pt x="1" y="9140"/>
                  </a:lnTo>
                  <a:cubicBezTo>
                    <a:pt x="34" y="9474"/>
                    <a:pt x="67" y="9774"/>
                    <a:pt x="201" y="10141"/>
                  </a:cubicBezTo>
                  <a:cubicBezTo>
                    <a:pt x="796" y="11693"/>
                    <a:pt x="2273" y="12663"/>
                    <a:pt x="3839" y="12663"/>
                  </a:cubicBezTo>
                  <a:cubicBezTo>
                    <a:pt x="4293" y="12663"/>
                    <a:pt x="4755" y="12581"/>
                    <a:pt x="5204" y="12409"/>
                  </a:cubicBezTo>
                  <a:lnTo>
                    <a:pt x="33224" y="1901"/>
                  </a:lnTo>
                  <a:lnTo>
                    <a:pt x="32557" y="0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41575" y="1424950"/>
              <a:ext cx="557950" cy="242875"/>
            </a:xfrm>
            <a:custGeom>
              <a:avLst/>
              <a:gdLst/>
              <a:ahLst/>
              <a:cxnLst/>
              <a:rect l="l" t="t" r="r" b="b"/>
              <a:pathLst>
                <a:path w="22318" h="9715" extrusionOk="0">
                  <a:moveTo>
                    <a:pt x="13305" y="1"/>
                  </a:moveTo>
                  <a:cubicBezTo>
                    <a:pt x="9305" y="1"/>
                    <a:pt x="5434" y="1348"/>
                    <a:pt x="2222" y="4197"/>
                  </a:cubicBezTo>
                  <a:cubicBezTo>
                    <a:pt x="1" y="6205"/>
                    <a:pt x="1752" y="9715"/>
                    <a:pt x="3996" y="9715"/>
                  </a:cubicBezTo>
                  <a:cubicBezTo>
                    <a:pt x="4548" y="9715"/>
                    <a:pt x="5131" y="9502"/>
                    <a:pt x="5691" y="9001"/>
                  </a:cubicBezTo>
                  <a:cubicBezTo>
                    <a:pt x="7902" y="6987"/>
                    <a:pt x="10583" y="5786"/>
                    <a:pt x="13442" y="5786"/>
                  </a:cubicBezTo>
                  <a:cubicBezTo>
                    <a:pt x="14465" y="5786"/>
                    <a:pt x="15511" y="5940"/>
                    <a:pt x="16566" y="6265"/>
                  </a:cubicBezTo>
                  <a:cubicBezTo>
                    <a:pt x="16919" y="6379"/>
                    <a:pt x="17260" y="6430"/>
                    <a:pt x="17587" y="6430"/>
                  </a:cubicBezTo>
                  <a:cubicBezTo>
                    <a:pt x="20623" y="6430"/>
                    <a:pt x="22318" y="1949"/>
                    <a:pt x="19034" y="895"/>
                  </a:cubicBezTo>
                  <a:cubicBezTo>
                    <a:pt x="17133" y="304"/>
                    <a:pt x="15205" y="1"/>
                    <a:pt x="13305" y="1"/>
                  </a:cubicBezTo>
                  <a:close/>
                </a:path>
              </a:pathLst>
            </a:custGeom>
            <a:solidFill>
              <a:srgbClr val="385D93">
                <a:alpha val="229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349100" y="19393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1" y="1"/>
                  </a:move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463350" y="2046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356625" y="1834250"/>
              <a:ext cx="213500" cy="212675"/>
            </a:xfrm>
            <a:custGeom>
              <a:avLst/>
              <a:gdLst/>
              <a:ahLst/>
              <a:cxnLst/>
              <a:rect l="l" t="t" r="r" b="b"/>
              <a:pathLst>
                <a:path w="8540" h="8507" extrusionOk="0">
                  <a:moveTo>
                    <a:pt x="4270" y="1"/>
                  </a:moveTo>
                  <a:cubicBezTo>
                    <a:pt x="4270" y="868"/>
                    <a:pt x="4203" y="3036"/>
                    <a:pt x="3603" y="3570"/>
                  </a:cubicBezTo>
                  <a:cubicBezTo>
                    <a:pt x="3069" y="4137"/>
                    <a:pt x="901" y="4204"/>
                    <a:pt x="0" y="4237"/>
                  </a:cubicBezTo>
                  <a:cubicBezTo>
                    <a:pt x="901" y="4237"/>
                    <a:pt x="3069" y="4337"/>
                    <a:pt x="3603" y="4904"/>
                  </a:cubicBezTo>
                  <a:cubicBezTo>
                    <a:pt x="4136" y="5471"/>
                    <a:pt x="4236" y="7606"/>
                    <a:pt x="4270" y="8507"/>
                  </a:cubicBezTo>
                  <a:cubicBezTo>
                    <a:pt x="4270" y="7606"/>
                    <a:pt x="4370" y="5438"/>
                    <a:pt x="4937" y="4904"/>
                  </a:cubicBezTo>
                  <a:cubicBezTo>
                    <a:pt x="5471" y="4371"/>
                    <a:pt x="7639" y="4270"/>
                    <a:pt x="8540" y="4237"/>
                  </a:cubicBezTo>
                  <a:cubicBezTo>
                    <a:pt x="7639" y="4237"/>
                    <a:pt x="5471" y="4170"/>
                    <a:pt x="4937" y="3570"/>
                  </a:cubicBezTo>
                  <a:cubicBezTo>
                    <a:pt x="4370" y="3003"/>
                    <a:pt x="4270" y="835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463350" y="1824250"/>
              <a:ext cx="25" cy="10025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1" y="0"/>
                  </a:moveTo>
                  <a:lnTo>
                    <a:pt x="1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570100" y="19393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04875" y="424097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0" y="1"/>
                  </a:move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019950" y="4347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3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914050" y="4135900"/>
              <a:ext cx="211825" cy="212675"/>
            </a:xfrm>
            <a:custGeom>
              <a:avLst/>
              <a:gdLst/>
              <a:ahLst/>
              <a:cxnLst/>
              <a:rect l="l" t="t" r="r" b="b"/>
              <a:pathLst>
                <a:path w="8473" h="8507" extrusionOk="0">
                  <a:moveTo>
                    <a:pt x="4236" y="1"/>
                  </a:moveTo>
                  <a:cubicBezTo>
                    <a:pt x="4236" y="868"/>
                    <a:pt x="4136" y="3036"/>
                    <a:pt x="3569" y="3570"/>
                  </a:cubicBezTo>
                  <a:cubicBezTo>
                    <a:pt x="3036" y="4137"/>
                    <a:pt x="867" y="4204"/>
                    <a:pt x="0" y="4237"/>
                  </a:cubicBezTo>
                  <a:cubicBezTo>
                    <a:pt x="867" y="4237"/>
                    <a:pt x="3036" y="4337"/>
                    <a:pt x="3569" y="4904"/>
                  </a:cubicBezTo>
                  <a:cubicBezTo>
                    <a:pt x="4103" y="5471"/>
                    <a:pt x="4203" y="7639"/>
                    <a:pt x="4236" y="8507"/>
                  </a:cubicBezTo>
                  <a:cubicBezTo>
                    <a:pt x="4236" y="7639"/>
                    <a:pt x="4336" y="5471"/>
                    <a:pt x="4904" y="4904"/>
                  </a:cubicBezTo>
                  <a:cubicBezTo>
                    <a:pt x="5437" y="4370"/>
                    <a:pt x="7605" y="4304"/>
                    <a:pt x="8473" y="4237"/>
                  </a:cubicBezTo>
                  <a:cubicBezTo>
                    <a:pt x="7605" y="4237"/>
                    <a:pt x="5437" y="4170"/>
                    <a:pt x="4904" y="3570"/>
                  </a:cubicBezTo>
                  <a:cubicBezTo>
                    <a:pt x="4336" y="3003"/>
                    <a:pt x="4236" y="868"/>
                    <a:pt x="4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019950" y="4126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1"/>
                  </a:move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126700" y="4240975"/>
              <a:ext cx="9200" cy="400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cubicBezTo>
                    <a:pt x="67" y="12"/>
                    <a:pt x="130" y="15"/>
                    <a:pt x="184" y="15"/>
                  </a:cubicBezTo>
                  <a:cubicBezTo>
                    <a:pt x="293" y="15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350175" y="1898475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1" y="0"/>
                  </a:move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465275" y="2005200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36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358525" y="1793400"/>
              <a:ext cx="212675" cy="212675"/>
            </a:xfrm>
            <a:custGeom>
              <a:avLst/>
              <a:gdLst/>
              <a:ahLst/>
              <a:cxnLst/>
              <a:rect l="l" t="t" r="r" b="b"/>
              <a:pathLst>
                <a:path w="8507" h="8507" extrusionOk="0">
                  <a:moveTo>
                    <a:pt x="4270" y="0"/>
                  </a:moveTo>
                  <a:cubicBezTo>
                    <a:pt x="4270" y="867"/>
                    <a:pt x="4170" y="3036"/>
                    <a:pt x="3603" y="3569"/>
                  </a:cubicBezTo>
                  <a:cubicBezTo>
                    <a:pt x="3069" y="4136"/>
                    <a:pt x="901" y="4203"/>
                    <a:pt x="0" y="4237"/>
                  </a:cubicBezTo>
                  <a:cubicBezTo>
                    <a:pt x="901" y="4237"/>
                    <a:pt x="3069" y="4337"/>
                    <a:pt x="3603" y="4904"/>
                  </a:cubicBezTo>
                  <a:cubicBezTo>
                    <a:pt x="4137" y="5471"/>
                    <a:pt x="4237" y="7639"/>
                    <a:pt x="4270" y="8506"/>
                  </a:cubicBezTo>
                  <a:cubicBezTo>
                    <a:pt x="4270" y="7639"/>
                    <a:pt x="4337" y="5471"/>
                    <a:pt x="4937" y="4904"/>
                  </a:cubicBezTo>
                  <a:cubicBezTo>
                    <a:pt x="5471" y="4370"/>
                    <a:pt x="7639" y="4303"/>
                    <a:pt x="8506" y="4237"/>
                  </a:cubicBezTo>
                  <a:cubicBezTo>
                    <a:pt x="7639" y="4237"/>
                    <a:pt x="5471" y="4170"/>
                    <a:pt x="4937" y="3569"/>
                  </a:cubicBezTo>
                  <a:cubicBezTo>
                    <a:pt x="4337" y="3002"/>
                    <a:pt x="4270" y="834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465275" y="17842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0"/>
                  </a:moveTo>
                  <a:lnTo>
                    <a:pt x="0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570350" y="189847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559375" y="1224650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1" y="1"/>
                  </a:move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674450" y="1329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567725" y="1117900"/>
              <a:ext cx="212675" cy="212675"/>
            </a:xfrm>
            <a:custGeom>
              <a:avLst/>
              <a:gdLst/>
              <a:ahLst/>
              <a:cxnLst/>
              <a:rect l="l" t="t" r="r" b="b"/>
              <a:pathLst>
                <a:path w="8507" h="8507" extrusionOk="0">
                  <a:moveTo>
                    <a:pt x="4270" y="1"/>
                  </a:moveTo>
                  <a:cubicBezTo>
                    <a:pt x="4270" y="868"/>
                    <a:pt x="4170" y="3036"/>
                    <a:pt x="3603" y="3603"/>
                  </a:cubicBezTo>
                  <a:cubicBezTo>
                    <a:pt x="3069" y="4137"/>
                    <a:pt x="901" y="4204"/>
                    <a:pt x="0" y="4271"/>
                  </a:cubicBezTo>
                  <a:cubicBezTo>
                    <a:pt x="901" y="4271"/>
                    <a:pt x="3069" y="4337"/>
                    <a:pt x="3603" y="4904"/>
                  </a:cubicBezTo>
                  <a:cubicBezTo>
                    <a:pt x="4137" y="5471"/>
                    <a:pt x="4237" y="7640"/>
                    <a:pt x="4270" y="8507"/>
                  </a:cubicBezTo>
                  <a:cubicBezTo>
                    <a:pt x="4270" y="7640"/>
                    <a:pt x="4337" y="5471"/>
                    <a:pt x="4937" y="4904"/>
                  </a:cubicBezTo>
                  <a:cubicBezTo>
                    <a:pt x="5471" y="4371"/>
                    <a:pt x="7639" y="4304"/>
                    <a:pt x="8506" y="4271"/>
                  </a:cubicBezTo>
                  <a:cubicBezTo>
                    <a:pt x="7639" y="4271"/>
                    <a:pt x="5471" y="4171"/>
                    <a:pt x="4937" y="3603"/>
                  </a:cubicBezTo>
                  <a:cubicBezTo>
                    <a:pt x="4403" y="3036"/>
                    <a:pt x="4303" y="868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674450" y="1108725"/>
              <a:ext cx="875" cy="9200"/>
            </a:xfrm>
            <a:custGeom>
              <a:avLst/>
              <a:gdLst/>
              <a:ahLst/>
              <a:cxnLst/>
              <a:rect l="l" t="t" r="r" b="b"/>
              <a:pathLst>
                <a:path w="35" h="368" extrusionOk="0">
                  <a:moveTo>
                    <a:pt x="1" y="1"/>
                  </a:moveTo>
                  <a:lnTo>
                    <a:pt x="1" y="368"/>
                  </a:lnTo>
                  <a:cubicBezTo>
                    <a:pt x="34" y="1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780375" y="1224650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401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276450" y="4010825"/>
              <a:ext cx="9175" cy="25"/>
            </a:xfrm>
            <a:custGeom>
              <a:avLst/>
              <a:gdLst/>
              <a:ahLst/>
              <a:cxnLst/>
              <a:rect l="l" t="t" r="r" b="b"/>
              <a:pathLst>
                <a:path w="367" h="1" extrusionOk="0">
                  <a:moveTo>
                    <a:pt x="0" y="0"/>
                  </a:move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392350" y="4116725"/>
              <a:ext cx="25" cy="10025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1" y="40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285600" y="3905750"/>
              <a:ext cx="212700" cy="212675"/>
            </a:xfrm>
            <a:custGeom>
              <a:avLst/>
              <a:gdLst/>
              <a:ahLst/>
              <a:cxnLst/>
              <a:rect l="l" t="t" r="r" b="b"/>
              <a:pathLst>
                <a:path w="8508" h="8507" extrusionOk="0">
                  <a:moveTo>
                    <a:pt x="4271" y="0"/>
                  </a:moveTo>
                  <a:cubicBezTo>
                    <a:pt x="4271" y="867"/>
                    <a:pt x="4171" y="3036"/>
                    <a:pt x="3604" y="3569"/>
                  </a:cubicBezTo>
                  <a:cubicBezTo>
                    <a:pt x="3070" y="4103"/>
                    <a:pt x="902" y="4203"/>
                    <a:pt x="1" y="4236"/>
                  </a:cubicBezTo>
                  <a:cubicBezTo>
                    <a:pt x="902" y="4236"/>
                    <a:pt x="3070" y="4336"/>
                    <a:pt x="3604" y="4904"/>
                  </a:cubicBezTo>
                  <a:cubicBezTo>
                    <a:pt x="4137" y="5437"/>
                    <a:pt x="4237" y="7605"/>
                    <a:pt x="4271" y="8506"/>
                  </a:cubicBezTo>
                  <a:cubicBezTo>
                    <a:pt x="4271" y="7605"/>
                    <a:pt x="4337" y="5437"/>
                    <a:pt x="4938" y="4904"/>
                  </a:cubicBezTo>
                  <a:cubicBezTo>
                    <a:pt x="5472" y="4370"/>
                    <a:pt x="7640" y="4270"/>
                    <a:pt x="8507" y="4236"/>
                  </a:cubicBezTo>
                  <a:cubicBezTo>
                    <a:pt x="7640" y="4236"/>
                    <a:pt x="5472" y="4170"/>
                    <a:pt x="4938" y="3569"/>
                  </a:cubicBezTo>
                  <a:cubicBezTo>
                    <a:pt x="4337" y="3002"/>
                    <a:pt x="4271" y="834"/>
                    <a:pt x="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392350" y="389572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1"/>
                  </a:moveTo>
                  <a:lnTo>
                    <a:pt x="1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497425" y="4010825"/>
              <a:ext cx="9200" cy="25"/>
            </a:xfrm>
            <a:custGeom>
              <a:avLst/>
              <a:gdLst/>
              <a:ahLst/>
              <a:cxnLst/>
              <a:rect l="l" t="t" r="r" b="b"/>
              <a:pathLst>
                <a:path w="368" h="1" extrusionOk="0">
                  <a:moveTo>
                    <a:pt x="36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701150" y="287332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0" y="1"/>
                  </a:move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816225" y="2980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36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709475" y="2767425"/>
              <a:ext cx="212700" cy="212675"/>
            </a:xfrm>
            <a:custGeom>
              <a:avLst/>
              <a:gdLst/>
              <a:ahLst/>
              <a:cxnLst/>
              <a:rect l="l" t="t" r="r" b="b"/>
              <a:pathLst>
                <a:path w="8508" h="8507" extrusionOk="0">
                  <a:moveTo>
                    <a:pt x="4271" y="0"/>
                  </a:moveTo>
                  <a:cubicBezTo>
                    <a:pt x="4271" y="868"/>
                    <a:pt x="4171" y="3036"/>
                    <a:pt x="3604" y="3570"/>
                  </a:cubicBezTo>
                  <a:cubicBezTo>
                    <a:pt x="3070" y="4103"/>
                    <a:pt x="902" y="4203"/>
                    <a:pt x="1" y="4237"/>
                  </a:cubicBezTo>
                  <a:cubicBezTo>
                    <a:pt x="902" y="4237"/>
                    <a:pt x="3070" y="4304"/>
                    <a:pt x="3604" y="4904"/>
                  </a:cubicBezTo>
                  <a:cubicBezTo>
                    <a:pt x="4137" y="5438"/>
                    <a:pt x="4237" y="7606"/>
                    <a:pt x="4271" y="8507"/>
                  </a:cubicBezTo>
                  <a:cubicBezTo>
                    <a:pt x="4271" y="7606"/>
                    <a:pt x="4337" y="5438"/>
                    <a:pt x="4938" y="4904"/>
                  </a:cubicBezTo>
                  <a:cubicBezTo>
                    <a:pt x="5472" y="4370"/>
                    <a:pt x="7640" y="4270"/>
                    <a:pt x="8507" y="4237"/>
                  </a:cubicBezTo>
                  <a:cubicBezTo>
                    <a:pt x="7640" y="4237"/>
                    <a:pt x="5472" y="4170"/>
                    <a:pt x="4938" y="3570"/>
                  </a:cubicBezTo>
                  <a:cubicBezTo>
                    <a:pt x="4337" y="3036"/>
                    <a:pt x="4271" y="868"/>
                    <a:pt x="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16225" y="2759075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1" y="1"/>
                  </a:moveTo>
                  <a:lnTo>
                    <a:pt x="1" y="3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922150" y="2873325"/>
              <a:ext cx="10025" cy="25"/>
            </a:xfrm>
            <a:custGeom>
              <a:avLst/>
              <a:gdLst/>
              <a:ahLst/>
              <a:cxnLst/>
              <a:rect l="l" t="t" r="r" b="b"/>
              <a:pathLst>
                <a:path w="401" h="1" extrusionOk="0">
                  <a:moveTo>
                    <a:pt x="40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507550" y="216700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570100" y="2223700"/>
              <a:ext cx="25" cy="5875"/>
            </a:xfrm>
            <a:custGeom>
              <a:avLst/>
              <a:gdLst/>
              <a:ahLst/>
              <a:cxnLst/>
              <a:rect l="l" t="t" r="r" b="b"/>
              <a:pathLst>
                <a:path w="1" h="235" extrusionOk="0">
                  <a:moveTo>
                    <a:pt x="1" y="2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512550" y="2109450"/>
              <a:ext cx="114275" cy="114275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303" y="1"/>
                  </a:moveTo>
                  <a:cubicBezTo>
                    <a:pt x="2303" y="468"/>
                    <a:pt x="2236" y="1635"/>
                    <a:pt x="1936" y="1969"/>
                  </a:cubicBezTo>
                  <a:cubicBezTo>
                    <a:pt x="1669" y="2236"/>
                    <a:pt x="501" y="2302"/>
                    <a:pt x="1" y="2302"/>
                  </a:cubicBezTo>
                  <a:cubicBezTo>
                    <a:pt x="468" y="2302"/>
                    <a:pt x="1602" y="2336"/>
                    <a:pt x="1936" y="2636"/>
                  </a:cubicBezTo>
                  <a:cubicBezTo>
                    <a:pt x="2236" y="2903"/>
                    <a:pt x="2303" y="4070"/>
                    <a:pt x="2303" y="4571"/>
                  </a:cubicBezTo>
                  <a:cubicBezTo>
                    <a:pt x="2303" y="4137"/>
                    <a:pt x="2336" y="2969"/>
                    <a:pt x="2636" y="2636"/>
                  </a:cubicBezTo>
                  <a:cubicBezTo>
                    <a:pt x="2903" y="2336"/>
                    <a:pt x="4070" y="2302"/>
                    <a:pt x="4571" y="2302"/>
                  </a:cubicBezTo>
                  <a:cubicBezTo>
                    <a:pt x="4137" y="2302"/>
                    <a:pt x="2970" y="2236"/>
                    <a:pt x="2636" y="1969"/>
                  </a:cubicBezTo>
                  <a:cubicBezTo>
                    <a:pt x="2336" y="1668"/>
                    <a:pt x="2303" y="501"/>
                    <a:pt x="2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570100" y="21052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1" y="1"/>
                  </a:moveTo>
                  <a:lnTo>
                    <a:pt x="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26800" y="2167000"/>
              <a:ext cx="5875" cy="400"/>
            </a:xfrm>
            <a:custGeom>
              <a:avLst/>
              <a:gdLst/>
              <a:ahLst/>
              <a:cxnLst/>
              <a:rect l="l" t="t" r="r" b="b"/>
              <a:pathLst>
                <a:path w="235" h="16" extrusionOk="0">
                  <a:moveTo>
                    <a:pt x="1" y="0"/>
                  </a:moveTo>
                  <a:cubicBezTo>
                    <a:pt x="45" y="11"/>
                    <a:pt x="86" y="15"/>
                    <a:pt x="121" y="15"/>
                  </a:cubicBezTo>
                  <a:cubicBezTo>
                    <a:pt x="190" y="15"/>
                    <a:pt x="2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756425" y="316105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18975" y="32185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61425" y="3103500"/>
              <a:ext cx="115100" cy="115100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2302" y="0"/>
                  </a:moveTo>
                  <a:cubicBezTo>
                    <a:pt x="2302" y="467"/>
                    <a:pt x="2269" y="1635"/>
                    <a:pt x="1969" y="1968"/>
                  </a:cubicBezTo>
                  <a:cubicBezTo>
                    <a:pt x="1669" y="2269"/>
                    <a:pt x="501" y="2302"/>
                    <a:pt x="1" y="2302"/>
                  </a:cubicBezTo>
                  <a:cubicBezTo>
                    <a:pt x="468" y="2302"/>
                    <a:pt x="1635" y="2335"/>
                    <a:pt x="1969" y="2636"/>
                  </a:cubicBezTo>
                  <a:cubicBezTo>
                    <a:pt x="2269" y="2936"/>
                    <a:pt x="2302" y="4103"/>
                    <a:pt x="2302" y="4604"/>
                  </a:cubicBezTo>
                  <a:cubicBezTo>
                    <a:pt x="2302" y="4137"/>
                    <a:pt x="2336" y="2969"/>
                    <a:pt x="2636" y="2636"/>
                  </a:cubicBezTo>
                  <a:cubicBezTo>
                    <a:pt x="2936" y="2335"/>
                    <a:pt x="4070" y="2302"/>
                    <a:pt x="4604" y="2302"/>
                  </a:cubicBezTo>
                  <a:cubicBezTo>
                    <a:pt x="4137" y="2302"/>
                    <a:pt x="2969" y="2269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818975" y="309850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876500" y="3161050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2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630025" y="278492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0" y="1"/>
                  </a:move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692575" y="284247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635025" y="2727400"/>
              <a:ext cx="115100" cy="115100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2302" y="0"/>
                  </a:moveTo>
                  <a:cubicBezTo>
                    <a:pt x="2302" y="467"/>
                    <a:pt x="2236" y="1635"/>
                    <a:pt x="1969" y="1968"/>
                  </a:cubicBezTo>
                  <a:cubicBezTo>
                    <a:pt x="1668" y="2269"/>
                    <a:pt x="501" y="2302"/>
                    <a:pt x="1" y="2302"/>
                  </a:cubicBezTo>
                  <a:cubicBezTo>
                    <a:pt x="468" y="2302"/>
                    <a:pt x="1635" y="2335"/>
                    <a:pt x="1969" y="2635"/>
                  </a:cubicBezTo>
                  <a:cubicBezTo>
                    <a:pt x="2236" y="2936"/>
                    <a:pt x="2302" y="4103"/>
                    <a:pt x="2302" y="4604"/>
                  </a:cubicBezTo>
                  <a:cubicBezTo>
                    <a:pt x="2302" y="4137"/>
                    <a:pt x="2336" y="2969"/>
                    <a:pt x="2636" y="2635"/>
                  </a:cubicBezTo>
                  <a:cubicBezTo>
                    <a:pt x="2936" y="2335"/>
                    <a:pt x="4104" y="2302"/>
                    <a:pt x="4604" y="2302"/>
                  </a:cubicBezTo>
                  <a:cubicBezTo>
                    <a:pt x="4137" y="2302"/>
                    <a:pt x="2969" y="2269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692575" y="272240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750100" y="2784925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20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18600" y="1439800"/>
              <a:ext cx="5875" cy="25"/>
            </a:xfrm>
            <a:custGeom>
              <a:avLst/>
              <a:gdLst/>
              <a:ahLst/>
              <a:cxnLst/>
              <a:rect l="l" t="t" r="r" b="b"/>
              <a:pathLst>
                <a:path w="235" h="1" extrusionOk="0">
                  <a:moveTo>
                    <a:pt x="1" y="1"/>
                  </a:move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880325" y="14973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822775" y="1383100"/>
              <a:ext cx="115125" cy="114275"/>
            </a:xfrm>
            <a:custGeom>
              <a:avLst/>
              <a:gdLst/>
              <a:ahLst/>
              <a:cxnLst/>
              <a:rect l="l" t="t" r="r" b="b"/>
              <a:pathLst>
                <a:path w="4605" h="4571" extrusionOk="0">
                  <a:moveTo>
                    <a:pt x="2302" y="0"/>
                  </a:moveTo>
                  <a:cubicBezTo>
                    <a:pt x="2302" y="434"/>
                    <a:pt x="2269" y="1602"/>
                    <a:pt x="1969" y="1935"/>
                  </a:cubicBezTo>
                  <a:cubicBezTo>
                    <a:pt x="1669" y="2235"/>
                    <a:pt x="501" y="2269"/>
                    <a:pt x="1" y="2269"/>
                  </a:cubicBezTo>
                  <a:cubicBezTo>
                    <a:pt x="468" y="2269"/>
                    <a:pt x="1635" y="2335"/>
                    <a:pt x="1969" y="2602"/>
                  </a:cubicBezTo>
                  <a:cubicBezTo>
                    <a:pt x="2269" y="2903"/>
                    <a:pt x="2302" y="4070"/>
                    <a:pt x="2302" y="4570"/>
                  </a:cubicBezTo>
                  <a:cubicBezTo>
                    <a:pt x="2302" y="4103"/>
                    <a:pt x="2336" y="2936"/>
                    <a:pt x="2636" y="2602"/>
                  </a:cubicBezTo>
                  <a:cubicBezTo>
                    <a:pt x="2936" y="2335"/>
                    <a:pt x="4104" y="2269"/>
                    <a:pt x="4604" y="2269"/>
                  </a:cubicBezTo>
                  <a:cubicBezTo>
                    <a:pt x="4137" y="2269"/>
                    <a:pt x="2970" y="2235"/>
                    <a:pt x="2636" y="1935"/>
                  </a:cubicBezTo>
                  <a:cubicBezTo>
                    <a:pt x="2402" y="1668"/>
                    <a:pt x="2302" y="501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80325" y="13789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1"/>
                  </a:moveTo>
                  <a:lnTo>
                    <a:pt x="0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937875" y="1439800"/>
              <a:ext cx="5025" cy="775"/>
            </a:xfrm>
            <a:custGeom>
              <a:avLst/>
              <a:gdLst/>
              <a:ahLst/>
              <a:cxnLst/>
              <a:rect l="l" t="t" r="r" b="b"/>
              <a:pathLst>
                <a:path w="201" h="31" extrusionOk="0">
                  <a:moveTo>
                    <a:pt x="0" y="1"/>
                  </a:moveTo>
                  <a:cubicBezTo>
                    <a:pt x="45" y="23"/>
                    <a:pt x="82" y="30"/>
                    <a:pt x="111" y="30"/>
                  </a:cubicBezTo>
                  <a:cubicBezTo>
                    <a:pt x="171" y="30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331600" y="4517000"/>
              <a:ext cx="5850" cy="25"/>
            </a:xfrm>
            <a:custGeom>
              <a:avLst/>
              <a:gdLst/>
              <a:ahLst/>
              <a:cxnLst/>
              <a:rect l="l" t="t" r="r" b="b"/>
              <a:pathLst>
                <a:path w="234" h="1" extrusionOk="0">
                  <a:moveTo>
                    <a:pt x="0" y="1"/>
                  </a:move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394150" y="45745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337425" y="4460300"/>
              <a:ext cx="114275" cy="114275"/>
            </a:xfrm>
            <a:custGeom>
              <a:avLst/>
              <a:gdLst/>
              <a:ahLst/>
              <a:cxnLst/>
              <a:rect l="l" t="t" r="r" b="b"/>
              <a:pathLst>
                <a:path w="4571" h="4571" extrusionOk="0">
                  <a:moveTo>
                    <a:pt x="2269" y="1"/>
                  </a:moveTo>
                  <a:cubicBezTo>
                    <a:pt x="2269" y="434"/>
                    <a:pt x="2236" y="1602"/>
                    <a:pt x="1936" y="1935"/>
                  </a:cubicBezTo>
                  <a:cubicBezTo>
                    <a:pt x="1669" y="2236"/>
                    <a:pt x="501" y="2269"/>
                    <a:pt x="1" y="2269"/>
                  </a:cubicBezTo>
                  <a:cubicBezTo>
                    <a:pt x="468" y="2269"/>
                    <a:pt x="1602" y="2336"/>
                    <a:pt x="1936" y="2602"/>
                  </a:cubicBezTo>
                  <a:cubicBezTo>
                    <a:pt x="2236" y="2903"/>
                    <a:pt x="2269" y="4070"/>
                    <a:pt x="2269" y="4571"/>
                  </a:cubicBezTo>
                  <a:cubicBezTo>
                    <a:pt x="2269" y="4104"/>
                    <a:pt x="2336" y="2936"/>
                    <a:pt x="2636" y="2602"/>
                  </a:cubicBezTo>
                  <a:cubicBezTo>
                    <a:pt x="2903" y="2336"/>
                    <a:pt x="4070" y="2269"/>
                    <a:pt x="4571" y="2269"/>
                  </a:cubicBezTo>
                  <a:cubicBezTo>
                    <a:pt x="4104" y="2269"/>
                    <a:pt x="2970" y="2236"/>
                    <a:pt x="2636" y="1935"/>
                  </a:cubicBezTo>
                  <a:cubicBezTo>
                    <a:pt x="2336" y="1602"/>
                    <a:pt x="2269" y="434"/>
                    <a:pt x="2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394150" y="445447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0" y="0"/>
                  </a:move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51675" y="4517000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119175" y="2871675"/>
              <a:ext cx="5050" cy="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1" y="0"/>
                  </a:move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181725" y="292837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1" y="23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124200" y="2814125"/>
              <a:ext cx="115100" cy="114275"/>
            </a:xfrm>
            <a:custGeom>
              <a:avLst/>
              <a:gdLst/>
              <a:ahLst/>
              <a:cxnLst/>
              <a:rect l="l" t="t" r="r" b="b"/>
              <a:pathLst>
                <a:path w="4604" h="4571" extrusionOk="0">
                  <a:moveTo>
                    <a:pt x="2302" y="0"/>
                  </a:moveTo>
                  <a:cubicBezTo>
                    <a:pt x="2302" y="467"/>
                    <a:pt x="2268" y="1635"/>
                    <a:pt x="1968" y="1969"/>
                  </a:cubicBezTo>
                  <a:cubicBezTo>
                    <a:pt x="1668" y="2235"/>
                    <a:pt x="500" y="2302"/>
                    <a:pt x="0" y="2302"/>
                  </a:cubicBezTo>
                  <a:cubicBezTo>
                    <a:pt x="467" y="2302"/>
                    <a:pt x="1635" y="2335"/>
                    <a:pt x="1968" y="2636"/>
                  </a:cubicBezTo>
                  <a:cubicBezTo>
                    <a:pt x="2268" y="2903"/>
                    <a:pt x="2302" y="4070"/>
                    <a:pt x="2302" y="4570"/>
                  </a:cubicBezTo>
                  <a:cubicBezTo>
                    <a:pt x="2302" y="4137"/>
                    <a:pt x="2335" y="2969"/>
                    <a:pt x="2635" y="2636"/>
                  </a:cubicBezTo>
                  <a:cubicBezTo>
                    <a:pt x="2935" y="2335"/>
                    <a:pt x="4103" y="2302"/>
                    <a:pt x="4603" y="2302"/>
                  </a:cubicBezTo>
                  <a:cubicBezTo>
                    <a:pt x="4136" y="2302"/>
                    <a:pt x="2969" y="2235"/>
                    <a:pt x="2635" y="1969"/>
                  </a:cubicBezTo>
                  <a:cubicBezTo>
                    <a:pt x="2335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181725" y="28091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1" y="0"/>
                  </a:moveTo>
                  <a:lnTo>
                    <a:pt x="1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239275" y="287167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176725" y="4014975"/>
              <a:ext cx="5025" cy="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1"/>
                  </a:move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239275" y="4072525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20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181725" y="3957450"/>
              <a:ext cx="114275" cy="115100"/>
            </a:xfrm>
            <a:custGeom>
              <a:avLst/>
              <a:gdLst/>
              <a:ahLst/>
              <a:cxnLst/>
              <a:rect l="l" t="t" r="r" b="b"/>
              <a:pathLst>
                <a:path w="4571" h="4604" extrusionOk="0">
                  <a:moveTo>
                    <a:pt x="2302" y="0"/>
                  </a:moveTo>
                  <a:cubicBezTo>
                    <a:pt x="2302" y="467"/>
                    <a:pt x="2236" y="1635"/>
                    <a:pt x="1969" y="1968"/>
                  </a:cubicBezTo>
                  <a:cubicBezTo>
                    <a:pt x="1669" y="2268"/>
                    <a:pt x="501" y="2302"/>
                    <a:pt x="1" y="2302"/>
                  </a:cubicBezTo>
                  <a:cubicBezTo>
                    <a:pt x="434" y="2302"/>
                    <a:pt x="1635" y="2335"/>
                    <a:pt x="1969" y="2635"/>
                  </a:cubicBezTo>
                  <a:cubicBezTo>
                    <a:pt x="2236" y="2936"/>
                    <a:pt x="2302" y="4103"/>
                    <a:pt x="2302" y="4603"/>
                  </a:cubicBezTo>
                  <a:cubicBezTo>
                    <a:pt x="2302" y="4136"/>
                    <a:pt x="2336" y="2969"/>
                    <a:pt x="2636" y="2635"/>
                  </a:cubicBezTo>
                  <a:cubicBezTo>
                    <a:pt x="2903" y="2335"/>
                    <a:pt x="4070" y="2302"/>
                    <a:pt x="4571" y="2302"/>
                  </a:cubicBezTo>
                  <a:cubicBezTo>
                    <a:pt x="4137" y="2302"/>
                    <a:pt x="2936" y="2268"/>
                    <a:pt x="2636" y="1968"/>
                  </a:cubicBezTo>
                  <a:cubicBezTo>
                    <a:pt x="2336" y="1635"/>
                    <a:pt x="2302" y="467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239275" y="3952450"/>
              <a:ext cx="25" cy="5025"/>
            </a:xfrm>
            <a:custGeom>
              <a:avLst/>
              <a:gdLst/>
              <a:ahLst/>
              <a:cxnLst/>
              <a:rect l="l" t="t" r="r" b="b"/>
              <a:pathLst>
                <a:path w="1" h="201" extrusionOk="0">
                  <a:moveTo>
                    <a:pt x="0" y="0"/>
                  </a:move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295975" y="4014975"/>
              <a:ext cx="5875" cy="25"/>
            </a:xfrm>
            <a:custGeom>
              <a:avLst/>
              <a:gdLst/>
              <a:ahLst/>
              <a:cxnLst/>
              <a:rect l="l" t="t" r="r" b="b"/>
              <a:pathLst>
                <a:path w="235" h="1" extrusionOk="0">
                  <a:moveTo>
                    <a:pt x="23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702697-5421-DA38-075E-FE70476AFE4D}"/>
              </a:ext>
            </a:extLst>
          </p:cNvPr>
          <p:cNvGrpSpPr/>
          <p:nvPr/>
        </p:nvGrpSpPr>
        <p:grpSpPr>
          <a:xfrm>
            <a:off x="2124039" y="-63190"/>
            <a:ext cx="6048271" cy="6411797"/>
            <a:chOff x="13919565" y="197421"/>
            <a:chExt cx="5344996" cy="6063303"/>
          </a:xfrm>
        </p:grpSpPr>
        <p:sp>
          <p:nvSpPr>
            <p:cNvPr id="4" name="Google Shape;81;p16">
              <a:extLst>
                <a:ext uri="{FF2B5EF4-FFF2-40B4-BE49-F238E27FC236}">
                  <a16:creationId xmlns:a16="http://schemas.microsoft.com/office/drawing/2014/main" id="{138D2691-0F40-267B-7291-0FFBAA7E29A8}"/>
                </a:ext>
              </a:extLst>
            </p:cNvPr>
            <p:cNvSpPr/>
            <p:nvPr/>
          </p:nvSpPr>
          <p:spPr>
            <a:xfrm rot="21354751">
              <a:off x="13919565" y="197421"/>
              <a:ext cx="5344996" cy="6063303"/>
            </a:xfrm>
            <a:custGeom>
              <a:avLst/>
              <a:gdLst/>
              <a:ahLst/>
              <a:cxnLst/>
              <a:rect l="l" t="t" r="r" b="b"/>
              <a:pathLst>
                <a:path w="82160" h="95436" extrusionOk="0">
                  <a:moveTo>
                    <a:pt x="24919" y="1"/>
                  </a:moveTo>
                  <a:lnTo>
                    <a:pt x="1" y="76922"/>
                  </a:lnTo>
                  <a:lnTo>
                    <a:pt x="57242" y="95436"/>
                  </a:lnTo>
                  <a:lnTo>
                    <a:pt x="82159" y="18514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6CE33C-FF9C-0815-BEF8-60028B742792}"/>
                </a:ext>
              </a:extLst>
            </p:cNvPr>
            <p:cNvSpPr txBox="1"/>
            <p:nvPr/>
          </p:nvSpPr>
          <p:spPr>
            <a:xfrm rot="877202">
              <a:off x="14860697" y="1323201"/>
              <a:ext cx="3695700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Realizat</a:t>
              </a:r>
              <a:r>
                <a:rPr lang="ro-RO" sz="20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ă de studenții din grupa 322AC</a:t>
              </a:r>
            </a:p>
            <a:p>
              <a:pPr algn="l">
                <a:lnSpc>
                  <a:spcPct val="150000"/>
                </a:lnSpc>
              </a:pPr>
              <a:endParaRPr lang="en-US" sz="2000" b="1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Niță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Daniel-Marius </a:t>
              </a:r>
              <a:endParaRPr lang="en-US" sz="2000" b="1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Răduță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Alexandru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endParaRPr lang="en-US" sz="2000" b="1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Matei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Mihaela-Alexandra </a:t>
              </a:r>
              <a:endParaRPr lang="en-US" sz="2000" b="1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Hrițcu-Meșenschi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000" b="1" i="1" u="none" strike="noStrike" baseline="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Iasmina</a:t>
              </a:r>
              <a:r>
                <a:rPr lang="en-US" sz="2000" b="1" i="1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endParaRPr lang="en-US" sz="20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D56C6D-5322-167B-3694-B8957344B43C}"/>
              </a:ext>
            </a:extLst>
          </p:cNvPr>
          <p:cNvGrpSpPr/>
          <p:nvPr/>
        </p:nvGrpSpPr>
        <p:grpSpPr>
          <a:xfrm>
            <a:off x="2097547" y="-288500"/>
            <a:ext cx="6329498" cy="7265347"/>
            <a:chOff x="-7873162" y="-612790"/>
            <a:chExt cx="6329498" cy="7265347"/>
          </a:xfrm>
        </p:grpSpPr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F4322981-1AFE-ACFF-58B5-A84EB398DC56}"/>
                </a:ext>
              </a:extLst>
            </p:cNvPr>
            <p:cNvSpPr/>
            <p:nvPr/>
          </p:nvSpPr>
          <p:spPr>
            <a:xfrm rot="19397941">
              <a:off x="-7873162" y="-612790"/>
              <a:ext cx="6329498" cy="7265347"/>
            </a:xfrm>
            <a:custGeom>
              <a:avLst/>
              <a:gdLst/>
              <a:ahLst/>
              <a:cxnLst/>
              <a:rect l="l" t="t" r="r" b="b"/>
              <a:pathLst>
                <a:path w="82160" h="95436" extrusionOk="0">
                  <a:moveTo>
                    <a:pt x="24919" y="1"/>
                  </a:moveTo>
                  <a:lnTo>
                    <a:pt x="1" y="76922"/>
                  </a:lnTo>
                  <a:lnTo>
                    <a:pt x="57242" y="95436"/>
                  </a:lnTo>
                  <a:lnTo>
                    <a:pt x="82159" y="18514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C32923-5999-3DB7-A0B5-0319B099424F}"/>
                </a:ext>
              </a:extLst>
            </p:cNvPr>
            <p:cNvSpPr txBox="1"/>
            <p:nvPr/>
          </p:nvSpPr>
          <p:spPr>
            <a:xfrm rot="20502992">
              <a:off x="-7179739" y="1043570"/>
              <a:ext cx="430273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Descrierea</a:t>
              </a:r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problemei</a:t>
              </a:r>
              <a:endParaRPr lang="en-US" sz="2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algn="ctr"/>
              <a:endParaRPr lang="en-US" sz="2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algn="ctr"/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F</a:t>
              </a:r>
              <a:r>
                <a:rPr lang="ro-RO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or</a:t>
              </a:r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mularea</a:t>
              </a:r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matemtic</a:t>
              </a:r>
              <a:r>
                <a:rPr lang="ro-RO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ă</a:t>
              </a:r>
              <a:endParaRPr lang="en-US" sz="2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algn="ctr"/>
              <a:endParaRPr lang="en-US" sz="2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algn="ctr"/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Rezolvarea</a:t>
              </a:r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en-US" sz="2400" b="1" dirty="0" err="1">
                  <a:latin typeface="Biome Light" panose="020B0303030204020804" pitchFamily="34" charset="0"/>
                  <a:cs typeface="Biome Light" panose="020B0303030204020804" pitchFamily="34" charset="0"/>
                </a:rPr>
                <a:t>problemei</a:t>
              </a:r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 </a:t>
              </a:r>
              <a:r>
                <a:rPr lang="ro-RO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î</a:t>
              </a:r>
              <a:r>
                <a:rPr lang="en-US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n Julia</a:t>
              </a:r>
            </a:p>
            <a:p>
              <a:pPr algn="ctr"/>
              <a:endParaRPr lang="en-US" sz="2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algn="ctr"/>
              <a:r>
                <a:rPr lang="ro-RO" sz="24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Anexă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56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1BB49-D1DE-05BF-5B59-C16E4A86CD7E}"/>
              </a:ext>
            </a:extLst>
          </p:cNvPr>
          <p:cNvSpPr txBox="1"/>
          <p:nvPr/>
        </p:nvSpPr>
        <p:spPr>
          <a:xfrm>
            <a:off x="770253" y="241012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3580E-D828-13B5-B01C-8EB690617F97}"/>
              </a:ext>
            </a:extLst>
          </p:cNvPr>
          <p:cNvSpPr txBox="1"/>
          <p:nvPr/>
        </p:nvSpPr>
        <p:spPr>
          <a:xfrm>
            <a:off x="1437003" y="1162050"/>
            <a:ext cx="8373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Descrierea problemei – Enunț</a:t>
            </a:r>
            <a:endParaRPr lang="en-US" sz="3600" b="1" dirty="0"/>
          </a:p>
          <a:p>
            <a:endParaRPr lang="en-US" sz="2800" dirty="0"/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deoarece vrem să recrutăm cei mai buni oameni cu putință.</a:t>
            </a:r>
            <a:endParaRPr lang="ro-RO" sz="2800" dirty="0"/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5" name="Google Shape;1594;p40">
            <a:extLst>
              <a:ext uri="{FF2B5EF4-FFF2-40B4-BE49-F238E27FC236}">
                <a16:creationId xmlns:a16="http://schemas.microsoft.com/office/drawing/2014/main" id="{B69FED4D-88EB-F0DA-B306-24B59E08B64F}"/>
              </a:ext>
            </a:extLst>
          </p:cNvPr>
          <p:cNvGrpSpPr/>
          <p:nvPr/>
        </p:nvGrpSpPr>
        <p:grpSpPr>
          <a:xfrm>
            <a:off x="762000" y="266697"/>
            <a:ext cx="10934700" cy="6210303"/>
            <a:chOff x="1137100" y="1056735"/>
            <a:chExt cx="3273585" cy="1051941"/>
          </a:xfrm>
          <a:solidFill>
            <a:srgbClr val="9FE6A0"/>
          </a:solidFill>
        </p:grpSpPr>
        <p:sp>
          <p:nvSpPr>
            <p:cNvPr id="6" name="Google Shape;1579;p40">
              <a:extLst>
                <a:ext uri="{FF2B5EF4-FFF2-40B4-BE49-F238E27FC236}">
                  <a16:creationId xmlns:a16="http://schemas.microsoft.com/office/drawing/2014/main" id="{B5117A31-A67F-C1CD-7476-27D8F8956C8D}"/>
                </a:ext>
              </a:extLst>
            </p:cNvPr>
            <p:cNvSpPr/>
            <p:nvPr/>
          </p:nvSpPr>
          <p:spPr>
            <a:xfrm>
              <a:off x="1137100" y="1155775"/>
              <a:ext cx="3273585" cy="95290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598;p40">
              <a:extLst>
                <a:ext uri="{FF2B5EF4-FFF2-40B4-BE49-F238E27FC236}">
                  <a16:creationId xmlns:a16="http://schemas.microsoft.com/office/drawing/2014/main" id="{DC802EB6-D6AC-CDCC-B8E7-BD0D1506A49E}"/>
                </a:ext>
              </a:extLst>
            </p:cNvPr>
            <p:cNvSpPr/>
            <p:nvPr/>
          </p:nvSpPr>
          <p:spPr>
            <a:xfrm>
              <a:off x="1137100" y="1056735"/>
              <a:ext cx="295800" cy="35396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133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9639D6-2B8A-68A2-5DE3-2837F8003595}"/>
              </a:ext>
            </a:extLst>
          </p:cNvPr>
          <p:cNvSpPr txBox="1"/>
          <p:nvPr/>
        </p:nvSpPr>
        <p:spPr>
          <a:xfrm>
            <a:off x="922653" y="393412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F96FA-8B58-1D10-0245-CF2CC57DB31C}"/>
              </a:ext>
            </a:extLst>
          </p:cNvPr>
          <p:cNvSpPr txBox="1"/>
          <p:nvPr/>
        </p:nvSpPr>
        <p:spPr>
          <a:xfrm>
            <a:off x="1589403" y="917912"/>
            <a:ext cx="83737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Descrierea problemei – Enunț</a:t>
            </a:r>
            <a:endParaRPr lang="en-US" sz="36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deoarece vrem să recrutăm cei mai buni oameni cu putință.</a:t>
            </a:r>
            <a:endParaRPr lang="ro-RO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o-RO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6B318F-F6ED-07E1-E8B3-3660C83023D9}"/>
              </a:ext>
            </a:extLst>
          </p:cNvPr>
          <p:cNvGrpSpPr/>
          <p:nvPr/>
        </p:nvGrpSpPr>
        <p:grpSpPr>
          <a:xfrm>
            <a:off x="922653" y="596054"/>
            <a:ext cx="11046893" cy="6210303"/>
            <a:chOff x="-12816699" y="3135211"/>
            <a:chExt cx="11046893" cy="6210303"/>
          </a:xfrm>
        </p:grpSpPr>
        <p:grpSp>
          <p:nvGrpSpPr>
            <p:cNvPr id="1594" name="Google Shape;1594;p40"/>
            <p:cNvGrpSpPr/>
            <p:nvPr/>
          </p:nvGrpSpPr>
          <p:grpSpPr>
            <a:xfrm>
              <a:off x="-12816699" y="3135211"/>
              <a:ext cx="10934700" cy="6210303"/>
              <a:chOff x="1137100" y="1056735"/>
              <a:chExt cx="3273585" cy="1051941"/>
            </a:xfrm>
            <a:solidFill>
              <a:srgbClr val="F2CAFF"/>
            </a:solidFill>
          </p:grpSpPr>
          <p:sp>
            <p:nvSpPr>
              <p:cNvPr id="1579" name="Google Shape;1579;p40"/>
              <p:cNvSpPr/>
              <p:nvPr/>
            </p:nvSpPr>
            <p:spPr>
              <a:xfrm>
                <a:off x="1137100" y="1155775"/>
                <a:ext cx="3273585" cy="952901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1137100" y="1056735"/>
                <a:ext cx="295800" cy="35396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133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0AB7DB-85AC-DD91-5A76-6D01E4C3DEAC}"/>
                </a:ext>
              </a:extLst>
            </p:cNvPr>
            <p:cNvSpPr txBox="1"/>
            <p:nvPr/>
          </p:nvSpPr>
          <p:spPr>
            <a:xfrm>
              <a:off x="-12669830" y="3136612"/>
              <a:ext cx="694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</a:t>
              </a:r>
              <a:endParaRPr lang="ro-RO" sz="3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FA3E9-2D8B-EBA7-E54D-67F7BC726F1B}"/>
                </a:ext>
              </a:extLst>
            </p:cNvPr>
            <p:cNvSpPr txBox="1"/>
            <p:nvPr/>
          </p:nvSpPr>
          <p:spPr>
            <a:xfrm>
              <a:off x="-11384919" y="3993555"/>
              <a:ext cx="837374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36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Descrierea problemei – Restricții</a:t>
              </a:r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0" indent="0">
                <a:buNone/>
              </a:pPr>
              <a:endPara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12" name="Substituent conținut 2">
              <a:extLst>
                <a:ext uri="{FF2B5EF4-FFF2-40B4-BE49-F238E27FC236}">
                  <a16:creationId xmlns:a16="http://schemas.microsoft.com/office/drawing/2014/main" id="{809CA316-DEE9-4C40-8474-96CB1BB381BC}"/>
                </a:ext>
              </a:extLst>
            </p:cNvPr>
            <p:cNvSpPr txBox="1">
              <a:spLocks/>
            </p:cNvSpPr>
            <p:nvPr/>
          </p:nvSpPr>
          <p:spPr>
            <a:xfrm>
              <a:off x="-11769213" y="4494104"/>
              <a:ext cx="9999407" cy="435133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ro-RO" sz="2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Salariul lunar maxim pentru toți noii angajați este: 25000 €.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Fiecare poziție trebuie ocupată.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suma anilor de experiență în domeniu a angajaților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9 ani,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6 ani, însă suma anilor de experiență a tuturor să fie minim 18.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fată să fie angajată de-a lungul procesului de recrutare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persoană să aibă o diplomă de master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angajații din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R, un L și un C, iar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F și un L. </a:t>
              </a:r>
            </a:p>
            <a:p>
              <a:endParaRPr lang="ro-RO" sz="20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C0FFF5-F79C-466E-432C-1EE2542A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Descrierea</a:t>
            </a:r>
            <a:r>
              <a:rPr lang="en-US" sz="4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problemei</a:t>
            </a:r>
            <a:r>
              <a:rPr lang="en-US" sz="4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– </a:t>
            </a:r>
            <a:r>
              <a:rPr lang="en-US" sz="4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tabel</a:t>
            </a:r>
            <a:r>
              <a:rPr lang="en-US" sz="4000" kern="1200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Aptitudini</a:t>
            </a:r>
            <a:endParaRPr lang="en-US" sz="4000" kern="1200" dirty="0">
              <a:solidFill>
                <a:schemeClr val="tx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1267202B-AE3F-F2A2-5FD1-873D52071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67596"/>
              </p:ext>
            </p:extLst>
          </p:nvPr>
        </p:nvGraphicFramePr>
        <p:xfrm>
          <a:off x="556592" y="543413"/>
          <a:ext cx="11139779" cy="32829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24880">
                  <a:extLst>
                    <a:ext uri="{9D8B030D-6E8A-4147-A177-3AD203B41FA5}">
                      <a16:colId xmlns:a16="http://schemas.microsoft.com/office/drawing/2014/main" val="212394510"/>
                    </a:ext>
                  </a:extLst>
                </a:gridCol>
                <a:gridCol w="4410928">
                  <a:extLst>
                    <a:ext uri="{9D8B030D-6E8A-4147-A177-3AD203B41FA5}">
                      <a16:colId xmlns:a16="http://schemas.microsoft.com/office/drawing/2014/main" val="3066570759"/>
                    </a:ext>
                  </a:extLst>
                </a:gridCol>
                <a:gridCol w="4203971">
                  <a:extLst>
                    <a:ext uri="{9D8B030D-6E8A-4147-A177-3AD203B41FA5}">
                      <a16:colId xmlns:a16="http://schemas.microsoft.com/office/drawing/2014/main" val="646155080"/>
                    </a:ext>
                  </a:extLst>
                </a:gridCol>
              </a:tblGrid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Prescurtare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 dirty="0">
                          <a:effectLst/>
                        </a:rPr>
                        <a:t>Aptitudini</a:t>
                      </a:r>
                      <a:endParaRPr lang="en-US" sz="2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Bonus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447560197"/>
                  </a:ext>
                </a:extLst>
              </a:tr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 dirty="0">
                          <a:effectLst/>
                        </a:rPr>
                        <a:t>F</a:t>
                      </a:r>
                      <a:endParaRPr lang="en-US" sz="2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Fullstack Dev Training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1.20 * salariul solicitat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2793991522"/>
                  </a:ext>
                </a:extLst>
              </a:tr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L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Abilități de lider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1.15 * salariul solicitat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352146769"/>
                  </a:ext>
                </a:extLst>
              </a:tr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R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Reziliența la stres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1.10 * salariul solicitat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4017574923"/>
                  </a:ext>
                </a:extLst>
              </a:tr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C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Comunicare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1.05 * salariul solicitat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4277886775"/>
                  </a:ext>
                </a:extLst>
              </a:tr>
              <a:tr h="547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O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>
                          <a:effectLst/>
                        </a:rPr>
                        <a:t>Nemenționat/Nu deține</a:t>
                      </a:r>
                      <a:endParaRPr lang="en-US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3000" kern="100" dirty="0">
                          <a:effectLst/>
                        </a:rPr>
                        <a:t>salariul solicitat</a:t>
                      </a:r>
                      <a:endParaRPr lang="en-US" sz="2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690" marR="168690" marT="0" marB="0"/>
                </a:tc>
                <a:extLst>
                  <a:ext uri="{0D108BD9-81ED-4DB2-BD59-A6C34878D82A}">
                    <a16:rowId xmlns:a16="http://schemas.microsoft.com/office/drawing/2014/main" val="33033300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1C7AD4-BBFC-1A6A-7CDA-56A54CE7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415" y="4230094"/>
            <a:ext cx="6235268" cy="18001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Candidații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au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dreptul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să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pună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0-4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aptitudini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(0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înseamnă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O),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bonusul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aplică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astfel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în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cazul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există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multe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aptitudini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R+C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Salariul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final = 1.10 * 1.05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salariul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solicitat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94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D427C4-2310-D10A-69D5-455D4A05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Descrierea problemei – tabel candidați Frontend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7BC5451B-B4DA-D940-574E-D99D2A0EE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45503"/>
              </p:ext>
            </p:extLst>
          </p:nvPr>
        </p:nvGraphicFramePr>
        <p:xfrm>
          <a:off x="378036" y="827638"/>
          <a:ext cx="11435927" cy="4620927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62664">
                  <a:extLst>
                    <a:ext uri="{9D8B030D-6E8A-4147-A177-3AD203B41FA5}">
                      <a16:colId xmlns:a16="http://schemas.microsoft.com/office/drawing/2014/main" val="2084432085"/>
                    </a:ext>
                  </a:extLst>
                </a:gridCol>
                <a:gridCol w="1301305">
                  <a:extLst>
                    <a:ext uri="{9D8B030D-6E8A-4147-A177-3AD203B41FA5}">
                      <a16:colId xmlns:a16="http://schemas.microsoft.com/office/drawing/2014/main" val="1412995371"/>
                    </a:ext>
                  </a:extLst>
                </a:gridCol>
                <a:gridCol w="1683917">
                  <a:extLst>
                    <a:ext uri="{9D8B030D-6E8A-4147-A177-3AD203B41FA5}">
                      <a16:colId xmlns:a16="http://schemas.microsoft.com/office/drawing/2014/main" val="1240370000"/>
                    </a:ext>
                  </a:extLst>
                </a:gridCol>
                <a:gridCol w="1893192">
                  <a:extLst>
                    <a:ext uri="{9D8B030D-6E8A-4147-A177-3AD203B41FA5}">
                      <a16:colId xmlns:a16="http://schemas.microsoft.com/office/drawing/2014/main" val="1095932601"/>
                    </a:ext>
                  </a:extLst>
                </a:gridCol>
                <a:gridCol w="1840344">
                  <a:extLst>
                    <a:ext uri="{9D8B030D-6E8A-4147-A177-3AD203B41FA5}">
                      <a16:colId xmlns:a16="http://schemas.microsoft.com/office/drawing/2014/main" val="1241563449"/>
                    </a:ext>
                  </a:extLst>
                </a:gridCol>
                <a:gridCol w="1855142">
                  <a:extLst>
                    <a:ext uri="{9D8B030D-6E8A-4147-A177-3AD203B41FA5}">
                      <a16:colId xmlns:a16="http://schemas.microsoft.com/office/drawing/2014/main" val="2083398137"/>
                    </a:ext>
                  </a:extLst>
                </a:gridCol>
                <a:gridCol w="1599363">
                  <a:extLst>
                    <a:ext uri="{9D8B030D-6E8A-4147-A177-3AD203B41FA5}">
                      <a16:colId xmlns:a16="http://schemas.microsoft.com/office/drawing/2014/main" val="503122823"/>
                    </a:ext>
                  </a:extLst>
                </a:gridCol>
              </a:tblGrid>
              <a:tr h="718617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u="none" strike="noStrike" kern="100">
                          <a:effectLst/>
                        </a:rPr>
                        <a:t>Nr.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none" strike="noStrike" kern="100" dirty="0">
                          <a:effectLst/>
                        </a:rPr>
                        <a:t>Gen</a:t>
                      </a:r>
                      <a:endParaRPr lang="ro-RO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none" strike="noStrike" kern="100">
                          <a:effectLst/>
                        </a:rPr>
                        <a:t>Diplomă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none" strike="noStrike" kern="100">
                          <a:effectLst/>
                        </a:rPr>
                        <a:t>Experiență (ani)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none" strike="noStrike" kern="100" dirty="0">
                          <a:effectLst/>
                        </a:rPr>
                        <a:t>Aptitudini</a:t>
                      </a:r>
                      <a:endParaRPr lang="ro-RO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none" strike="noStrike" kern="100">
                          <a:effectLst/>
                        </a:rPr>
                        <a:t>Salariu solicitat(€)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1" u="none" strike="noStrike" kern="100">
                          <a:effectLst/>
                        </a:rPr>
                        <a:t>Salariu final(€)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270066155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1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Licență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L+R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2000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2530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16849992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Master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L+C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2500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3018.75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4236635069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Licență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7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O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2300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2300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2012770278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4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Master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1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L+R+C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2600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3453.45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3668316458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Master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4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F+L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3000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4140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4059428345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6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Licență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L+R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2000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2530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4271464999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7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Licență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F+L+R+C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2800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4462.92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3362792301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8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Master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1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R+C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2500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2887.5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4261902974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9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Licență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6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L+R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3000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3795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3799240376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10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Master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4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F+L+C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0" u="none" strike="noStrike" kern="100">
                          <a:effectLst/>
                        </a:rPr>
                        <a:t>3200</a:t>
                      </a:r>
                      <a:endParaRPr lang="ro-R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o-RO" sz="1600" b="0" u="none" strike="noStrike" kern="100" dirty="0">
                          <a:effectLst/>
                        </a:rPr>
                        <a:t>4638.8</a:t>
                      </a:r>
                      <a:endParaRPr lang="ro-RO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54" marR="90454" marT="12563" marB="0"/>
                </a:tc>
                <a:extLst>
                  <a:ext uri="{0D108BD9-81ED-4DB2-BD59-A6C34878D82A}">
                    <a16:rowId xmlns:a16="http://schemas.microsoft.com/office/drawing/2014/main" val="188990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4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E239-3115-2319-68E3-0EE7641C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CB20-FDF1-184B-0A73-DE881E7A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5" name="Substituent conținut 3">
            <a:extLst>
              <a:ext uri="{FF2B5EF4-FFF2-40B4-BE49-F238E27FC236}">
                <a16:creationId xmlns:a16="http://schemas.microsoft.com/office/drawing/2014/main" id="{1A4DB01E-0D4E-31A2-67DC-76DCD3C2D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818530"/>
              </p:ext>
            </p:extLst>
          </p:nvPr>
        </p:nvGraphicFramePr>
        <p:xfrm>
          <a:off x="629732" y="365125"/>
          <a:ext cx="10932535" cy="563841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021373">
                  <a:extLst>
                    <a:ext uri="{9D8B030D-6E8A-4147-A177-3AD203B41FA5}">
                      <a16:colId xmlns:a16="http://schemas.microsoft.com/office/drawing/2014/main" val="638669765"/>
                    </a:ext>
                  </a:extLst>
                </a:gridCol>
                <a:gridCol w="1116228">
                  <a:extLst>
                    <a:ext uri="{9D8B030D-6E8A-4147-A177-3AD203B41FA5}">
                      <a16:colId xmlns:a16="http://schemas.microsoft.com/office/drawing/2014/main" val="3092745704"/>
                    </a:ext>
                  </a:extLst>
                </a:gridCol>
                <a:gridCol w="1470325">
                  <a:extLst>
                    <a:ext uri="{9D8B030D-6E8A-4147-A177-3AD203B41FA5}">
                      <a16:colId xmlns:a16="http://schemas.microsoft.com/office/drawing/2014/main" val="1811551588"/>
                    </a:ext>
                  </a:extLst>
                </a:gridCol>
                <a:gridCol w="1884597">
                  <a:extLst>
                    <a:ext uri="{9D8B030D-6E8A-4147-A177-3AD203B41FA5}">
                      <a16:colId xmlns:a16="http://schemas.microsoft.com/office/drawing/2014/main" val="2438808659"/>
                    </a:ext>
                  </a:extLst>
                </a:gridCol>
                <a:gridCol w="1607520">
                  <a:extLst>
                    <a:ext uri="{9D8B030D-6E8A-4147-A177-3AD203B41FA5}">
                      <a16:colId xmlns:a16="http://schemas.microsoft.com/office/drawing/2014/main" val="1706737794"/>
                    </a:ext>
                  </a:extLst>
                </a:gridCol>
                <a:gridCol w="2043094">
                  <a:extLst>
                    <a:ext uri="{9D8B030D-6E8A-4147-A177-3AD203B41FA5}">
                      <a16:colId xmlns:a16="http://schemas.microsoft.com/office/drawing/2014/main" val="110674789"/>
                    </a:ext>
                  </a:extLst>
                </a:gridCol>
                <a:gridCol w="1789398">
                  <a:extLst>
                    <a:ext uri="{9D8B030D-6E8A-4147-A177-3AD203B41FA5}">
                      <a16:colId xmlns:a16="http://schemas.microsoft.com/office/drawing/2014/main" val="3358759833"/>
                    </a:ext>
                  </a:extLst>
                </a:gridCol>
              </a:tblGrid>
              <a:tr h="8152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Nr.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Gen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Diplomă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Experiență (ani)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Aptitudini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Salariu solicitat(€)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Salariu final(€)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extLst>
                  <a:ext uri="{0D108BD9-81ED-4DB2-BD59-A6C34878D82A}">
                    <a16:rowId xmlns:a16="http://schemas.microsoft.com/office/drawing/2014/main" val="64658037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4025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093908634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3300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4158</a:t>
                      </a:r>
                      <a:endParaRPr lang="en-US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403509101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3465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401121594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F+L+R+C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5578.65</a:t>
                      </a:r>
                      <a:endParaRPr lang="en-US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000073176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3300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580662446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L+R+C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3984.75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2277848240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F+L+C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3100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4491.9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57224282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3200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3696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879259360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2800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2800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905153597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L+R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4427.5</a:t>
                      </a:r>
                      <a:endParaRPr lang="en-US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58537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59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E8E785-5A99-7D3B-BED7-FD5E80B9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20" y="690489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Descrierea problemei – tabel candidați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5859-49E5-CFA0-E83C-D52FCEDF2799}"/>
              </a:ext>
            </a:extLst>
          </p:cNvPr>
          <p:cNvSpPr txBox="1"/>
          <p:nvPr/>
        </p:nvSpPr>
        <p:spPr>
          <a:xfrm>
            <a:off x="234001" y="-331944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E9AC-3234-C9B0-0A06-6C493892784A}"/>
              </a:ext>
            </a:extLst>
          </p:cNvPr>
          <p:cNvSpPr txBox="1"/>
          <p:nvPr/>
        </p:nvSpPr>
        <p:spPr>
          <a:xfrm>
            <a:off x="900751" y="589094"/>
            <a:ext cx="8373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Descrierea problemei – Enunț</a:t>
            </a:r>
            <a:endParaRPr lang="en-US" sz="3600" b="1" dirty="0"/>
          </a:p>
          <a:p>
            <a:endParaRPr lang="en-US" sz="2800" dirty="0"/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deoarece vrem să recrutăm cei mai buni oameni cu putință.</a:t>
            </a:r>
            <a:endParaRPr lang="ro-RO" sz="2800" dirty="0"/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6" name="Google Shape;1594;p40">
            <a:extLst>
              <a:ext uri="{FF2B5EF4-FFF2-40B4-BE49-F238E27FC236}">
                <a16:creationId xmlns:a16="http://schemas.microsoft.com/office/drawing/2014/main" id="{AA54AD89-EC2D-08FA-D0AB-026751215663}"/>
              </a:ext>
            </a:extLst>
          </p:cNvPr>
          <p:cNvGrpSpPr/>
          <p:nvPr/>
        </p:nvGrpSpPr>
        <p:grpSpPr>
          <a:xfrm>
            <a:off x="225748" y="-306259"/>
            <a:ext cx="10934700" cy="6210303"/>
            <a:chOff x="1137100" y="1056735"/>
            <a:chExt cx="3273585" cy="1051941"/>
          </a:xfrm>
          <a:solidFill>
            <a:srgbClr val="9FE6A0"/>
          </a:solidFill>
        </p:grpSpPr>
        <p:sp>
          <p:nvSpPr>
            <p:cNvPr id="7" name="Google Shape;1579;p40">
              <a:extLst>
                <a:ext uri="{FF2B5EF4-FFF2-40B4-BE49-F238E27FC236}">
                  <a16:creationId xmlns:a16="http://schemas.microsoft.com/office/drawing/2014/main" id="{47DD858E-2D92-474E-B242-2B06C6103C7F}"/>
                </a:ext>
              </a:extLst>
            </p:cNvPr>
            <p:cNvSpPr/>
            <p:nvPr/>
          </p:nvSpPr>
          <p:spPr>
            <a:xfrm>
              <a:off x="1137100" y="1155775"/>
              <a:ext cx="3273585" cy="95290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598;p40">
              <a:extLst>
                <a:ext uri="{FF2B5EF4-FFF2-40B4-BE49-F238E27FC236}">
                  <a16:creationId xmlns:a16="http://schemas.microsoft.com/office/drawing/2014/main" id="{F22013CC-0D62-AC78-C948-8D4D90213687}"/>
                </a:ext>
              </a:extLst>
            </p:cNvPr>
            <p:cNvSpPr/>
            <p:nvPr/>
          </p:nvSpPr>
          <p:spPr>
            <a:xfrm>
              <a:off x="1137100" y="1056735"/>
              <a:ext cx="295800" cy="35396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133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95B9B4-5278-74C0-5CF9-BEFACC3A67F2}"/>
              </a:ext>
            </a:extLst>
          </p:cNvPr>
          <p:cNvSpPr txBox="1"/>
          <p:nvPr/>
        </p:nvSpPr>
        <p:spPr>
          <a:xfrm>
            <a:off x="386401" y="-179544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30AB6-981F-C21A-4CA7-B17E746D46F7}"/>
              </a:ext>
            </a:extLst>
          </p:cNvPr>
          <p:cNvSpPr txBox="1"/>
          <p:nvPr/>
        </p:nvSpPr>
        <p:spPr>
          <a:xfrm>
            <a:off x="1053151" y="344956"/>
            <a:ext cx="83737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Descrierea problemei – Enunț</a:t>
            </a:r>
            <a:endParaRPr lang="en-US" sz="36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deoarece vrem să recrutăm cei mai buni oameni cu putință.</a:t>
            </a:r>
            <a:endParaRPr lang="ro-RO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o-RO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4237F5-A396-7EC2-2E56-83F74D6CF4E9}"/>
              </a:ext>
            </a:extLst>
          </p:cNvPr>
          <p:cNvGrpSpPr/>
          <p:nvPr/>
        </p:nvGrpSpPr>
        <p:grpSpPr>
          <a:xfrm>
            <a:off x="538801" y="175498"/>
            <a:ext cx="11046893" cy="6210303"/>
            <a:chOff x="-12816699" y="3135211"/>
            <a:chExt cx="11046893" cy="6210303"/>
          </a:xfrm>
        </p:grpSpPr>
        <p:grpSp>
          <p:nvGrpSpPr>
            <p:cNvPr id="19" name="Google Shape;1594;p40">
              <a:extLst>
                <a:ext uri="{FF2B5EF4-FFF2-40B4-BE49-F238E27FC236}">
                  <a16:creationId xmlns:a16="http://schemas.microsoft.com/office/drawing/2014/main" id="{562908DE-6C1E-CFA6-AF4E-BB1A8A5A9D6C}"/>
                </a:ext>
              </a:extLst>
            </p:cNvPr>
            <p:cNvGrpSpPr/>
            <p:nvPr/>
          </p:nvGrpSpPr>
          <p:grpSpPr>
            <a:xfrm>
              <a:off x="-12816699" y="3135211"/>
              <a:ext cx="10934700" cy="6210303"/>
              <a:chOff x="1137100" y="1056735"/>
              <a:chExt cx="3273585" cy="1051941"/>
            </a:xfrm>
            <a:solidFill>
              <a:srgbClr val="F2CAFF"/>
            </a:solidFill>
          </p:grpSpPr>
          <p:sp>
            <p:nvSpPr>
              <p:cNvPr id="23" name="Google Shape;1579;p40">
                <a:extLst>
                  <a:ext uri="{FF2B5EF4-FFF2-40B4-BE49-F238E27FC236}">
                    <a16:creationId xmlns:a16="http://schemas.microsoft.com/office/drawing/2014/main" id="{8FB1B8F3-AF37-91D8-EB00-A6EA8F674ACA}"/>
                  </a:ext>
                </a:extLst>
              </p:cNvPr>
              <p:cNvSpPr/>
              <p:nvPr/>
            </p:nvSpPr>
            <p:spPr>
              <a:xfrm>
                <a:off x="1137100" y="1155775"/>
                <a:ext cx="3273585" cy="952901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1598;p40">
                <a:extLst>
                  <a:ext uri="{FF2B5EF4-FFF2-40B4-BE49-F238E27FC236}">
                    <a16:creationId xmlns:a16="http://schemas.microsoft.com/office/drawing/2014/main" id="{439F63A7-A787-8A0A-E049-10839D574170}"/>
                  </a:ext>
                </a:extLst>
              </p:cNvPr>
              <p:cNvSpPr/>
              <p:nvPr/>
            </p:nvSpPr>
            <p:spPr>
              <a:xfrm>
                <a:off x="1137100" y="1056735"/>
                <a:ext cx="295800" cy="35396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133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FCE3B-045B-E913-90D0-AC8D74F7A775}"/>
                </a:ext>
              </a:extLst>
            </p:cNvPr>
            <p:cNvSpPr txBox="1"/>
            <p:nvPr/>
          </p:nvSpPr>
          <p:spPr>
            <a:xfrm>
              <a:off x="-12669830" y="3136612"/>
              <a:ext cx="694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</a:t>
              </a:r>
              <a:endParaRPr lang="ro-RO" sz="3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6B26E0-71F7-A194-89E6-877F8A7CBC5D}"/>
                </a:ext>
              </a:extLst>
            </p:cNvPr>
            <p:cNvSpPr txBox="1"/>
            <p:nvPr/>
          </p:nvSpPr>
          <p:spPr>
            <a:xfrm>
              <a:off x="-11384919" y="3993555"/>
              <a:ext cx="837374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36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Descrierea problemei – Restricții</a:t>
              </a:r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0" indent="0">
                <a:buNone/>
              </a:pPr>
              <a:endPara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22" name="Substituent conținut 2">
              <a:extLst>
                <a:ext uri="{FF2B5EF4-FFF2-40B4-BE49-F238E27FC236}">
                  <a16:creationId xmlns:a16="http://schemas.microsoft.com/office/drawing/2014/main" id="{8F5E7058-158F-45D7-D6A9-95B79F07A502}"/>
                </a:ext>
              </a:extLst>
            </p:cNvPr>
            <p:cNvSpPr txBox="1">
              <a:spLocks/>
            </p:cNvSpPr>
            <p:nvPr/>
          </p:nvSpPr>
          <p:spPr>
            <a:xfrm>
              <a:off x="-11769213" y="4494104"/>
              <a:ext cx="9999407" cy="435133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ro-RO" sz="2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Salariul lunar maxim pentru toți noii angajați este: 25000 €.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Fiecare poziție trebuie ocupată.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suma anilor de experiență în domeniu a angajaților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9 ani,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6 ani, însă suma anilor de experiență a tuturor să fie minim 18.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fată să fie angajată de-a lungul procesului de recrutare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persoană să aibă o diplomă de master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angajații din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R, un L și un C, iar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F și un L. </a:t>
              </a:r>
            </a:p>
            <a:p>
              <a:endParaRPr lang="ro-RO" sz="20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3F226-3314-4BBE-A530-2E6353955BFB}"/>
              </a:ext>
            </a:extLst>
          </p:cNvPr>
          <p:cNvGrpSpPr/>
          <p:nvPr/>
        </p:nvGrpSpPr>
        <p:grpSpPr>
          <a:xfrm>
            <a:off x="718499" y="467847"/>
            <a:ext cx="10934700" cy="6210303"/>
            <a:chOff x="-12816699" y="3135211"/>
            <a:chExt cx="10934700" cy="6210303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2" name="Google Shape;1594;p40">
              <a:extLst>
                <a:ext uri="{FF2B5EF4-FFF2-40B4-BE49-F238E27FC236}">
                  <a16:creationId xmlns:a16="http://schemas.microsoft.com/office/drawing/2014/main" id="{71D53F60-07BD-D0AD-747E-72EBEBEB2C26}"/>
                </a:ext>
              </a:extLst>
            </p:cNvPr>
            <p:cNvGrpSpPr/>
            <p:nvPr/>
          </p:nvGrpSpPr>
          <p:grpSpPr>
            <a:xfrm>
              <a:off x="-12816699" y="3135211"/>
              <a:ext cx="10934700" cy="6210303"/>
              <a:chOff x="1137100" y="1056735"/>
              <a:chExt cx="3273585" cy="1051941"/>
            </a:xfrm>
            <a:grpFill/>
          </p:grpSpPr>
          <p:sp>
            <p:nvSpPr>
              <p:cNvPr id="16" name="Google Shape;1579;p40">
                <a:extLst>
                  <a:ext uri="{FF2B5EF4-FFF2-40B4-BE49-F238E27FC236}">
                    <a16:creationId xmlns:a16="http://schemas.microsoft.com/office/drawing/2014/main" id="{43C96B9B-2D53-1B10-2856-32F00A33259A}"/>
                  </a:ext>
                </a:extLst>
              </p:cNvPr>
              <p:cNvSpPr/>
              <p:nvPr/>
            </p:nvSpPr>
            <p:spPr>
              <a:xfrm>
                <a:off x="1137100" y="1155775"/>
                <a:ext cx="3273585" cy="952901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1598;p40">
                <a:extLst>
                  <a:ext uri="{FF2B5EF4-FFF2-40B4-BE49-F238E27FC236}">
                    <a16:creationId xmlns:a16="http://schemas.microsoft.com/office/drawing/2014/main" id="{B8DD174A-5F57-6039-5861-CA551AC6A3F9}"/>
                  </a:ext>
                </a:extLst>
              </p:cNvPr>
              <p:cNvSpPr/>
              <p:nvPr/>
            </p:nvSpPr>
            <p:spPr>
              <a:xfrm>
                <a:off x="1137100" y="1056735"/>
                <a:ext cx="295800" cy="35396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133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444436-0A95-2310-E9DC-A63D359E0361}"/>
                </a:ext>
              </a:extLst>
            </p:cNvPr>
            <p:cNvSpPr txBox="1"/>
            <p:nvPr/>
          </p:nvSpPr>
          <p:spPr>
            <a:xfrm>
              <a:off x="-12669830" y="3136612"/>
              <a:ext cx="6943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3</a:t>
              </a:r>
              <a:endParaRPr lang="ro-RO" sz="3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D5DF2A-247B-530E-0667-714DD173A505}"/>
                </a:ext>
              </a:extLst>
            </p:cNvPr>
            <p:cNvSpPr txBox="1"/>
            <p:nvPr/>
          </p:nvSpPr>
          <p:spPr>
            <a:xfrm>
              <a:off x="-11828643" y="3961712"/>
              <a:ext cx="8373747" cy="27084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4400" b="1" dirty="0"/>
                <a:t>Formulare matematică – Funcția obiectiv</a:t>
              </a:r>
              <a:endParaRPr lang="en-US" sz="4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0" indent="0">
                <a:buNone/>
              </a:pPr>
              <a:endPara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ubstituent conținut 2">
                  <a:extLst>
                    <a:ext uri="{FF2B5EF4-FFF2-40B4-BE49-F238E27FC236}">
                      <a16:creationId xmlns:a16="http://schemas.microsoft.com/office/drawing/2014/main" id="{6C272752-D102-10E7-3E19-2BDC67C89F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2641473" y="5466702"/>
                  <a:ext cx="9999407" cy="3213344"/>
                </a:xfrm>
                <a:prstGeom prst="rect">
                  <a:avLst/>
                </a:prstGeom>
                <a:grpFill/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endParaRPr lang="ro-RO" sz="2000" dirty="0">
                    <a:solidFill>
                      <a:srgbClr val="000000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 indent="0" algn="ctr">
                    <a:lnSpc>
                      <a:spcPct val="107000"/>
                    </a:lnSpc>
                    <a:buNone/>
                  </a:pPr>
                  <a:r>
                    <a:rPr lang="ro-RO" sz="4000" kern="100" dirty="0">
                      <a:effectLst/>
                      <a:latin typeface="Biome Light" panose="020B0303030204020804" pitchFamily="34" charset="0"/>
                      <a:ea typeface="Calibri" panose="020F0502020204030204" pitchFamily="34" charset="0"/>
                      <a:cs typeface="Biome Light" panose="020B0303030204020804" pitchFamily="34" charset="0"/>
                    </a:rPr>
                    <a:t>Vrem să calculăm maximul pentru funcția:</a:t>
                  </a:r>
                  <a:endParaRPr lang="en-US" sz="4000" kern="100" dirty="0">
                    <a:effectLst/>
                    <a:latin typeface="Biome Light" panose="020B0303030204020804" pitchFamily="34" charset="0"/>
                    <a:ea typeface="Calibri" panose="020F0502020204030204" pitchFamily="34" charset="0"/>
                    <a:cs typeface="Biome Light" panose="020B0303030204020804" pitchFamily="34" charset="0"/>
                  </a:endParaRPr>
                </a:p>
                <a:p>
                  <a:pPr marL="457200"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ro-RO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2,10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𝐸𝑚𝑝𝑙𝑜𝑦𝑒𝑒</m:t>
                              </m:r>
                            </m:e>
                            <m:sub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indent="0">
                    <a:buNone/>
                  </a:pPr>
                  <a:endParaRPr lang="ro-RO" sz="20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mc:Choice>
          <mc:Fallback xmlns="">
            <p:sp>
              <p:nvSpPr>
                <p:cNvPr id="15" name="Substituent conținut 2">
                  <a:extLst>
                    <a:ext uri="{FF2B5EF4-FFF2-40B4-BE49-F238E27FC236}">
                      <a16:creationId xmlns:a16="http://schemas.microsoft.com/office/drawing/2014/main" id="{6C272752-D102-10E7-3E19-2BDC67C89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641473" y="5466702"/>
                  <a:ext cx="9999407" cy="32133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64DE101-6DC6-7237-D6F7-A0978606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86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E8E785-5A99-7D3B-BED7-FD5E80B9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06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Descrierea problemei – tabel candidați Backend</a:t>
            </a:r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28F834BC-89EC-49F7-D6F6-0F6811E2C4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2389332" y="204179"/>
          <a:ext cx="10932535" cy="563841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021373">
                  <a:extLst>
                    <a:ext uri="{9D8B030D-6E8A-4147-A177-3AD203B41FA5}">
                      <a16:colId xmlns:a16="http://schemas.microsoft.com/office/drawing/2014/main" val="638669765"/>
                    </a:ext>
                  </a:extLst>
                </a:gridCol>
                <a:gridCol w="1116228">
                  <a:extLst>
                    <a:ext uri="{9D8B030D-6E8A-4147-A177-3AD203B41FA5}">
                      <a16:colId xmlns:a16="http://schemas.microsoft.com/office/drawing/2014/main" val="3092745704"/>
                    </a:ext>
                  </a:extLst>
                </a:gridCol>
                <a:gridCol w="1470325">
                  <a:extLst>
                    <a:ext uri="{9D8B030D-6E8A-4147-A177-3AD203B41FA5}">
                      <a16:colId xmlns:a16="http://schemas.microsoft.com/office/drawing/2014/main" val="1811551588"/>
                    </a:ext>
                  </a:extLst>
                </a:gridCol>
                <a:gridCol w="1884597">
                  <a:extLst>
                    <a:ext uri="{9D8B030D-6E8A-4147-A177-3AD203B41FA5}">
                      <a16:colId xmlns:a16="http://schemas.microsoft.com/office/drawing/2014/main" val="2438808659"/>
                    </a:ext>
                  </a:extLst>
                </a:gridCol>
                <a:gridCol w="1607520">
                  <a:extLst>
                    <a:ext uri="{9D8B030D-6E8A-4147-A177-3AD203B41FA5}">
                      <a16:colId xmlns:a16="http://schemas.microsoft.com/office/drawing/2014/main" val="1706737794"/>
                    </a:ext>
                  </a:extLst>
                </a:gridCol>
                <a:gridCol w="2043094">
                  <a:extLst>
                    <a:ext uri="{9D8B030D-6E8A-4147-A177-3AD203B41FA5}">
                      <a16:colId xmlns:a16="http://schemas.microsoft.com/office/drawing/2014/main" val="110674789"/>
                    </a:ext>
                  </a:extLst>
                </a:gridCol>
                <a:gridCol w="1789398">
                  <a:extLst>
                    <a:ext uri="{9D8B030D-6E8A-4147-A177-3AD203B41FA5}">
                      <a16:colId xmlns:a16="http://schemas.microsoft.com/office/drawing/2014/main" val="3358759833"/>
                    </a:ext>
                  </a:extLst>
                </a:gridCol>
              </a:tblGrid>
              <a:tr h="81520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Nr.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Gen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Diplomă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Experiență (ani)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Aptitudini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Salariu solicitat(€)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400" b="0" kern="100" cap="none" spc="60" dirty="0">
                          <a:solidFill>
                            <a:schemeClr val="tx1"/>
                          </a:solidFill>
                          <a:effectLst/>
                        </a:rPr>
                        <a:t>Salariu final(€)</a:t>
                      </a:r>
                      <a:endParaRPr lang="en-US" sz="1400" b="0" kern="100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 anchor="ctr"/>
                </a:tc>
                <a:extLst>
                  <a:ext uri="{0D108BD9-81ED-4DB2-BD59-A6C34878D82A}">
                    <a16:rowId xmlns:a16="http://schemas.microsoft.com/office/drawing/2014/main" val="64658037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4025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093908634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3300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4158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403509101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3465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4011215949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F+L+R+C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5578.65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000073176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3300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580662446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L+R+C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3984.75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2277848240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F+L+C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3100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4491.9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57224282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R+C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3200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3696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879259360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Licență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2800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2800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1905153597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L+R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ro-RO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3500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4427.5</a:t>
                      </a:r>
                      <a:endParaRPr lang="en-US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601" marR="105451" marT="82355" marB="70301"/>
                </a:tc>
                <a:extLst>
                  <a:ext uri="{0D108BD9-81ED-4DB2-BD59-A6C34878D82A}">
                    <a16:rowId xmlns:a16="http://schemas.microsoft.com/office/drawing/2014/main" val="3585376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FF5859-49E5-CFA0-E83C-D52FCEDF2799}"/>
              </a:ext>
            </a:extLst>
          </p:cNvPr>
          <p:cNvSpPr txBox="1"/>
          <p:nvPr/>
        </p:nvSpPr>
        <p:spPr>
          <a:xfrm>
            <a:off x="-406719" y="-1167501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E9AC-3234-C9B0-0A06-6C493892784A}"/>
              </a:ext>
            </a:extLst>
          </p:cNvPr>
          <p:cNvSpPr txBox="1"/>
          <p:nvPr/>
        </p:nvSpPr>
        <p:spPr>
          <a:xfrm>
            <a:off x="260031" y="-246463"/>
            <a:ext cx="8373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Descrierea problemei – Enunț</a:t>
            </a:r>
            <a:endParaRPr lang="en-US" sz="3600" b="1" dirty="0"/>
          </a:p>
          <a:p>
            <a:endParaRPr lang="en-US" sz="2800" dirty="0"/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deoarece vrem să recrutăm cei mai buni oameni cu putință.</a:t>
            </a:r>
            <a:endParaRPr lang="ro-RO" sz="2800" dirty="0"/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6" name="Google Shape;1594;p40">
            <a:extLst>
              <a:ext uri="{FF2B5EF4-FFF2-40B4-BE49-F238E27FC236}">
                <a16:creationId xmlns:a16="http://schemas.microsoft.com/office/drawing/2014/main" id="{AA54AD89-EC2D-08FA-D0AB-026751215663}"/>
              </a:ext>
            </a:extLst>
          </p:cNvPr>
          <p:cNvGrpSpPr/>
          <p:nvPr/>
        </p:nvGrpSpPr>
        <p:grpSpPr>
          <a:xfrm>
            <a:off x="-414972" y="-1141816"/>
            <a:ext cx="10934700" cy="6210303"/>
            <a:chOff x="1137100" y="1056735"/>
            <a:chExt cx="3273585" cy="1051941"/>
          </a:xfrm>
          <a:solidFill>
            <a:srgbClr val="9FE6A0"/>
          </a:solidFill>
        </p:grpSpPr>
        <p:sp>
          <p:nvSpPr>
            <p:cNvPr id="7" name="Google Shape;1579;p40">
              <a:extLst>
                <a:ext uri="{FF2B5EF4-FFF2-40B4-BE49-F238E27FC236}">
                  <a16:creationId xmlns:a16="http://schemas.microsoft.com/office/drawing/2014/main" id="{47DD858E-2D92-474E-B242-2B06C6103C7F}"/>
                </a:ext>
              </a:extLst>
            </p:cNvPr>
            <p:cNvSpPr/>
            <p:nvPr/>
          </p:nvSpPr>
          <p:spPr>
            <a:xfrm>
              <a:off x="1137100" y="1155775"/>
              <a:ext cx="3273585" cy="95290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598;p40">
              <a:extLst>
                <a:ext uri="{FF2B5EF4-FFF2-40B4-BE49-F238E27FC236}">
                  <a16:creationId xmlns:a16="http://schemas.microsoft.com/office/drawing/2014/main" id="{F22013CC-0D62-AC78-C948-8D4D90213687}"/>
                </a:ext>
              </a:extLst>
            </p:cNvPr>
            <p:cNvSpPr/>
            <p:nvPr/>
          </p:nvSpPr>
          <p:spPr>
            <a:xfrm>
              <a:off x="1137100" y="1056735"/>
              <a:ext cx="295800" cy="35396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133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95B9B4-5278-74C0-5CF9-BEFACC3A67F2}"/>
              </a:ext>
            </a:extLst>
          </p:cNvPr>
          <p:cNvSpPr txBox="1"/>
          <p:nvPr/>
        </p:nvSpPr>
        <p:spPr>
          <a:xfrm>
            <a:off x="-254319" y="-1015101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2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30AB6-981F-C21A-4CA7-B17E746D46F7}"/>
              </a:ext>
            </a:extLst>
          </p:cNvPr>
          <p:cNvSpPr txBox="1"/>
          <p:nvPr/>
        </p:nvSpPr>
        <p:spPr>
          <a:xfrm>
            <a:off x="412431" y="-490601"/>
            <a:ext cx="83737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Descrierea problemei – Enunț</a:t>
            </a:r>
            <a:endParaRPr lang="en-US" sz="3600" b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Suntem în cadrul echipei de HR al unei firme. Ne propunem să angajăm 6 oameni, câte 3 persoane pentru fiecare departament. Departamentele sunt: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Developer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Compania își dorește ca tot procesul de angajare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să se întocmească conform unui set de restricții, cu scopul de a maximiza costurile salariale posibile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,</a:t>
            </a:r>
            <a:r>
              <a: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deoarece vrem să recrutăm cei mai buni oameni cu putință.</a:t>
            </a:r>
            <a:endParaRPr lang="ro-RO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o-RO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4237F5-A396-7EC2-2E56-83F74D6CF4E9}"/>
              </a:ext>
            </a:extLst>
          </p:cNvPr>
          <p:cNvGrpSpPr/>
          <p:nvPr/>
        </p:nvGrpSpPr>
        <p:grpSpPr>
          <a:xfrm>
            <a:off x="-101919" y="-660059"/>
            <a:ext cx="11046893" cy="6210303"/>
            <a:chOff x="-12816699" y="3135211"/>
            <a:chExt cx="11046893" cy="6210303"/>
          </a:xfrm>
        </p:grpSpPr>
        <p:grpSp>
          <p:nvGrpSpPr>
            <p:cNvPr id="19" name="Google Shape;1594;p40">
              <a:extLst>
                <a:ext uri="{FF2B5EF4-FFF2-40B4-BE49-F238E27FC236}">
                  <a16:creationId xmlns:a16="http://schemas.microsoft.com/office/drawing/2014/main" id="{562908DE-6C1E-CFA6-AF4E-BB1A8A5A9D6C}"/>
                </a:ext>
              </a:extLst>
            </p:cNvPr>
            <p:cNvGrpSpPr/>
            <p:nvPr/>
          </p:nvGrpSpPr>
          <p:grpSpPr>
            <a:xfrm>
              <a:off x="-12816699" y="3135211"/>
              <a:ext cx="10934700" cy="6210303"/>
              <a:chOff x="1137100" y="1056735"/>
              <a:chExt cx="3273585" cy="1051941"/>
            </a:xfrm>
            <a:solidFill>
              <a:srgbClr val="F2CAFF"/>
            </a:solidFill>
          </p:grpSpPr>
          <p:sp>
            <p:nvSpPr>
              <p:cNvPr id="23" name="Google Shape;1579;p40">
                <a:extLst>
                  <a:ext uri="{FF2B5EF4-FFF2-40B4-BE49-F238E27FC236}">
                    <a16:creationId xmlns:a16="http://schemas.microsoft.com/office/drawing/2014/main" id="{8FB1B8F3-AF37-91D8-EB00-A6EA8F674ACA}"/>
                  </a:ext>
                </a:extLst>
              </p:cNvPr>
              <p:cNvSpPr/>
              <p:nvPr/>
            </p:nvSpPr>
            <p:spPr>
              <a:xfrm>
                <a:off x="1137100" y="1155775"/>
                <a:ext cx="3273585" cy="952901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1598;p40">
                <a:extLst>
                  <a:ext uri="{FF2B5EF4-FFF2-40B4-BE49-F238E27FC236}">
                    <a16:creationId xmlns:a16="http://schemas.microsoft.com/office/drawing/2014/main" id="{439F63A7-A787-8A0A-E049-10839D574170}"/>
                  </a:ext>
                </a:extLst>
              </p:cNvPr>
              <p:cNvSpPr/>
              <p:nvPr/>
            </p:nvSpPr>
            <p:spPr>
              <a:xfrm>
                <a:off x="1137100" y="1056735"/>
                <a:ext cx="295800" cy="35396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133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8FCE3B-045B-E913-90D0-AC8D74F7A775}"/>
                </a:ext>
              </a:extLst>
            </p:cNvPr>
            <p:cNvSpPr txBox="1"/>
            <p:nvPr/>
          </p:nvSpPr>
          <p:spPr>
            <a:xfrm>
              <a:off x="-12669830" y="3136612"/>
              <a:ext cx="694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2</a:t>
              </a:r>
              <a:endParaRPr lang="ro-RO" sz="3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6B26E0-71F7-A194-89E6-877F8A7CBC5D}"/>
                </a:ext>
              </a:extLst>
            </p:cNvPr>
            <p:cNvSpPr txBox="1"/>
            <p:nvPr/>
          </p:nvSpPr>
          <p:spPr>
            <a:xfrm>
              <a:off x="-11384919" y="3993555"/>
              <a:ext cx="837374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36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Descrierea problemei – Restricții</a:t>
              </a:r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0" indent="0">
                <a:buNone/>
              </a:pPr>
              <a:endPara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22" name="Substituent conținut 2">
              <a:extLst>
                <a:ext uri="{FF2B5EF4-FFF2-40B4-BE49-F238E27FC236}">
                  <a16:creationId xmlns:a16="http://schemas.microsoft.com/office/drawing/2014/main" id="{8F5E7058-158F-45D7-D6A9-95B79F07A502}"/>
                </a:ext>
              </a:extLst>
            </p:cNvPr>
            <p:cNvSpPr txBox="1">
              <a:spLocks/>
            </p:cNvSpPr>
            <p:nvPr/>
          </p:nvSpPr>
          <p:spPr>
            <a:xfrm>
              <a:off x="-11769213" y="4494104"/>
              <a:ext cx="9999407" cy="435133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ro-RO" sz="2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Salariul lunar maxim pentru toți noii angajați este: 25000 €.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Fiecare poziție trebuie ocupată.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suma anilor de experiență în domeniu a angajaților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9 ani, pentru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fie minim 6 ani, însă suma anilor de experiență a tuturor să fie minim 18.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fată să fie angajată de-a lungul procesului de recrutare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cel puțin o persoană să aibă o diplomă de master pentru fiecare departament. </a:t>
              </a:r>
            </a:p>
            <a:p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Compania dorește ca angajații din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Frontend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R, un L și un C, iar departamentul de </a:t>
              </a:r>
              <a:r>
                <a:rPr lang="ro-RO" sz="2000" dirty="0" err="1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Backend</a:t>
              </a:r>
              <a:r>
                <a:rPr lang="ro-RO" sz="200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rPr>
                <a:t> să dețină împreună măcar un F și un L. </a:t>
              </a:r>
            </a:p>
            <a:p>
              <a:endParaRPr lang="ro-RO" sz="2000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3F226-3314-4BBE-A530-2E6353955BFB}"/>
              </a:ext>
            </a:extLst>
          </p:cNvPr>
          <p:cNvGrpSpPr/>
          <p:nvPr/>
        </p:nvGrpSpPr>
        <p:grpSpPr>
          <a:xfrm>
            <a:off x="77779" y="-367710"/>
            <a:ext cx="10934700" cy="6210303"/>
            <a:chOff x="-12816699" y="3135211"/>
            <a:chExt cx="10934700" cy="6210303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2" name="Google Shape;1594;p40">
              <a:extLst>
                <a:ext uri="{FF2B5EF4-FFF2-40B4-BE49-F238E27FC236}">
                  <a16:creationId xmlns:a16="http://schemas.microsoft.com/office/drawing/2014/main" id="{71D53F60-07BD-D0AD-747E-72EBEBEB2C26}"/>
                </a:ext>
              </a:extLst>
            </p:cNvPr>
            <p:cNvGrpSpPr/>
            <p:nvPr/>
          </p:nvGrpSpPr>
          <p:grpSpPr>
            <a:xfrm>
              <a:off x="-12816699" y="3135211"/>
              <a:ext cx="10934700" cy="6210303"/>
              <a:chOff x="1137100" y="1056735"/>
              <a:chExt cx="3273585" cy="1051941"/>
            </a:xfrm>
            <a:grpFill/>
          </p:grpSpPr>
          <p:sp>
            <p:nvSpPr>
              <p:cNvPr id="16" name="Google Shape;1579;p40">
                <a:extLst>
                  <a:ext uri="{FF2B5EF4-FFF2-40B4-BE49-F238E27FC236}">
                    <a16:creationId xmlns:a16="http://schemas.microsoft.com/office/drawing/2014/main" id="{43C96B9B-2D53-1B10-2856-32F00A33259A}"/>
                  </a:ext>
                </a:extLst>
              </p:cNvPr>
              <p:cNvSpPr/>
              <p:nvPr/>
            </p:nvSpPr>
            <p:spPr>
              <a:xfrm>
                <a:off x="1137100" y="1155775"/>
                <a:ext cx="3273585" cy="952901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1598;p40">
                <a:extLst>
                  <a:ext uri="{FF2B5EF4-FFF2-40B4-BE49-F238E27FC236}">
                    <a16:creationId xmlns:a16="http://schemas.microsoft.com/office/drawing/2014/main" id="{B8DD174A-5F57-6039-5861-CA551AC6A3F9}"/>
                  </a:ext>
                </a:extLst>
              </p:cNvPr>
              <p:cNvSpPr/>
              <p:nvPr/>
            </p:nvSpPr>
            <p:spPr>
              <a:xfrm>
                <a:off x="1137100" y="1056735"/>
                <a:ext cx="295800" cy="353965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133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444436-0A95-2310-E9DC-A63D359E0361}"/>
                </a:ext>
              </a:extLst>
            </p:cNvPr>
            <p:cNvSpPr txBox="1"/>
            <p:nvPr/>
          </p:nvSpPr>
          <p:spPr>
            <a:xfrm>
              <a:off x="-12669830" y="3136612"/>
              <a:ext cx="6943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rPr>
                <a:t>3</a:t>
              </a:r>
              <a:endParaRPr lang="ro-RO" sz="32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D5DF2A-247B-530E-0667-714DD173A505}"/>
                </a:ext>
              </a:extLst>
            </p:cNvPr>
            <p:cNvSpPr txBox="1"/>
            <p:nvPr/>
          </p:nvSpPr>
          <p:spPr>
            <a:xfrm>
              <a:off x="-11828643" y="3961712"/>
              <a:ext cx="8373747" cy="27084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4400" b="1" dirty="0"/>
                <a:t>Formulare matematică – Funcția obiectiv</a:t>
              </a:r>
              <a:endParaRPr lang="en-US" sz="44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en-US" sz="3600" b="1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pPr marL="0" indent="0">
                <a:buNone/>
              </a:pPr>
              <a:endParaRPr lang="ro-RO" sz="2800" b="0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endParaRPr>
            </a:p>
            <a:p>
              <a:endParaRPr lang="ro-RO" dirty="0">
                <a:latin typeface="Biome Light" panose="020B0303030204020804" pitchFamily="34" charset="0"/>
                <a:cs typeface="Biome Light" panose="020B03030302040208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ubstituent conținut 2">
                  <a:extLst>
                    <a:ext uri="{FF2B5EF4-FFF2-40B4-BE49-F238E27FC236}">
                      <a16:creationId xmlns:a16="http://schemas.microsoft.com/office/drawing/2014/main" id="{6C272752-D102-10E7-3E19-2BDC67C89F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2641473" y="5466702"/>
                  <a:ext cx="9999407" cy="3213344"/>
                </a:xfrm>
                <a:prstGeom prst="rect">
                  <a:avLst/>
                </a:prstGeom>
                <a:grpFill/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endParaRPr lang="ro-RO" sz="2000" dirty="0">
                    <a:solidFill>
                      <a:srgbClr val="000000"/>
                    </a:solidFill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  <a:p>
                  <a:pPr indent="0" algn="ctr">
                    <a:lnSpc>
                      <a:spcPct val="107000"/>
                    </a:lnSpc>
                    <a:buNone/>
                  </a:pPr>
                  <a:r>
                    <a:rPr lang="ro-RO" sz="4000" kern="100" dirty="0">
                      <a:effectLst/>
                      <a:latin typeface="Biome Light" panose="020B0303030204020804" pitchFamily="34" charset="0"/>
                      <a:ea typeface="Calibri" panose="020F0502020204030204" pitchFamily="34" charset="0"/>
                      <a:cs typeface="Biome Light" panose="020B0303030204020804" pitchFamily="34" charset="0"/>
                    </a:rPr>
                    <a:t>Vrem să calculăm maximul pentru funcția:</a:t>
                  </a:r>
                  <a:endParaRPr lang="en-US" sz="4000" kern="100" dirty="0">
                    <a:effectLst/>
                    <a:latin typeface="Biome Light" panose="020B0303030204020804" pitchFamily="34" charset="0"/>
                    <a:ea typeface="Calibri" panose="020F0502020204030204" pitchFamily="34" charset="0"/>
                    <a:cs typeface="Biome Light" panose="020B0303030204020804" pitchFamily="34" charset="0"/>
                  </a:endParaRPr>
                </a:p>
                <a:p>
                  <a:pPr marL="457200"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ro-RO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2,10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𝐸𝑚𝑝𝑙𝑜𝑦𝑒𝑒</m:t>
                              </m:r>
                            </m:e>
                            <m:sub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indent="0">
                    <a:buNone/>
                  </a:pPr>
                  <a:endParaRPr lang="ro-RO" sz="2000" dirty="0"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mc:Choice>
          <mc:Fallback xmlns="">
            <p:sp>
              <p:nvSpPr>
                <p:cNvPr id="15" name="Substituent conținut 2">
                  <a:extLst>
                    <a:ext uri="{FF2B5EF4-FFF2-40B4-BE49-F238E27FC236}">
                      <a16:creationId xmlns:a16="http://schemas.microsoft.com/office/drawing/2014/main" id="{6C272752-D102-10E7-3E19-2BDC67C89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641473" y="5466702"/>
                  <a:ext cx="9999407" cy="32133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71C49B-D06B-D63A-3A7B-9B63DA4A6756}"/>
              </a:ext>
            </a:extLst>
          </p:cNvPr>
          <p:cNvGrpSpPr/>
          <p:nvPr/>
        </p:nvGrpSpPr>
        <p:grpSpPr>
          <a:xfrm>
            <a:off x="363188" y="-28646"/>
            <a:ext cx="11824471" cy="6210303"/>
            <a:chOff x="12247898" y="1262423"/>
            <a:chExt cx="11824471" cy="62103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994C63-B459-7E90-8823-E31A06DE20F7}"/>
                </a:ext>
              </a:extLst>
            </p:cNvPr>
            <p:cNvGrpSpPr/>
            <p:nvPr/>
          </p:nvGrpSpPr>
          <p:grpSpPr>
            <a:xfrm>
              <a:off x="12247898" y="1262423"/>
              <a:ext cx="10934700" cy="6210303"/>
              <a:chOff x="-12816699" y="3135211"/>
              <a:chExt cx="10934700" cy="6210303"/>
            </a:xfrm>
            <a:solidFill>
              <a:srgbClr val="E1F8AE"/>
            </a:solidFill>
          </p:grpSpPr>
          <p:grpSp>
            <p:nvGrpSpPr>
              <p:cNvPr id="26" name="Google Shape;1594;p40">
                <a:extLst>
                  <a:ext uri="{FF2B5EF4-FFF2-40B4-BE49-F238E27FC236}">
                    <a16:creationId xmlns:a16="http://schemas.microsoft.com/office/drawing/2014/main" id="{87D2E2E8-CEC0-63FD-8813-6060DADB7B64}"/>
                  </a:ext>
                </a:extLst>
              </p:cNvPr>
              <p:cNvGrpSpPr/>
              <p:nvPr/>
            </p:nvGrpSpPr>
            <p:grpSpPr>
              <a:xfrm>
                <a:off x="-12816699" y="3135211"/>
                <a:ext cx="10934700" cy="6210303"/>
                <a:chOff x="1137100" y="1056735"/>
                <a:chExt cx="3273585" cy="1051941"/>
              </a:xfrm>
              <a:grpFill/>
            </p:grpSpPr>
            <p:sp>
              <p:nvSpPr>
                <p:cNvPr id="30" name="Google Shape;1579;p40">
                  <a:extLst>
                    <a:ext uri="{FF2B5EF4-FFF2-40B4-BE49-F238E27FC236}">
                      <a16:creationId xmlns:a16="http://schemas.microsoft.com/office/drawing/2014/main" id="{792E3DC2-61A5-96C4-FD51-2B61911013C8}"/>
                    </a:ext>
                  </a:extLst>
                </p:cNvPr>
                <p:cNvSpPr/>
                <p:nvPr/>
              </p:nvSpPr>
              <p:spPr>
                <a:xfrm>
                  <a:off x="1137100" y="1155775"/>
                  <a:ext cx="3273585" cy="952901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1" name="Google Shape;1598;p40">
                  <a:extLst>
                    <a:ext uri="{FF2B5EF4-FFF2-40B4-BE49-F238E27FC236}">
                      <a16:creationId xmlns:a16="http://schemas.microsoft.com/office/drawing/2014/main" id="{4DD5F51F-84B8-7CD4-DEB6-051654303A7E}"/>
                    </a:ext>
                  </a:extLst>
                </p:cNvPr>
                <p:cNvSpPr/>
                <p:nvPr/>
              </p:nvSpPr>
              <p:spPr>
                <a:xfrm>
                  <a:off x="1137100" y="1056735"/>
                  <a:ext cx="295800" cy="353965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endParaRPr sz="2133" dirty="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EE0342-E5DB-7C0B-D09D-CFB5C4069EE2}"/>
                  </a:ext>
                </a:extLst>
              </p:cNvPr>
              <p:cNvSpPr txBox="1"/>
              <p:nvPr/>
            </p:nvSpPr>
            <p:spPr>
              <a:xfrm>
                <a:off x="-12669830" y="3136612"/>
                <a:ext cx="694317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4</a:t>
                </a:r>
                <a:endParaRPr lang="ro-RO" sz="3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3B2B6C-2151-7BE1-BA84-0D0269C986B9}"/>
                  </a:ext>
                </a:extLst>
              </p:cNvPr>
              <p:cNvSpPr txBox="1"/>
              <p:nvPr/>
            </p:nvSpPr>
            <p:spPr>
              <a:xfrm>
                <a:off x="-11828643" y="3961712"/>
                <a:ext cx="8373747" cy="12926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3200" b="1" dirty="0">
                    <a:latin typeface="Biome Light" panose="020B0303030204020804" pitchFamily="34" charset="0"/>
                    <a:cs typeface="Biome Light" panose="020B0303030204020804" pitchFamily="34" charset="0"/>
                  </a:rPr>
                  <a:t>Formularea matematică – Restricții</a:t>
                </a:r>
                <a:endParaRPr lang="en-US" sz="3200" b="1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pPr marL="0" indent="0">
                  <a:buNone/>
                </a:pPr>
                <a:endParaRPr lang="ro-RO" sz="2800" b="0" i="0" u="none" strike="noStrike" baseline="0" dirty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  <a:p>
                <a:endParaRPr lang="ro-RO" dirty="0"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Substituent conținut 2">
                  <a:extLst>
                    <a:ext uri="{FF2B5EF4-FFF2-40B4-BE49-F238E27FC236}">
                      <a16:creationId xmlns:a16="http://schemas.microsoft.com/office/drawing/2014/main" id="{ABB3C07C-8080-81EC-7AE1-C57079501F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556769" y="2920416"/>
                  <a:ext cx="10515600" cy="435133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o-RO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0 , 1</m:t>
                          </m:r>
                        </m:e>
                      </m:d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𝑢𝑛𝑑𝑒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e>
                      </m:d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ș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∈{1,2,….,10}</m:t>
                      </m:r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𝐸𝑚𝑝𝑙𝑜𝑦𝑒𝑒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≤25000</m:t>
                      </m:r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nary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nary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𝐸𝑥𝑝𝑒𝑟𝑖𝑒𝑛𝑐𝑒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≥6</m:t>
                      </m:r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𝐸𝑥𝑝𝑒𝑟𝑖𝑒𝑛𝑐𝑒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≥9</m:t>
                      </m:r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lnSpc>
                      <a:spcPct val="107000"/>
                    </a:lnSpc>
                    <a:spcAft>
                      <a:spcPts val="800"/>
                    </a:spcAft>
                    <a:buFont typeface="Symbol" panose="05050102010706020507" pitchFamily="18" charset="2"/>
                    <a:buChar char="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2, 10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𝐸𝑥𝑝𝑒𝑟𝑖𝑒𝑛𝑐𝑒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o-RO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o-RO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ro-RO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≥18</m:t>
                      </m:r>
                    </m:oMath>
                  </a14:m>
                  <a:endPara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2" name="Substituent conținut 2">
                  <a:extLst>
                    <a:ext uri="{FF2B5EF4-FFF2-40B4-BE49-F238E27FC236}">
                      <a16:creationId xmlns:a16="http://schemas.microsoft.com/office/drawing/2014/main" id="{ABB3C07C-8080-81EC-7AE1-C57079501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6769" y="2920416"/>
                  <a:ext cx="10515600" cy="4351338"/>
                </a:xfrm>
                <a:prstGeom prst="rect">
                  <a:avLst/>
                </a:prstGeom>
                <a:blipFill>
                  <a:blip r:embed="rId3"/>
                  <a:stretch>
                    <a:fillRect l="-1217" t="-1120"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ubstituent conținut 2">
                <a:extLst>
                  <a:ext uri="{FF2B5EF4-FFF2-40B4-BE49-F238E27FC236}">
                    <a16:creationId xmlns:a16="http://schemas.microsoft.com/office/drawing/2014/main" id="{7F62BF70-DDFC-E650-8AAE-92ED8378C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584" y="1519800"/>
                <a:ext cx="10515600" cy="4351338"/>
              </a:xfrm>
              <a:prstGeom prst="rect">
                <a:avLst/>
              </a:prstGeom>
              <a:solidFill>
                <a:srgbClr val="E1F8AE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𝑓𝑒𝑚𝑒𝑖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𝑊𝑜𝑚𝑒𝑛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𝑓𝑒𝑚𝑒𝑖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𝑊𝑜𝑚𝑒𝑛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𝑐𝑎𝑛𝑑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𝑎𝑝𝑡𝑖𝑡𝑢𝑑𝑖𝑛𝑒𝑎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𝐴𝑝𝑡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𝑐𝑎𝑛𝑑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𝑝𝑒𝑛𝑡𝑟𝑢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𝐹𝑟𝑜𝑛𝑡𝑒𝑛𝑑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𝑎𝑝𝑡𝑖𝑡𝑢𝑑𝑖𝑛𝑒𝑎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𝐴𝑝𝑡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𝑐𝑎𝑛𝑑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𝑎𝑝𝑡𝑖𝑡𝑢𝑑𝑖𝑛𝑒𝑎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𝐴𝑝𝑡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𝑐𝑎𝑛𝑑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𝑎𝑝𝑡𝑖𝑡𝑢𝑑𝑖𝑛𝑒𝑎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𝐴𝑝𝑡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𝑛𝑟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𝑐𝑎𝑛𝑑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𝑝𝑒𝑛𝑡𝑟𝑢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𝐵𝑎𝑐𝑘𝑒𝑛𝑑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𝑐𝑢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𝑎𝑝𝑡𝑖𝑡𝑢𝑑𝑖𝑛𝑒𝑎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2, 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𝐴𝑝𝑡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ro-RO" sz="1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o-RO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Substituent conținut 2">
                <a:extLst>
                  <a:ext uri="{FF2B5EF4-FFF2-40B4-BE49-F238E27FC236}">
                    <a16:creationId xmlns:a16="http://schemas.microsoft.com/office/drawing/2014/main" id="{7F62BF70-DDFC-E650-8AAE-92ED8378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4" y="151980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522" t="-868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15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C7B962A-8667-07FE-883A-05E9E2B5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70"/>
            <a:ext cx="6155988" cy="1182927"/>
          </a:xfrm>
        </p:spPr>
        <p:txBody>
          <a:bodyPr anchor="b">
            <a:noAutofit/>
          </a:bodyPr>
          <a:lstStyle/>
          <a:p>
            <a:pPr algn="ctr"/>
            <a:r>
              <a:rPr lang="ro-RO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Soluționarea problemei formulate </a:t>
            </a:r>
            <a:br>
              <a:rPr lang="en-US" sz="3200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US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-</a:t>
            </a:r>
            <a:r>
              <a:rPr lang="ro-RO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 Crearea datelor de intrare</a:t>
            </a:r>
            <a:r>
              <a:rPr lang="en-US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 -</a:t>
            </a:r>
            <a:r>
              <a:rPr lang="ro-RO" sz="3200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endParaRPr lang="en-US" sz="32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76259EA-FFAF-0DCB-7AED-AD5F8A82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27" y="2328510"/>
            <a:ext cx="6190412" cy="3344459"/>
          </a:xfrm>
        </p:spPr>
        <p:txBody>
          <a:bodyPr anchor="t">
            <a:noAutofit/>
          </a:bodyPr>
          <a:lstStyle/>
          <a:p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Inițial, ne creăm un cod în Julia în care ne creăm datele de intrare astfel:</a:t>
            </a:r>
          </a:p>
          <a:p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Departamente reprezintă vectorul cu numele celor două departamente.</a:t>
            </a:r>
          </a:p>
          <a:p>
            <a:r>
              <a:rPr lang="ro-RO" sz="2400" dirty="0" err="1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și </a:t>
            </a:r>
            <a:r>
              <a:rPr lang="ro-RO" sz="2400" dirty="0" err="1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sunt vectorii cu salariile finale solicitate de candidații fiecărui departament. Aceștia sunt introduși în matricea de 2 linii și 10 coloane numită </a:t>
            </a:r>
            <a:r>
              <a:rPr lang="ro-RO" sz="2400" dirty="0" err="1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Employee</a:t>
            </a:r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Pe linia 1 se află elementele vectorului </a:t>
            </a:r>
            <a:r>
              <a:rPr lang="ro-RO" sz="2400" dirty="0" err="1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Frontend</a:t>
            </a:r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 iar pe linia 2 se află elementele vectorului </a:t>
            </a:r>
            <a:r>
              <a:rPr lang="ro-RO" sz="2400" dirty="0" err="1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Backend</a:t>
            </a:r>
            <a:r>
              <a:rPr lang="ro-RO" sz="2400" dirty="0">
                <a:solidFill>
                  <a:schemeClr val="tx1">
                    <a:alpha val="8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</a:t>
            </a:r>
          </a:p>
          <a:p>
            <a:endParaRPr lang="ro-RO" sz="2400" dirty="0">
              <a:solidFill>
                <a:schemeClr val="tx1">
                  <a:alpha val="8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oogle Shape;984;p33">
            <a:extLst>
              <a:ext uri="{FF2B5EF4-FFF2-40B4-BE49-F238E27FC236}">
                <a16:creationId xmlns:a16="http://schemas.microsoft.com/office/drawing/2014/main" id="{21329009-0AF7-2957-826F-2CBE1D668A6A}"/>
              </a:ext>
            </a:extLst>
          </p:cNvPr>
          <p:cNvGrpSpPr/>
          <p:nvPr/>
        </p:nvGrpSpPr>
        <p:grpSpPr>
          <a:xfrm>
            <a:off x="7572659" y="1739886"/>
            <a:ext cx="3548449" cy="4030558"/>
            <a:chOff x="519925" y="933275"/>
            <a:chExt cx="3706925" cy="4210225"/>
          </a:xfrm>
        </p:grpSpPr>
        <p:sp>
          <p:nvSpPr>
            <p:cNvPr id="5" name="Google Shape;985;p33">
              <a:extLst>
                <a:ext uri="{FF2B5EF4-FFF2-40B4-BE49-F238E27FC236}">
                  <a16:creationId xmlns:a16="http://schemas.microsoft.com/office/drawing/2014/main" id="{098C7657-FEE6-52A6-0C9D-6BCE40E85C21}"/>
                </a:ext>
              </a:extLst>
            </p:cNvPr>
            <p:cNvSpPr/>
            <p:nvPr/>
          </p:nvSpPr>
          <p:spPr>
            <a:xfrm>
              <a:off x="2106875" y="2990275"/>
              <a:ext cx="10875" cy="17525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1" y="0"/>
                  </a:moveTo>
                  <a:lnTo>
                    <a:pt x="401" y="701"/>
                  </a:lnTo>
                  <a:lnTo>
                    <a:pt x="434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33">
              <a:extLst>
                <a:ext uri="{FF2B5EF4-FFF2-40B4-BE49-F238E27FC236}">
                  <a16:creationId xmlns:a16="http://schemas.microsoft.com/office/drawing/2014/main" id="{CCC14B42-CFE8-19D4-D795-540DA94D120B}"/>
                </a:ext>
              </a:extLst>
            </p:cNvPr>
            <p:cNvSpPr/>
            <p:nvPr/>
          </p:nvSpPr>
          <p:spPr>
            <a:xfrm>
              <a:off x="2144400" y="3041150"/>
              <a:ext cx="29225" cy="31700"/>
            </a:xfrm>
            <a:custGeom>
              <a:avLst/>
              <a:gdLst/>
              <a:ahLst/>
              <a:cxnLst/>
              <a:rect l="l" t="t" r="r" b="b"/>
              <a:pathLst>
                <a:path w="1169" h="1268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701" y="868"/>
                    <a:pt x="1102" y="1268"/>
                  </a:cubicBezTo>
                  <a:lnTo>
                    <a:pt x="1168" y="1201"/>
                  </a:lnTo>
                  <a:cubicBezTo>
                    <a:pt x="735" y="834"/>
                    <a:pt x="368" y="434"/>
                    <a:pt x="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33">
              <a:extLst>
                <a:ext uri="{FF2B5EF4-FFF2-40B4-BE49-F238E27FC236}">
                  <a16:creationId xmlns:a16="http://schemas.microsoft.com/office/drawing/2014/main" id="{4A590739-AF13-CB93-DAD8-0625E3BFF571}"/>
                </a:ext>
              </a:extLst>
            </p:cNvPr>
            <p:cNvSpPr/>
            <p:nvPr/>
          </p:nvSpPr>
          <p:spPr>
            <a:xfrm>
              <a:off x="2202775" y="3098675"/>
              <a:ext cx="35900" cy="26725"/>
            </a:xfrm>
            <a:custGeom>
              <a:avLst/>
              <a:gdLst/>
              <a:ahLst/>
              <a:cxnLst/>
              <a:rect l="l" t="t" r="r" b="b"/>
              <a:pathLst>
                <a:path w="1436" h="1069" extrusionOk="0">
                  <a:moveTo>
                    <a:pt x="68" y="1"/>
                  </a:moveTo>
                  <a:lnTo>
                    <a:pt x="1" y="68"/>
                  </a:lnTo>
                  <a:cubicBezTo>
                    <a:pt x="434" y="468"/>
                    <a:pt x="901" y="801"/>
                    <a:pt x="1368" y="1068"/>
                  </a:cubicBezTo>
                  <a:lnTo>
                    <a:pt x="1435" y="968"/>
                  </a:lnTo>
                  <a:cubicBezTo>
                    <a:pt x="968" y="668"/>
                    <a:pt x="535" y="334"/>
                    <a:pt x="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33">
              <a:extLst>
                <a:ext uri="{FF2B5EF4-FFF2-40B4-BE49-F238E27FC236}">
                  <a16:creationId xmlns:a16="http://schemas.microsoft.com/office/drawing/2014/main" id="{9EBF36FF-3EF2-2464-E9DA-EF5B07D25A1A}"/>
                </a:ext>
              </a:extLst>
            </p:cNvPr>
            <p:cNvSpPr/>
            <p:nvPr/>
          </p:nvSpPr>
          <p:spPr>
            <a:xfrm>
              <a:off x="2274500" y="3143725"/>
              <a:ext cx="40900" cy="21700"/>
            </a:xfrm>
            <a:custGeom>
              <a:avLst/>
              <a:gdLst/>
              <a:ahLst/>
              <a:cxnLst/>
              <a:rect l="l" t="t" r="r" b="b"/>
              <a:pathLst>
                <a:path w="1636" h="868" extrusionOk="0">
                  <a:moveTo>
                    <a:pt x="67" y="0"/>
                  </a:moveTo>
                  <a:lnTo>
                    <a:pt x="1" y="167"/>
                  </a:lnTo>
                  <a:cubicBezTo>
                    <a:pt x="501" y="400"/>
                    <a:pt x="1001" y="667"/>
                    <a:pt x="1535" y="867"/>
                  </a:cubicBezTo>
                  <a:lnTo>
                    <a:pt x="1635" y="701"/>
                  </a:lnTo>
                  <a:cubicBezTo>
                    <a:pt x="1068" y="501"/>
                    <a:pt x="568" y="234"/>
                    <a:pt x="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33">
              <a:extLst>
                <a:ext uri="{FF2B5EF4-FFF2-40B4-BE49-F238E27FC236}">
                  <a16:creationId xmlns:a16="http://schemas.microsoft.com/office/drawing/2014/main" id="{0069D7F1-C5F8-6C32-58AF-B3019F5F6B5E}"/>
                </a:ext>
              </a:extLst>
            </p:cNvPr>
            <p:cNvSpPr/>
            <p:nvPr/>
          </p:nvSpPr>
          <p:spPr>
            <a:xfrm>
              <a:off x="2353725" y="3174575"/>
              <a:ext cx="41725" cy="17525"/>
            </a:xfrm>
            <a:custGeom>
              <a:avLst/>
              <a:gdLst/>
              <a:ahLst/>
              <a:cxnLst/>
              <a:rect l="l" t="t" r="r" b="b"/>
              <a:pathLst>
                <a:path w="1669" h="701" extrusionOk="0">
                  <a:moveTo>
                    <a:pt x="34" y="0"/>
                  </a:moveTo>
                  <a:lnTo>
                    <a:pt x="0" y="267"/>
                  </a:lnTo>
                  <a:cubicBezTo>
                    <a:pt x="534" y="434"/>
                    <a:pt x="1068" y="601"/>
                    <a:pt x="1635" y="701"/>
                  </a:cubicBezTo>
                  <a:lnTo>
                    <a:pt x="1668" y="467"/>
                  </a:lnTo>
                  <a:cubicBezTo>
                    <a:pt x="1135" y="334"/>
                    <a:pt x="568" y="167"/>
                    <a:pt x="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33">
              <a:extLst>
                <a:ext uri="{FF2B5EF4-FFF2-40B4-BE49-F238E27FC236}">
                  <a16:creationId xmlns:a16="http://schemas.microsoft.com/office/drawing/2014/main" id="{B8107B24-A5E0-7F5A-35E7-FC43E582A270}"/>
                </a:ext>
              </a:extLst>
            </p:cNvPr>
            <p:cNvSpPr/>
            <p:nvPr/>
          </p:nvSpPr>
          <p:spPr>
            <a:xfrm>
              <a:off x="2434625" y="3194575"/>
              <a:ext cx="43375" cy="12550"/>
            </a:xfrm>
            <a:custGeom>
              <a:avLst/>
              <a:gdLst/>
              <a:ahLst/>
              <a:cxnLst/>
              <a:rect l="l" t="t" r="r" b="b"/>
              <a:pathLst>
                <a:path w="1735" h="502" extrusionOk="0">
                  <a:moveTo>
                    <a:pt x="67" y="1"/>
                  </a:moveTo>
                  <a:lnTo>
                    <a:pt x="0" y="301"/>
                  </a:lnTo>
                  <a:cubicBezTo>
                    <a:pt x="567" y="368"/>
                    <a:pt x="1101" y="435"/>
                    <a:pt x="1668" y="501"/>
                  </a:cubicBezTo>
                  <a:lnTo>
                    <a:pt x="1735" y="201"/>
                  </a:lnTo>
                  <a:cubicBezTo>
                    <a:pt x="1168" y="168"/>
                    <a:pt x="601" y="68"/>
                    <a:pt x="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1;p33">
              <a:extLst>
                <a:ext uri="{FF2B5EF4-FFF2-40B4-BE49-F238E27FC236}">
                  <a16:creationId xmlns:a16="http://schemas.microsoft.com/office/drawing/2014/main" id="{CA88DE33-BC5F-A256-1E85-289DC040304F}"/>
                </a:ext>
              </a:extLst>
            </p:cNvPr>
            <p:cNvSpPr/>
            <p:nvPr/>
          </p:nvSpPr>
          <p:spPr>
            <a:xfrm>
              <a:off x="2519675" y="3202100"/>
              <a:ext cx="42550" cy="6700"/>
            </a:xfrm>
            <a:custGeom>
              <a:avLst/>
              <a:gdLst/>
              <a:ahLst/>
              <a:cxnLst/>
              <a:rect l="l" t="t" r="r" b="b"/>
              <a:pathLst>
                <a:path w="1702" h="268" extrusionOk="0">
                  <a:moveTo>
                    <a:pt x="34" y="0"/>
                  </a:moveTo>
                  <a:lnTo>
                    <a:pt x="1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2;p33">
              <a:extLst>
                <a:ext uri="{FF2B5EF4-FFF2-40B4-BE49-F238E27FC236}">
                  <a16:creationId xmlns:a16="http://schemas.microsoft.com/office/drawing/2014/main" id="{681042B7-D301-C2C0-27F8-BBCC4403CADE}"/>
                </a:ext>
              </a:extLst>
            </p:cNvPr>
            <p:cNvSpPr/>
            <p:nvPr/>
          </p:nvSpPr>
          <p:spPr>
            <a:xfrm>
              <a:off x="2604725" y="3192925"/>
              <a:ext cx="42575" cy="14200"/>
            </a:xfrm>
            <a:custGeom>
              <a:avLst/>
              <a:gdLst/>
              <a:ahLst/>
              <a:cxnLst/>
              <a:rect l="l" t="t" r="r" b="b"/>
              <a:pathLst>
                <a:path w="1703" h="568" extrusionOk="0">
                  <a:moveTo>
                    <a:pt x="1669" y="0"/>
                  </a:moveTo>
                  <a:cubicBezTo>
                    <a:pt x="1135" y="100"/>
                    <a:pt x="535" y="167"/>
                    <a:pt x="1" y="234"/>
                  </a:cubicBezTo>
                  <a:lnTo>
                    <a:pt x="1" y="567"/>
                  </a:lnTo>
                  <a:cubicBezTo>
                    <a:pt x="601" y="501"/>
                    <a:pt x="1168" y="434"/>
                    <a:pt x="1702" y="36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3;p33">
              <a:extLst>
                <a:ext uri="{FF2B5EF4-FFF2-40B4-BE49-F238E27FC236}">
                  <a16:creationId xmlns:a16="http://schemas.microsoft.com/office/drawing/2014/main" id="{ECEEC184-5AB0-76BB-3FCC-30F63F95C87E}"/>
                </a:ext>
              </a:extLst>
            </p:cNvPr>
            <p:cNvSpPr/>
            <p:nvPr/>
          </p:nvSpPr>
          <p:spPr>
            <a:xfrm>
              <a:off x="2687300" y="3175400"/>
              <a:ext cx="42550" cy="19200"/>
            </a:xfrm>
            <a:custGeom>
              <a:avLst/>
              <a:gdLst/>
              <a:ahLst/>
              <a:cxnLst/>
              <a:rect l="l" t="t" r="r" b="b"/>
              <a:pathLst>
                <a:path w="1702" h="768" extrusionOk="0">
                  <a:moveTo>
                    <a:pt x="1635" y="1"/>
                  </a:moveTo>
                  <a:cubicBezTo>
                    <a:pt x="1068" y="168"/>
                    <a:pt x="534" y="301"/>
                    <a:pt x="0" y="434"/>
                  </a:cubicBezTo>
                  <a:lnTo>
                    <a:pt x="34" y="768"/>
                  </a:lnTo>
                  <a:cubicBezTo>
                    <a:pt x="634" y="635"/>
                    <a:pt x="1168" y="501"/>
                    <a:pt x="1702" y="334"/>
                  </a:cubicBezTo>
                  <a:lnTo>
                    <a:pt x="16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4;p33">
              <a:extLst>
                <a:ext uri="{FF2B5EF4-FFF2-40B4-BE49-F238E27FC236}">
                  <a16:creationId xmlns:a16="http://schemas.microsoft.com/office/drawing/2014/main" id="{32A6DDE7-3220-F78D-9163-B42F5CF28811}"/>
                </a:ext>
              </a:extLst>
            </p:cNvPr>
            <p:cNvSpPr/>
            <p:nvPr/>
          </p:nvSpPr>
          <p:spPr>
            <a:xfrm>
              <a:off x="2768175" y="314537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1569" y="1"/>
                  </a:moveTo>
                  <a:cubicBezTo>
                    <a:pt x="1068" y="301"/>
                    <a:pt x="501" y="501"/>
                    <a:pt x="1" y="701"/>
                  </a:cubicBezTo>
                  <a:lnTo>
                    <a:pt x="134" y="1035"/>
                  </a:lnTo>
                  <a:cubicBezTo>
                    <a:pt x="668" y="835"/>
                    <a:pt x="1235" y="601"/>
                    <a:pt x="1736" y="334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5;p33">
              <a:extLst>
                <a:ext uri="{FF2B5EF4-FFF2-40B4-BE49-F238E27FC236}">
                  <a16:creationId xmlns:a16="http://schemas.microsoft.com/office/drawing/2014/main" id="{74729A72-E329-3226-C8C3-A05CC601FD4A}"/>
                </a:ext>
              </a:extLst>
            </p:cNvPr>
            <p:cNvSpPr/>
            <p:nvPr/>
          </p:nvSpPr>
          <p:spPr>
            <a:xfrm>
              <a:off x="2841575" y="3098675"/>
              <a:ext cx="39225" cy="33400"/>
            </a:xfrm>
            <a:custGeom>
              <a:avLst/>
              <a:gdLst/>
              <a:ahLst/>
              <a:cxnLst/>
              <a:rect l="l" t="t" r="r" b="b"/>
              <a:pathLst>
                <a:path w="1569" h="1336" extrusionOk="0">
                  <a:moveTo>
                    <a:pt x="1335" y="1"/>
                  </a:moveTo>
                  <a:lnTo>
                    <a:pt x="668" y="501"/>
                  </a:lnTo>
                  <a:cubicBezTo>
                    <a:pt x="467" y="668"/>
                    <a:pt x="201" y="835"/>
                    <a:pt x="0" y="1002"/>
                  </a:cubicBezTo>
                  <a:lnTo>
                    <a:pt x="201" y="1335"/>
                  </a:lnTo>
                  <a:cubicBezTo>
                    <a:pt x="467" y="1168"/>
                    <a:pt x="701" y="1002"/>
                    <a:pt x="901" y="835"/>
                  </a:cubicBezTo>
                  <a:lnTo>
                    <a:pt x="1568" y="301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;p33">
              <a:extLst>
                <a:ext uri="{FF2B5EF4-FFF2-40B4-BE49-F238E27FC236}">
                  <a16:creationId xmlns:a16="http://schemas.microsoft.com/office/drawing/2014/main" id="{994C6C01-37E6-D3DC-1345-76ACEC7248A4}"/>
                </a:ext>
              </a:extLst>
            </p:cNvPr>
            <p:cNvSpPr/>
            <p:nvPr/>
          </p:nvSpPr>
          <p:spPr>
            <a:xfrm>
              <a:off x="2907450" y="3041150"/>
              <a:ext cx="35875" cy="37550"/>
            </a:xfrm>
            <a:custGeom>
              <a:avLst/>
              <a:gdLst/>
              <a:ahLst/>
              <a:cxnLst/>
              <a:rect l="l" t="t" r="r" b="b"/>
              <a:pathLst>
                <a:path w="1435" h="1502" extrusionOk="0">
                  <a:moveTo>
                    <a:pt x="1168" y="0"/>
                  </a:moveTo>
                  <a:cubicBezTo>
                    <a:pt x="768" y="434"/>
                    <a:pt x="401" y="834"/>
                    <a:pt x="1" y="1201"/>
                  </a:cubicBezTo>
                  <a:lnTo>
                    <a:pt x="234" y="1501"/>
                  </a:lnTo>
                  <a:cubicBezTo>
                    <a:pt x="668" y="1101"/>
                    <a:pt x="1068" y="667"/>
                    <a:pt x="1435" y="2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7;p33">
              <a:extLst>
                <a:ext uri="{FF2B5EF4-FFF2-40B4-BE49-F238E27FC236}">
                  <a16:creationId xmlns:a16="http://schemas.microsoft.com/office/drawing/2014/main" id="{3D26648B-2C7F-19DC-0B0F-4D4C2E64AECC}"/>
                </a:ext>
              </a:extLst>
            </p:cNvPr>
            <p:cNvSpPr/>
            <p:nvPr/>
          </p:nvSpPr>
          <p:spPr>
            <a:xfrm>
              <a:off x="2960000" y="2970250"/>
              <a:ext cx="25025" cy="42575"/>
            </a:xfrm>
            <a:custGeom>
              <a:avLst/>
              <a:gdLst/>
              <a:ahLst/>
              <a:cxnLst/>
              <a:rect l="l" t="t" r="r" b="b"/>
              <a:pathLst>
                <a:path w="1001" h="1703" extrusionOk="0">
                  <a:moveTo>
                    <a:pt x="634" y="1"/>
                  </a:moveTo>
                  <a:cubicBezTo>
                    <a:pt x="500" y="501"/>
                    <a:pt x="267" y="1035"/>
                    <a:pt x="0" y="1502"/>
                  </a:cubicBezTo>
                  <a:lnTo>
                    <a:pt x="334" y="1702"/>
                  </a:lnTo>
                  <a:cubicBezTo>
                    <a:pt x="634" y="1202"/>
                    <a:pt x="867" y="668"/>
                    <a:pt x="1001" y="101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8;p33">
              <a:extLst>
                <a:ext uri="{FF2B5EF4-FFF2-40B4-BE49-F238E27FC236}">
                  <a16:creationId xmlns:a16="http://schemas.microsoft.com/office/drawing/2014/main" id="{EA9E796A-3342-6ABF-1188-616B95967BCA}"/>
                </a:ext>
              </a:extLst>
            </p:cNvPr>
            <p:cNvSpPr/>
            <p:nvPr/>
          </p:nvSpPr>
          <p:spPr>
            <a:xfrm>
              <a:off x="2971675" y="2885200"/>
              <a:ext cx="17525" cy="43400"/>
            </a:xfrm>
            <a:custGeom>
              <a:avLst/>
              <a:gdLst/>
              <a:ahLst/>
              <a:cxnLst/>
              <a:rect l="l" t="t" r="r" b="b"/>
              <a:pathLst>
                <a:path w="701" h="1736" extrusionOk="0">
                  <a:moveTo>
                    <a:pt x="434" y="0"/>
                  </a:moveTo>
                  <a:lnTo>
                    <a:pt x="0" y="101"/>
                  </a:lnTo>
                  <a:cubicBezTo>
                    <a:pt x="167" y="668"/>
                    <a:pt x="234" y="1201"/>
                    <a:pt x="300" y="1735"/>
                  </a:cubicBezTo>
                  <a:lnTo>
                    <a:pt x="701" y="1702"/>
                  </a:lnTo>
                  <a:cubicBezTo>
                    <a:pt x="667" y="1101"/>
                    <a:pt x="601" y="534"/>
                    <a:pt x="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9;p33">
              <a:extLst>
                <a:ext uri="{FF2B5EF4-FFF2-40B4-BE49-F238E27FC236}">
                  <a16:creationId xmlns:a16="http://schemas.microsoft.com/office/drawing/2014/main" id="{9B8F1BF0-E29A-FB7A-7264-F2F809DD6A21}"/>
                </a:ext>
              </a:extLst>
            </p:cNvPr>
            <p:cNvSpPr/>
            <p:nvPr/>
          </p:nvSpPr>
          <p:spPr>
            <a:xfrm>
              <a:off x="2925800" y="2815975"/>
              <a:ext cx="38375" cy="35900"/>
            </a:xfrm>
            <a:custGeom>
              <a:avLst/>
              <a:gdLst/>
              <a:ahLst/>
              <a:cxnLst/>
              <a:rect l="l" t="t" r="r" b="b"/>
              <a:pathLst>
                <a:path w="1535" h="1436" extrusionOk="0">
                  <a:moveTo>
                    <a:pt x="167" y="1"/>
                  </a:moveTo>
                  <a:lnTo>
                    <a:pt x="0" y="368"/>
                  </a:lnTo>
                  <a:cubicBezTo>
                    <a:pt x="467" y="635"/>
                    <a:pt x="868" y="968"/>
                    <a:pt x="1168" y="1435"/>
                  </a:cubicBezTo>
                  <a:lnTo>
                    <a:pt x="1535" y="1168"/>
                  </a:lnTo>
                  <a:cubicBezTo>
                    <a:pt x="1168" y="668"/>
                    <a:pt x="701" y="268"/>
                    <a:pt x="1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;p33">
              <a:extLst>
                <a:ext uri="{FF2B5EF4-FFF2-40B4-BE49-F238E27FC236}">
                  <a16:creationId xmlns:a16="http://schemas.microsoft.com/office/drawing/2014/main" id="{F13772ED-C954-49DB-BC50-9BF194922692}"/>
                </a:ext>
              </a:extLst>
            </p:cNvPr>
            <p:cNvSpPr/>
            <p:nvPr/>
          </p:nvSpPr>
          <p:spPr>
            <a:xfrm>
              <a:off x="2845750" y="28126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68" y="0"/>
                  </a:moveTo>
                  <a:cubicBezTo>
                    <a:pt x="1001" y="134"/>
                    <a:pt x="467" y="434"/>
                    <a:pt x="0" y="801"/>
                  </a:cubicBezTo>
                  <a:lnTo>
                    <a:pt x="234" y="1101"/>
                  </a:lnTo>
                  <a:cubicBezTo>
                    <a:pt x="667" y="768"/>
                    <a:pt x="1168" y="501"/>
                    <a:pt x="1668" y="4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1;p33">
              <a:extLst>
                <a:ext uri="{FF2B5EF4-FFF2-40B4-BE49-F238E27FC236}">
                  <a16:creationId xmlns:a16="http://schemas.microsoft.com/office/drawing/2014/main" id="{67B64422-F947-78D5-346C-00B752C1CA1E}"/>
                </a:ext>
              </a:extLst>
            </p:cNvPr>
            <p:cNvSpPr/>
            <p:nvPr/>
          </p:nvSpPr>
          <p:spPr>
            <a:xfrm>
              <a:off x="2804050" y="2866025"/>
              <a:ext cx="21700" cy="42550"/>
            </a:xfrm>
            <a:custGeom>
              <a:avLst/>
              <a:gdLst/>
              <a:ahLst/>
              <a:cxnLst/>
              <a:rect l="l" t="t" r="r" b="b"/>
              <a:pathLst>
                <a:path w="868" h="1702" extrusionOk="0">
                  <a:moveTo>
                    <a:pt x="534" y="0"/>
                  </a:moveTo>
                  <a:cubicBezTo>
                    <a:pt x="301" y="501"/>
                    <a:pt x="67" y="1101"/>
                    <a:pt x="0" y="1668"/>
                  </a:cubicBezTo>
                  <a:lnTo>
                    <a:pt x="367" y="1701"/>
                  </a:lnTo>
                  <a:cubicBezTo>
                    <a:pt x="401" y="1168"/>
                    <a:pt x="634" y="634"/>
                    <a:pt x="868" y="1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2;p33">
              <a:extLst>
                <a:ext uri="{FF2B5EF4-FFF2-40B4-BE49-F238E27FC236}">
                  <a16:creationId xmlns:a16="http://schemas.microsoft.com/office/drawing/2014/main" id="{FCDCA668-7F45-4478-3959-F72D0F27A7DD}"/>
                </a:ext>
              </a:extLst>
            </p:cNvPr>
            <p:cNvSpPr/>
            <p:nvPr/>
          </p:nvSpPr>
          <p:spPr>
            <a:xfrm>
              <a:off x="2804875" y="2949400"/>
              <a:ext cx="20050" cy="42575"/>
            </a:xfrm>
            <a:custGeom>
              <a:avLst/>
              <a:gdLst/>
              <a:ahLst/>
              <a:cxnLst/>
              <a:rect l="l" t="t" r="r" b="b"/>
              <a:pathLst>
                <a:path w="802" h="1703" extrusionOk="0">
                  <a:moveTo>
                    <a:pt x="368" y="1"/>
                  </a:moveTo>
                  <a:lnTo>
                    <a:pt x="1" y="34"/>
                  </a:lnTo>
                  <a:cubicBezTo>
                    <a:pt x="67" y="635"/>
                    <a:pt x="234" y="1168"/>
                    <a:pt x="468" y="1702"/>
                  </a:cubicBezTo>
                  <a:lnTo>
                    <a:pt x="801" y="1602"/>
                  </a:lnTo>
                  <a:cubicBezTo>
                    <a:pt x="601" y="1102"/>
                    <a:pt x="468" y="535"/>
                    <a:pt x="368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3;p33">
              <a:extLst>
                <a:ext uri="{FF2B5EF4-FFF2-40B4-BE49-F238E27FC236}">
                  <a16:creationId xmlns:a16="http://schemas.microsoft.com/office/drawing/2014/main" id="{4365F50C-9129-C47B-EF7E-54B3E86A7C2B}"/>
                </a:ext>
              </a:extLst>
            </p:cNvPr>
            <p:cNvSpPr/>
            <p:nvPr/>
          </p:nvSpPr>
          <p:spPr>
            <a:xfrm>
              <a:off x="2837400" y="3025300"/>
              <a:ext cx="35875" cy="36725"/>
            </a:xfrm>
            <a:custGeom>
              <a:avLst/>
              <a:gdLst/>
              <a:ahLst/>
              <a:cxnLst/>
              <a:rect l="l" t="t" r="r" b="b"/>
              <a:pathLst>
                <a:path w="1435" h="1469" extrusionOk="0">
                  <a:moveTo>
                    <a:pt x="301" y="0"/>
                  </a:moveTo>
                  <a:lnTo>
                    <a:pt x="1" y="267"/>
                  </a:lnTo>
                  <a:cubicBezTo>
                    <a:pt x="368" y="734"/>
                    <a:pt x="801" y="1135"/>
                    <a:pt x="1235" y="1468"/>
                  </a:cubicBezTo>
                  <a:lnTo>
                    <a:pt x="1435" y="1168"/>
                  </a:lnTo>
                  <a:cubicBezTo>
                    <a:pt x="1001" y="834"/>
                    <a:pt x="634" y="434"/>
                    <a:pt x="3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4;p33">
              <a:extLst>
                <a:ext uri="{FF2B5EF4-FFF2-40B4-BE49-F238E27FC236}">
                  <a16:creationId xmlns:a16="http://schemas.microsoft.com/office/drawing/2014/main" id="{B0B7CD85-947F-378B-D4FC-B5CC08F222B0}"/>
                </a:ext>
              </a:extLst>
            </p:cNvPr>
            <p:cNvSpPr/>
            <p:nvPr/>
          </p:nvSpPr>
          <p:spPr>
            <a:xfrm>
              <a:off x="2907450" y="3073675"/>
              <a:ext cx="42550" cy="20875"/>
            </a:xfrm>
            <a:custGeom>
              <a:avLst/>
              <a:gdLst/>
              <a:ahLst/>
              <a:cxnLst/>
              <a:rect l="l" t="t" r="r" b="b"/>
              <a:pathLst>
                <a:path w="1702" h="835" extrusionOk="0">
                  <a:moveTo>
                    <a:pt x="101" y="0"/>
                  </a:moveTo>
                  <a:lnTo>
                    <a:pt x="1" y="334"/>
                  </a:lnTo>
                  <a:cubicBezTo>
                    <a:pt x="501" y="534"/>
                    <a:pt x="1068" y="701"/>
                    <a:pt x="1602" y="834"/>
                  </a:cubicBezTo>
                  <a:lnTo>
                    <a:pt x="1702" y="501"/>
                  </a:lnTo>
                  <a:cubicBezTo>
                    <a:pt x="1135" y="367"/>
                    <a:pt x="601" y="200"/>
                    <a:pt x="10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5;p33">
              <a:extLst>
                <a:ext uri="{FF2B5EF4-FFF2-40B4-BE49-F238E27FC236}">
                  <a16:creationId xmlns:a16="http://schemas.microsoft.com/office/drawing/2014/main" id="{509AB9CA-4DDD-1939-D948-EBD264F69332}"/>
                </a:ext>
              </a:extLst>
            </p:cNvPr>
            <p:cNvSpPr/>
            <p:nvPr/>
          </p:nvSpPr>
          <p:spPr>
            <a:xfrm>
              <a:off x="2990850" y="3093675"/>
              <a:ext cx="42550" cy="7950"/>
            </a:xfrm>
            <a:custGeom>
              <a:avLst/>
              <a:gdLst/>
              <a:ahLst/>
              <a:cxnLst/>
              <a:rect l="l" t="t" r="r" b="b"/>
              <a:pathLst>
                <a:path w="1702" h="318" extrusionOk="0">
                  <a:moveTo>
                    <a:pt x="0" y="1"/>
                  </a:moveTo>
                  <a:lnTo>
                    <a:pt x="0" y="268"/>
                  </a:lnTo>
                  <a:cubicBezTo>
                    <a:pt x="284" y="301"/>
                    <a:pt x="559" y="318"/>
                    <a:pt x="838" y="318"/>
                  </a:cubicBezTo>
                  <a:cubicBezTo>
                    <a:pt x="1118" y="318"/>
                    <a:pt x="1401" y="301"/>
                    <a:pt x="1702" y="268"/>
                  </a:cubicBezTo>
                  <a:lnTo>
                    <a:pt x="1668" y="1"/>
                  </a:lnTo>
                  <a:cubicBezTo>
                    <a:pt x="1385" y="17"/>
                    <a:pt x="1101" y="26"/>
                    <a:pt x="822" y="26"/>
                  </a:cubicBezTo>
                  <a:cubicBezTo>
                    <a:pt x="542" y="26"/>
                    <a:pt x="267" y="17"/>
                    <a:pt x="0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;p33">
              <a:extLst>
                <a:ext uri="{FF2B5EF4-FFF2-40B4-BE49-F238E27FC236}">
                  <a16:creationId xmlns:a16="http://schemas.microsoft.com/office/drawing/2014/main" id="{331B71E0-1090-46B8-7803-B890376FD741}"/>
                </a:ext>
              </a:extLst>
            </p:cNvPr>
            <p:cNvSpPr/>
            <p:nvPr/>
          </p:nvSpPr>
          <p:spPr>
            <a:xfrm>
              <a:off x="3074250" y="3075325"/>
              <a:ext cx="42550" cy="19225"/>
            </a:xfrm>
            <a:custGeom>
              <a:avLst/>
              <a:gdLst/>
              <a:ahLst/>
              <a:cxnLst/>
              <a:rect l="l" t="t" r="r" b="b"/>
              <a:pathLst>
                <a:path w="1702" h="769" extrusionOk="0">
                  <a:moveTo>
                    <a:pt x="1601" y="1"/>
                  </a:moveTo>
                  <a:cubicBezTo>
                    <a:pt x="1067" y="168"/>
                    <a:pt x="534" y="334"/>
                    <a:pt x="0" y="468"/>
                  </a:cubicBezTo>
                  <a:lnTo>
                    <a:pt x="67" y="768"/>
                  </a:lnTo>
                  <a:cubicBezTo>
                    <a:pt x="600" y="635"/>
                    <a:pt x="1134" y="468"/>
                    <a:pt x="1701" y="268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;p33">
              <a:extLst>
                <a:ext uri="{FF2B5EF4-FFF2-40B4-BE49-F238E27FC236}">
                  <a16:creationId xmlns:a16="http://schemas.microsoft.com/office/drawing/2014/main" id="{88F9F590-851B-FC1E-1C4F-413871350E57}"/>
                </a:ext>
              </a:extLst>
            </p:cNvPr>
            <p:cNvSpPr/>
            <p:nvPr/>
          </p:nvSpPr>
          <p:spPr>
            <a:xfrm>
              <a:off x="3151800" y="303530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1435" y="1"/>
                  </a:moveTo>
                  <a:cubicBezTo>
                    <a:pt x="968" y="334"/>
                    <a:pt x="501" y="635"/>
                    <a:pt x="0" y="901"/>
                  </a:cubicBezTo>
                  <a:lnTo>
                    <a:pt x="134" y="1068"/>
                  </a:lnTo>
                  <a:cubicBezTo>
                    <a:pt x="634" y="835"/>
                    <a:pt x="1101" y="468"/>
                    <a:pt x="1568" y="1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8;p33">
              <a:extLst>
                <a:ext uri="{FF2B5EF4-FFF2-40B4-BE49-F238E27FC236}">
                  <a16:creationId xmlns:a16="http://schemas.microsoft.com/office/drawing/2014/main" id="{3B1D5098-845A-E2A0-AE11-9341781F697F}"/>
                </a:ext>
              </a:extLst>
            </p:cNvPr>
            <p:cNvSpPr/>
            <p:nvPr/>
          </p:nvSpPr>
          <p:spPr>
            <a:xfrm>
              <a:off x="3218500" y="2977775"/>
              <a:ext cx="31725" cy="35050"/>
            </a:xfrm>
            <a:custGeom>
              <a:avLst/>
              <a:gdLst/>
              <a:ahLst/>
              <a:cxnLst/>
              <a:rect l="l" t="t" r="r" b="b"/>
              <a:pathLst>
                <a:path w="1269" h="1402" extrusionOk="0">
                  <a:moveTo>
                    <a:pt x="1135" y="0"/>
                  </a:moveTo>
                  <a:cubicBezTo>
                    <a:pt x="801" y="467"/>
                    <a:pt x="434" y="867"/>
                    <a:pt x="1" y="1234"/>
                  </a:cubicBezTo>
                  <a:lnTo>
                    <a:pt x="134" y="1401"/>
                  </a:lnTo>
                  <a:cubicBezTo>
                    <a:pt x="568" y="1001"/>
                    <a:pt x="935" y="567"/>
                    <a:pt x="1268" y="13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9;p33">
              <a:extLst>
                <a:ext uri="{FF2B5EF4-FFF2-40B4-BE49-F238E27FC236}">
                  <a16:creationId xmlns:a16="http://schemas.microsoft.com/office/drawing/2014/main" id="{18D2A484-72AE-15EF-CC1A-70366FB9998B}"/>
                </a:ext>
              </a:extLst>
            </p:cNvPr>
            <p:cNvSpPr/>
            <p:nvPr/>
          </p:nvSpPr>
          <p:spPr>
            <a:xfrm>
              <a:off x="3271875" y="2906875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835" y="1"/>
                  </a:moveTo>
                  <a:cubicBezTo>
                    <a:pt x="601" y="501"/>
                    <a:pt x="301" y="1001"/>
                    <a:pt x="1" y="1435"/>
                  </a:cubicBezTo>
                  <a:lnTo>
                    <a:pt x="134" y="1535"/>
                  </a:lnTo>
                  <a:cubicBezTo>
                    <a:pt x="434" y="1035"/>
                    <a:pt x="668" y="534"/>
                    <a:pt x="935" y="34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0;p33">
              <a:extLst>
                <a:ext uri="{FF2B5EF4-FFF2-40B4-BE49-F238E27FC236}">
                  <a16:creationId xmlns:a16="http://schemas.microsoft.com/office/drawing/2014/main" id="{5D4EEE9E-599B-B6A1-561D-6E2E0E193246}"/>
                </a:ext>
              </a:extLst>
            </p:cNvPr>
            <p:cNvSpPr/>
            <p:nvPr/>
          </p:nvSpPr>
          <p:spPr>
            <a:xfrm>
              <a:off x="3309400" y="2827650"/>
              <a:ext cx="13375" cy="40900"/>
            </a:xfrm>
            <a:custGeom>
              <a:avLst/>
              <a:gdLst/>
              <a:ahLst/>
              <a:cxnLst/>
              <a:rect l="l" t="t" r="r" b="b"/>
              <a:pathLst>
                <a:path w="535" h="1636" extrusionOk="0">
                  <a:moveTo>
                    <a:pt x="501" y="1"/>
                  </a:moveTo>
                  <a:cubicBezTo>
                    <a:pt x="368" y="535"/>
                    <a:pt x="201" y="1068"/>
                    <a:pt x="1" y="1635"/>
                  </a:cubicBezTo>
                  <a:lnTo>
                    <a:pt x="34" y="1635"/>
                  </a:lnTo>
                  <a:cubicBezTo>
                    <a:pt x="268" y="1068"/>
                    <a:pt x="434" y="535"/>
                    <a:pt x="53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1;p33">
              <a:extLst>
                <a:ext uri="{FF2B5EF4-FFF2-40B4-BE49-F238E27FC236}">
                  <a16:creationId xmlns:a16="http://schemas.microsoft.com/office/drawing/2014/main" id="{450C445C-244E-3AD1-CEA6-D4A7EFCD5097}"/>
                </a:ext>
              </a:extLst>
            </p:cNvPr>
            <p:cNvSpPr/>
            <p:nvPr/>
          </p:nvSpPr>
          <p:spPr>
            <a:xfrm>
              <a:off x="3331100" y="2765950"/>
              <a:ext cx="3350" cy="20025"/>
            </a:xfrm>
            <a:custGeom>
              <a:avLst/>
              <a:gdLst/>
              <a:ahLst/>
              <a:cxnLst/>
              <a:rect l="l" t="t" r="r" b="b"/>
              <a:pathLst>
                <a:path w="134" h="801" extrusionOk="0">
                  <a:moveTo>
                    <a:pt x="0" y="801"/>
                  </a:moveTo>
                  <a:lnTo>
                    <a:pt x="133" y="0"/>
                  </a:ln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2;p33">
              <a:extLst>
                <a:ext uri="{FF2B5EF4-FFF2-40B4-BE49-F238E27FC236}">
                  <a16:creationId xmlns:a16="http://schemas.microsoft.com/office/drawing/2014/main" id="{EA05500E-270D-07CA-DF53-3AB7BCB5A7A6}"/>
                </a:ext>
              </a:extLst>
            </p:cNvPr>
            <p:cNvSpPr/>
            <p:nvPr/>
          </p:nvSpPr>
          <p:spPr>
            <a:xfrm>
              <a:off x="2569700" y="2789300"/>
              <a:ext cx="26725" cy="2328350"/>
            </a:xfrm>
            <a:custGeom>
              <a:avLst/>
              <a:gdLst/>
              <a:ahLst/>
              <a:cxnLst/>
              <a:rect l="l" t="t" r="r" b="b"/>
              <a:pathLst>
                <a:path w="1069" h="93134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2600"/>
                  </a:lnTo>
                  <a:cubicBezTo>
                    <a:pt x="1" y="92900"/>
                    <a:pt x="234" y="93134"/>
                    <a:pt x="535" y="93134"/>
                  </a:cubicBezTo>
                  <a:cubicBezTo>
                    <a:pt x="868" y="93134"/>
                    <a:pt x="1068" y="92900"/>
                    <a:pt x="1068" y="926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3;p33">
              <a:extLst>
                <a:ext uri="{FF2B5EF4-FFF2-40B4-BE49-F238E27FC236}">
                  <a16:creationId xmlns:a16="http://schemas.microsoft.com/office/drawing/2014/main" id="{A092F48E-DE48-6EF5-76DB-FA3453656B4F}"/>
                </a:ext>
              </a:extLst>
            </p:cNvPr>
            <p:cNvSpPr/>
            <p:nvPr/>
          </p:nvSpPr>
          <p:spPr>
            <a:xfrm>
              <a:off x="1796650" y="2292950"/>
              <a:ext cx="710550" cy="484700"/>
            </a:xfrm>
            <a:custGeom>
              <a:avLst/>
              <a:gdLst/>
              <a:ahLst/>
              <a:cxnLst/>
              <a:rect l="l" t="t" r="r" b="b"/>
              <a:pathLst>
                <a:path w="28422" h="19388" extrusionOk="0">
                  <a:moveTo>
                    <a:pt x="27151" y="0"/>
                  </a:moveTo>
                  <a:cubicBezTo>
                    <a:pt x="27033" y="0"/>
                    <a:pt x="26926" y="86"/>
                    <a:pt x="26853" y="207"/>
                  </a:cubicBezTo>
                  <a:lnTo>
                    <a:pt x="19481" y="17086"/>
                  </a:lnTo>
                  <a:cubicBezTo>
                    <a:pt x="19448" y="17219"/>
                    <a:pt x="19315" y="17286"/>
                    <a:pt x="19181" y="17286"/>
                  </a:cubicBezTo>
                  <a:lnTo>
                    <a:pt x="334" y="17286"/>
                  </a:lnTo>
                  <a:cubicBezTo>
                    <a:pt x="168" y="17286"/>
                    <a:pt x="1" y="17419"/>
                    <a:pt x="1" y="17619"/>
                  </a:cubicBezTo>
                  <a:lnTo>
                    <a:pt x="1" y="19054"/>
                  </a:lnTo>
                  <a:cubicBezTo>
                    <a:pt x="1" y="19221"/>
                    <a:pt x="134" y="19387"/>
                    <a:pt x="334" y="19387"/>
                  </a:cubicBezTo>
                  <a:lnTo>
                    <a:pt x="20149" y="19387"/>
                  </a:lnTo>
                  <a:cubicBezTo>
                    <a:pt x="20249" y="19387"/>
                    <a:pt x="20282" y="19354"/>
                    <a:pt x="20315" y="19254"/>
                  </a:cubicBezTo>
                  <a:lnTo>
                    <a:pt x="28321" y="841"/>
                  </a:lnTo>
                  <a:cubicBezTo>
                    <a:pt x="28421" y="674"/>
                    <a:pt x="28321" y="440"/>
                    <a:pt x="28154" y="407"/>
                  </a:cubicBezTo>
                  <a:lnTo>
                    <a:pt x="27287" y="40"/>
                  </a:lnTo>
                  <a:cubicBezTo>
                    <a:pt x="27241" y="13"/>
                    <a:pt x="27195" y="0"/>
                    <a:pt x="27151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4;p33">
              <a:extLst>
                <a:ext uri="{FF2B5EF4-FFF2-40B4-BE49-F238E27FC236}">
                  <a16:creationId xmlns:a16="http://schemas.microsoft.com/office/drawing/2014/main" id="{8489BD39-B557-1500-355E-CC2297919613}"/>
                </a:ext>
              </a:extLst>
            </p:cNvPr>
            <p:cNvSpPr/>
            <p:nvPr/>
          </p:nvSpPr>
          <p:spPr>
            <a:xfrm>
              <a:off x="1799150" y="2789300"/>
              <a:ext cx="26725" cy="2345025"/>
            </a:xfrm>
            <a:custGeom>
              <a:avLst/>
              <a:gdLst/>
              <a:ahLst/>
              <a:cxnLst/>
              <a:rect l="l" t="t" r="r" b="b"/>
              <a:pathLst>
                <a:path w="1069" h="93801" extrusionOk="0">
                  <a:moveTo>
                    <a:pt x="535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93267"/>
                  </a:lnTo>
                  <a:cubicBezTo>
                    <a:pt x="1" y="93567"/>
                    <a:pt x="234" y="93801"/>
                    <a:pt x="535" y="93801"/>
                  </a:cubicBezTo>
                  <a:cubicBezTo>
                    <a:pt x="835" y="93801"/>
                    <a:pt x="1068" y="93601"/>
                    <a:pt x="1068" y="93300"/>
                  </a:cubicBezTo>
                  <a:lnTo>
                    <a:pt x="1068" y="534"/>
                  </a:lnTo>
                  <a:cubicBezTo>
                    <a:pt x="1068" y="234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;p33">
              <a:extLst>
                <a:ext uri="{FF2B5EF4-FFF2-40B4-BE49-F238E27FC236}">
                  <a16:creationId xmlns:a16="http://schemas.microsoft.com/office/drawing/2014/main" id="{9B195272-1C39-267D-89A9-4FD7483627F5}"/>
                </a:ext>
              </a:extLst>
            </p:cNvPr>
            <p:cNvSpPr/>
            <p:nvPr/>
          </p:nvSpPr>
          <p:spPr>
            <a:xfrm>
              <a:off x="1694925" y="2777625"/>
              <a:ext cx="974875" cy="82575"/>
            </a:xfrm>
            <a:custGeom>
              <a:avLst/>
              <a:gdLst/>
              <a:ahLst/>
              <a:cxnLst/>
              <a:rect l="l" t="t" r="r" b="b"/>
              <a:pathLst>
                <a:path w="38995" h="3303" extrusionOk="0">
                  <a:moveTo>
                    <a:pt x="734" y="0"/>
                  </a:moveTo>
                  <a:cubicBezTo>
                    <a:pt x="334" y="0"/>
                    <a:pt x="0" y="334"/>
                    <a:pt x="0" y="734"/>
                  </a:cubicBezTo>
                  <a:lnTo>
                    <a:pt x="0" y="2536"/>
                  </a:lnTo>
                  <a:cubicBezTo>
                    <a:pt x="0" y="2969"/>
                    <a:pt x="334" y="3303"/>
                    <a:pt x="734" y="3303"/>
                  </a:cubicBezTo>
                  <a:lnTo>
                    <a:pt x="38228" y="3303"/>
                  </a:lnTo>
                  <a:cubicBezTo>
                    <a:pt x="38595" y="3303"/>
                    <a:pt x="38928" y="2969"/>
                    <a:pt x="38995" y="2536"/>
                  </a:cubicBezTo>
                  <a:lnTo>
                    <a:pt x="38995" y="734"/>
                  </a:lnTo>
                  <a:cubicBezTo>
                    <a:pt x="38995" y="334"/>
                    <a:pt x="38661" y="0"/>
                    <a:pt x="38228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6;p33">
              <a:extLst>
                <a:ext uri="{FF2B5EF4-FFF2-40B4-BE49-F238E27FC236}">
                  <a16:creationId xmlns:a16="http://schemas.microsoft.com/office/drawing/2014/main" id="{DA0E7D53-29D5-062E-0D7E-4E4AB548D3A6}"/>
                </a:ext>
              </a:extLst>
            </p:cNvPr>
            <p:cNvSpPr/>
            <p:nvPr/>
          </p:nvSpPr>
          <p:spPr>
            <a:xfrm>
              <a:off x="1450575" y="4847550"/>
              <a:ext cx="128450" cy="187550"/>
            </a:xfrm>
            <a:custGeom>
              <a:avLst/>
              <a:gdLst/>
              <a:ahLst/>
              <a:cxnLst/>
              <a:rect l="l" t="t" r="r" b="b"/>
              <a:pathLst>
                <a:path w="5138" h="7502" extrusionOk="0">
                  <a:moveTo>
                    <a:pt x="2666" y="1"/>
                  </a:moveTo>
                  <a:cubicBezTo>
                    <a:pt x="2225" y="1"/>
                    <a:pt x="1764" y="62"/>
                    <a:pt x="1335" y="129"/>
                  </a:cubicBezTo>
                  <a:cubicBezTo>
                    <a:pt x="968" y="229"/>
                    <a:pt x="568" y="296"/>
                    <a:pt x="301" y="563"/>
                  </a:cubicBezTo>
                  <a:cubicBezTo>
                    <a:pt x="1" y="897"/>
                    <a:pt x="101" y="1397"/>
                    <a:pt x="234" y="1797"/>
                  </a:cubicBezTo>
                  <a:cubicBezTo>
                    <a:pt x="735" y="3732"/>
                    <a:pt x="1168" y="5600"/>
                    <a:pt x="1669" y="7501"/>
                  </a:cubicBezTo>
                  <a:lnTo>
                    <a:pt x="5138" y="6434"/>
                  </a:lnTo>
                  <a:cubicBezTo>
                    <a:pt x="5071" y="5000"/>
                    <a:pt x="4938" y="3599"/>
                    <a:pt x="4837" y="2164"/>
                  </a:cubicBezTo>
                  <a:cubicBezTo>
                    <a:pt x="4804" y="1630"/>
                    <a:pt x="4771" y="1063"/>
                    <a:pt x="4337" y="596"/>
                  </a:cubicBezTo>
                  <a:cubicBezTo>
                    <a:pt x="3938" y="137"/>
                    <a:pt x="3324" y="1"/>
                    <a:pt x="2666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7;p33">
              <a:extLst>
                <a:ext uri="{FF2B5EF4-FFF2-40B4-BE49-F238E27FC236}">
                  <a16:creationId xmlns:a16="http://schemas.microsoft.com/office/drawing/2014/main" id="{5039A8A9-EE06-130A-1165-7A60FA8F6291}"/>
                </a:ext>
              </a:extLst>
            </p:cNvPr>
            <p:cNvSpPr/>
            <p:nvPr/>
          </p:nvSpPr>
          <p:spPr>
            <a:xfrm>
              <a:off x="1428900" y="4988000"/>
              <a:ext cx="434500" cy="155500"/>
            </a:xfrm>
            <a:custGeom>
              <a:avLst/>
              <a:gdLst/>
              <a:ahLst/>
              <a:cxnLst/>
              <a:rect l="l" t="t" r="r" b="b"/>
              <a:pathLst>
                <a:path w="17380" h="6220" extrusionOk="0">
                  <a:moveTo>
                    <a:pt x="1507" y="0"/>
                  </a:moveTo>
                  <a:cubicBezTo>
                    <a:pt x="1461" y="0"/>
                    <a:pt x="1415" y="5"/>
                    <a:pt x="1368" y="15"/>
                  </a:cubicBezTo>
                  <a:cubicBezTo>
                    <a:pt x="1101" y="115"/>
                    <a:pt x="968" y="449"/>
                    <a:pt x="834" y="716"/>
                  </a:cubicBezTo>
                  <a:cubicBezTo>
                    <a:pt x="367" y="2050"/>
                    <a:pt x="100" y="3451"/>
                    <a:pt x="0" y="4819"/>
                  </a:cubicBezTo>
                  <a:cubicBezTo>
                    <a:pt x="0" y="5186"/>
                    <a:pt x="0" y="5553"/>
                    <a:pt x="267" y="5819"/>
                  </a:cubicBezTo>
                  <a:cubicBezTo>
                    <a:pt x="467" y="6020"/>
                    <a:pt x="801" y="6020"/>
                    <a:pt x="1101" y="6020"/>
                  </a:cubicBezTo>
                  <a:cubicBezTo>
                    <a:pt x="2002" y="6020"/>
                    <a:pt x="8306" y="6220"/>
                    <a:pt x="9107" y="6220"/>
                  </a:cubicBezTo>
                  <a:cubicBezTo>
                    <a:pt x="11675" y="6220"/>
                    <a:pt x="13810" y="6186"/>
                    <a:pt x="16379" y="6153"/>
                  </a:cubicBezTo>
                  <a:lnTo>
                    <a:pt x="16812" y="5920"/>
                  </a:lnTo>
                  <a:cubicBezTo>
                    <a:pt x="17346" y="5586"/>
                    <a:pt x="17379" y="4752"/>
                    <a:pt x="17046" y="4185"/>
                  </a:cubicBezTo>
                  <a:cubicBezTo>
                    <a:pt x="16712" y="3618"/>
                    <a:pt x="16112" y="3284"/>
                    <a:pt x="15511" y="2984"/>
                  </a:cubicBezTo>
                  <a:cubicBezTo>
                    <a:pt x="12876" y="1683"/>
                    <a:pt x="10141" y="682"/>
                    <a:pt x="7239" y="115"/>
                  </a:cubicBezTo>
                  <a:cubicBezTo>
                    <a:pt x="7046" y="77"/>
                    <a:pt x="6865" y="38"/>
                    <a:pt x="6675" y="38"/>
                  </a:cubicBezTo>
                  <a:cubicBezTo>
                    <a:pt x="6536" y="38"/>
                    <a:pt x="6393" y="59"/>
                    <a:pt x="6238" y="115"/>
                  </a:cubicBezTo>
                  <a:cubicBezTo>
                    <a:pt x="5971" y="215"/>
                    <a:pt x="4804" y="616"/>
                    <a:pt x="4504" y="649"/>
                  </a:cubicBezTo>
                  <a:cubicBezTo>
                    <a:pt x="4056" y="724"/>
                    <a:pt x="3761" y="770"/>
                    <a:pt x="3516" y="770"/>
                  </a:cubicBezTo>
                  <a:cubicBezTo>
                    <a:pt x="3103" y="770"/>
                    <a:pt x="2830" y="638"/>
                    <a:pt x="2202" y="282"/>
                  </a:cubicBezTo>
                  <a:cubicBezTo>
                    <a:pt x="2005" y="141"/>
                    <a:pt x="1760" y="0"/>
                    <a:pt x="150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8;p33">
              <a:extLst>
                <a:ext uri="{FF2B5EF4-FFF2-40B4-BE49-F238E27FC236}">
                  <a16:creationId xmlns:a16="http://schemas.microsoft.com/office/drawing/2014/main" id="{E19CB17A-0E87-2E0F-3D6C-42FC717D9554}"/>
                </a:ext>
              </a:extLst>
            </p:cNvPr>
            <p:cNvSpPr/>
            <p:nvPr/>
          </p:nvSpPr>
          <p:spPr>
            <a:xfrm>
              <a:off x="927700" y="2656000"/>
              <a:ext cx="651325" cy="2286000"/>
            </a:xfrm>
            <a:custGeom>
              <a:avLst/>
              <a:gdLst/>
              <a:ahLst/>
              <a:cxnLst/>
              <a:rect l="l" t="t" r="r" b="b"/>
              <a:pathLst>
                <a:path w="26053" h="91440" extrusionOk="0">
                  <a:moveTo>
                    <a:pt x="10592" y="1"/>
                  </a:moveTo>
                  <a:cubicBezTo>
                    <a:pt x="7801" y="1"/>
                    <a:pt x="4992" y="408"/>
                    <a:pt x="4004" y="1563"/>
                  </a:cubicBezTo>
                  <a:cubicBezTo>
                    <a:pt x="1" y="6266"/>
                    <a:pt x="8707" y="29249"/>
                    <a:pt x="9541" y="35387"/>
                  </a:cubicBezTo>
                  <a:cubicBezTo>
                    <a:pt x="12343" y="55768"/>
                    <a:pt x="13711" y="67443"/>
                    <a:pt x="19882" y="87058"/>
                  </a:cubicBezTo>
                  <a:cubicBezTo>
                    <a:pt x="20382" y="88592"/>
                    <a:pt x="21049" y="91261"/>
                    <a:pt x="21783" y="91394"/>
                  </a:cubicBezTo>
                  <a:cubicBezTo>
                    <a:pt x="22113" y="91425"/>
                    <a:pt x="22425" y="91440"/>
                    <a:pt x="22726" y="91440"/>
                  </a:cubicBezTo>
                  <a:cubicBezTo>
                    <a:pt x="23397" y="91440"/>
                    <a:pt x="24017" y="91365"/>
                    <a:pt x="24685" y="91227"/>
                  </a:cubicBezTo>
                  <a:cubicBezTo>
                    <a:pt x="25452" y="91060"/>
                    <a:pt x="26053" y="90327"/>
                    <a:pt x="25953" y="89559"/>
                  </a:cubicBezTo>
                  <a:cubicBezTo>
                    <a:pt x="23184" y="59905"/>
                    <a:pt x="23951" y="30083"/>
                    <a:pt x="17380" y="1163"/>
                  </a:cubicBezTo>
                  <a:cubicBezTo>
                    <a:pt x="17235" y="582"/>
                    <a:pt x="13927" y="1"/>
                    <a:pt x="10592" y="1"/>
                  </a:cubicBezTo>
                  <a:close/>
                </a:path>
              </a:pathLst>
            </a:custGeom>
            <a:solidFill>
              <a:srgbClr val="2D2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9;p33">
              <a:extLst>
                <a:ext uri="{FF2B5EF4-FFF2-40B4-BE49-F238E27FC236}">
                  <a16:creationId xmlns:a16="http://schemas.microsoft.com/office/drawing/2014/main" id="{45BA3C65-7412-19DA-EF74-216E394A08C0}"/>
                </a:ext>
              </a:extLst>
            </p:cNvPr>
            <p:cNvSpPr/>
            <p:nvPr/>
          </p:nvSpPr>
          <p:spPr>
            <a:xfrm>
              <a:off x="770100" y="4844800"/>
              <a:ext cx="129275" cy="188625"/>
            </a:xfrm>
            <a:custGeom>
              <a:avLst/>
              <a:gdLst/>
              <a:ahLst/>
              <a:cxnLst/>
              <a:rect l="l" t="t" r="r" b="b"/>
              <a:pathLst>
                <a:path w="5171" h="7545" extrusionOk="0">
                  <a:moveTo>
                    <a:pt x="2704" y="1"/>
                  </a:moveTo>
                  <a:cubicBezTo>
                    <a:pt x="2244" y="1"/>
                    <a:pt x="1766" y="75"/>
                    <a:pt x="1335" y="173"/>
                  </a:cubicBezTo>
                  <a:cubicBezTo>
                    <a:pt x="968" y="239"/>
                    <a:pt x="534" y="339"/>
                    <a:pt x="300" y="573"/>
                  </a:cubicBezTo>
                  <a:cubicBezTo>
                    <a:pt x="0" y="907"/>
                    <a:pt x="100" y="1407"/>
                    <a:pt x="200" y="1841"/>
                  </a:cubicBezTo>
                  <a:cubicBezTo>
                    <a:pt x="701" y="3742"/>
                    <a:pt x="1201" y="5610"/>
                    <a:pt x="1701" y="7545"/>
                  </a:cubicBezTo>
                  <a:lnTo>
                    <a:pt x="5171" y="6410"/>
                  </a:lnTo>
                  <a:cubicBezTo>
                    <a:pt x="5037" y="5009"/>
                    <a:pt x="4970" y="3575"/>
                    <a:pt x="4837" y="2174"/>
                  </a:cubicBezTo>
                  <a:cubicBezTo>
                    <a:pt x="4804" y="1607"/>
                    <a:pt x="4770" y="1040"/>
                    <a:pt x="4337" y="573"/>
                  </a:cubicBezTo>
                  <a:cubicBezTo>
                    <a:pt x="3948" y="145"/>
                    <a:pt x="3344" y="1"/>
                    <a:pt x="270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0;p33">
              <a:extLst>
                <a:ext uri="{FF2B5EF4-FFF2-40B4-BE49-F238E27FC236}">
                  <a16:creationId xmlns:a16="http://schemas.microsoft.com/office/drawing/2014/main" id="{E33DDA0A-0213-2CB8-FF63-29A31130B280}"/>
                </a:ext>
              </a:extLst>
            </p:cNvPr>
            <p:cNvSpPr/>
            <p:nvPr/>
          </p:nvSpPr>
          <p:spPr>
            <a:xfrm>
              <a:off x="749250" y="4984500"/>
              <a:ext cx="434500" cy="156500"/>
            </a:xfrm>
            <a:custGeom>
              <a:avLst/>
              <a:gdLst/>
              <a:ahLst/>
              <a:cxnLst/>
              <a:rect l="l" t="t" r="r" b="b"/>
              <a:pathLst>
                <a:path w="17380" h="6260" extrusionOk="0">
                  <a:moveTo>
                    <a:pt x="6737" y="1"/>
                  </a:moveTo>
                  <a:cubicBezTo>
                    <a:pt x="6582" y="1"/>
                    <a:pt x="6426" y="27"/>
                    <a:pt x="6271" y="89"/>
                  </a:cubicBezTo>
                  <a:cubicBezTo>
                    <a:pt x="5971" y="189"/>
                    <a:pt x="4804" y="589"/>
                    <a:pt x="4504" y="622"/>
                  </a:cubicBezTo>
                  <a:cubicBezTo>
                    <a:pt x="4034" y="714"/>
                    <a:pt x="3733" y="769"/>
                    <a:pt x="3480" y="769"/>
                  </a:cubicBezTo>
                  <a:cubicBezTo>
                    <a:pt x="3087" y="769"/>
                    <a:pt x="2811" y="634"/>
                    <a:pt x="2202" y="289"/>
                  </a:cubicBezTo>
                  <a:cubicBezTo>
                    <a:pt x="2018" y="184"/>
                    <a:pt x="1793" y="58"/>
                    <a:pt x="1559" y="58"/>
                  </a:cubicBezTo>
                  <a:cubicBezTo>
                    <a:pt x="1496" y="58"/>
                    <a:pt x="1432" y="67"/>
                    <a:pt x="1368" y="89"/>
                  </a:cubicBezTo>
                  <a:cubicBezTo>
                    <a:pt x="1101" y="155"/>
                    <a:pt x="934" y="489"/>
                    <a:pt x="834" y="789"/>
                  </a:cubicBezTo>
                  <a:cubicBezTo>
                    <a:pt x="367" y="2123"/>
                    <a:pt x="100" y="3491"/>
                    <a:pt x="0" y="4859"/>
                  </a:cubicBezTo>
                  <a:cubicBezTo>
                    <a:pt x="0" y="5259"/>
                    <a:pt x="0" y="5626"/>
                    <a:pt x="267" y="5859"/>
                  </a:cubicBezTo>
                  <a:cubicBezTo>
                    <a:pt x="467" y="6093"/>
                    <a:pt x="801" y="6093"/>
                    <a:pt x="1101" y="6093"/>
                  </a:cubicBezTo>
                  <a:cubicBezTo>
                    <a:pt x="2002" y="6093"/>
                    <a:pt x="8306" y="6260"/>
                    <a:pt x="9107" y="6260"/>
                  </a:cubicBezTo>
                  <a:cubicBezTo>
                    <a:pt x="11675" y="6160"/>
                    <a:pt x="13810" y="6126"/>
                    <a:pt x="16379" y="6093"/>
                  </a:cubicBezTo>
                  <a:lnTo>
                    <a:pt x="16812" y="5926"/>
                  </a:lnTo>
                  <a:cubicBezTo>
                    <a:pt x="17346" y="5526"/>
                    <a:pt x="17379" y="4692"/>
                    <a:pt x="17046" y="4125"/>
                  </a:cubicBezTo>
                  <a:cubicBezTo>
                    <a:pt x="16712" y="3524"/>
                    <a:pt x="16112" y="3191"/>
                    <a:pt x="15511" y="2924"/>
                  </a:cubicBezTo>
                  <a:cubicBezTo>
                    <a:pt x="12876" y="1623"/>
                    <a:pt x="10141" y="656"/>
                    <a:pt x="7272" y="89"/>
                  </a:cubicBezTo>
                  <a:cubicBezTo>
                    <a:pt x="7094" y="35"/>
                    <a:pt x="6915" y="1"/>
                    <a:pt x="673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1;p33">
              <a:extLst>
                <a:ext uri="{FF2B5EF4-FFF2-40B4-BE49-F238E27FC236}">
                  <a16:creationId xmlns:a16="http://schemas.microsoft.com/office/drawing/2014/main" id="{F40E08E9-EDBF-60E0-FB9E-523C56EB5D11}"/>
                </a:ext>
              </a:extLst>
            </p:cNvPr>
            <p:cNvSpPr/>
            <p:nvPr/>
          </p:nvSpPr>
          <p:spPr>
            <a:xfrm>
              <a:off x="755925" y="2652525"/>
              <a:ext cx="535400" cy="2297650"/>
            </a:xfrm>
            <a:custGeom>
              <a:avLst/>
              <a:gdLst/>
              <a:ahLst/>
              <a:cxnLst/>
              <a:rect l="l" t="t" r="r" b="b"/>
              <a:pathLst>
                <a:path w="21416" h="91906" extrusionOk="0">
                  <a:moveTo>
                    <a:pt x="8373" y="1"/>
                  </a:moveTo>
                  <a:cubicBezTo>
                    <a:pt x="8373" y="1"/>
                    <a:pt x="434" y="10141"/>
                    <a:pt x="1835" y="24418"/>
                  </a:cubicBezTo>
                  <a:cubicBezTo>
                    <a:pt x="3770" y="44900"/>
                    <a:pt x="0" y="66048"/>
                    <a:pt x="667" y="86563"/>
                  </a:cubicBezTo>
                  <a:cubicBezTo>
                    <a:pt x="701" y="88197"/>
                    <a:pt x="667" y="90933"/>
                    <a:pt x="1368" y="91266"/>
                  </a:cubicBezTo>
                  <a:cubicBezTo>
                    <a:pt x="2335" y="91700"/>
                    <a:pt x="3202" y="91800"/>
                    <a:pt x="4203" y="91900"/>
                  </a:cubicBezTo>
                  <a:cubicBezTo>
                    <a:pt x="4250" y="91904"/>
                    <a:pt x="4297" y="91906"/>
                    <a:pt x="4343" y="91906"/>
                  </a:cubicBezTo>
                  <a:cubicBezTo>
                    <a:pt x="5114" y="91906"/>
                    <a:pt x="5747" y="91388"/>
                    <a:pt x="5904" y="90632"/>
                  </a:cubicBezTo>
                  <a:cubicBezTo>
                    <a:pt x="11175" y="61278"/>
                    <a:pt x="19914" y="32758"/>
                    <a:pt x="21382" y="3170"/>
                  </a:cubicBezTo>
                  <a:cubicBezTo>
                    <a:pt x="21415" y="2136"/>
                    <a:pt x="8373" y="1"/>
                    <a:pt x="8373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2;p33">
              <a:extLst>
                <a:ext uri="{FF2B5EF4-FFF2-40B4-BE49-F238E27FC236}">
                  <a16:creationId xmlns:a16="http://schemas.microsoft.com/office/drawing/2014/main" id="{9301A3C7-4207-0095-F134-533D2C7D0583}"/>
                </a:ext>
              </a:extLst>
            </p:cNvPr>
            <p:cNvSpPr/>
            <p:nvPr/>
          </p:nvSpPr>
          <p:spPr>
            <a:xfrm>
              <a:off x="519925" y="1096350"/>
              <a:ext cx="713850" cy="1306025"/>
            </a:xfrm>
            <a:custGeom>
              <a:avLst/>
              <a:gdLst/>
              <a:ahLst/>
              <a:cxnLst/>
              <a:rect l="l" t="t" r="r" b="b"/>
              <a:pathLst>
                <a:path w="28554" h="52241" extrusionOk="0">
                  <a:moveTo>
                    <a:pt x="22017" y="0"/>
                  </a:moveTo>
                  <a:cubicBezTo>
                    <a:pt x="20320" y="0"/>
                    <a:pt x="18581" y="560"/>
                    <a:pt x="17179" y="1538"/>
                  </a:cubicBezTo>
                  <a:cubicBezTo>
                    <a:pt x="14644" y="3272"/>
                    <a:pt x="12976" y="6074"/>
                    <a:pt x="11708" y="8876"/>
                  </a:cubicBezTo>
                  <a:cubicBezTo>
                    <a:pt x="10474" y="11645"/>
                    <a:pt x="9474" y="14614"/>
                    <a:pt x="7839" y="17249"/>
                  </a:cubicBezTo>
                  <a:cubicBezTo>
                    <a:pt x="6305" y="19717"/>
                    <a:pt x="4136" y="22019"/>
                    <a:pt x="3870" y="24921"/>
                  </a:cubicBezTo>
                  <a:cubicBezTo>
                    <a:pt x="3636" y="27856"/>
                    <a:pt x="5404" y="30625"/>
                    <a:pt x="5037" y="33561"/>
                  </a:cubicBezTo>
                  <a:cubicBezTo>
                    <a:pt x="4537" y="37597"/>
                    <a:pt x="0" y="40499"/>
                    <a:pt x="134" y="44602"/>
                  </a:cubicBezTo>
                  <a:cubicBezTo>
                    <a:pt x="200" y="46803"/>
                    <a:pt x="1701" y="48771"/>
                    <a:pt x="3536" y="49939"/>
                  </a:cubicBezTo>
                  <a:cubicBezTo>
                    <a:pt x="5371" y="51106"/>
                    <a:pt x="7539" y="51707"/>
                    <a:pt x="9674" y="52241"/>
                  </a:cubicBezTo>
                  <a:lnTo>
                    <a:pt x="22383" y="49906"/>
                  </a:lnTo>
                  <a:cubicBezTo>
                    <a:pt x="28554" y="37363"/>
                    <a:pt x="28187" y="25288"/>
                    <a:pt x="26519" y="11411"/>
                  </a:cubicBezTo>
                  <a:cubicBezTo>
                    <a:pt x="26152" y="8443"/>
                    <a:pt x="28287" y="2905"/>
                    <a:pt x="25852" y="1171"/>
                  </a:cubicBezTo>
                  <a:cubicBezTo>
                    <a:pt x="24734" y="366"/>
                    <a:pt x="23389" y="0"/>
                    <a:pt x="2201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3;p33">
              <a:extLst>
                <a:ext uri="{FF2B5EF4-FFF2-40B4-BE49-F238E27FC236}">
                  <a16:creationId xmlns:a16="http://schemas.microsoft.com/office/drawing/2014/main" id="{2E125F64-37F5-83FC-3891-D6E10F374A87}"/>
                </a:ext>
              </a:extLst>
            </p:cNvPr>
            <p:cNvSpPr/>
            <p:nvPr/>
          </p:nvSpPr>
          <p:spPr>
            <a:xfrm>
              <a:off x="1053625" y="1644800"/>
              <a:ext cx="251050" cy="205175"/>
            </a:xfrm>
            <a:custGeom>
              <a:avLst/>
              <a:gdLst/>
              <a:ahLst/>
              <a:cxnLst/>
              <a:rect l="l" t="t" r="r" b="b"/>
              <a:pathLst>
                <a:path w="10042" h="8207" extrusionOk="0">
                  <a:moveTo>
                    <a:pt x="1771" y="1"/>
                  </a:moveTo>
                  <a:cubicBezTo>
                    <a:pt x="1481" y="1"/>
                    <a:pt x="1180" y="70"/>
                    <a:pt x="935" y="214"/>
                  </a:cubicBezTo>
                  <a:cubicBezTo>
                    <a:pt x="334" y="515"/>
                    <a:pt x="1" y="1115"/>
                    <a:pt x="1" y="1615"/>
                  </a:cubicBezTo>
                  <a:cubicBezTo>
                    <a:pt x="1" y="2116"/>
                    <a:pt x="268" y="2549"/>
                    <a:pt x="501" y="3016"/>
                  </a:cubicBezTo>
                  <a:cubicBezTo>
                    <a:pt x="2136" y="5685"/>
                    <a:pt x="4671" y="7486"/>
                    <a:pt x="8373" y="8187"/>
                  </a:cubicBezTo>
                  <a:cubicBezTo>
                    <a:pt x="8447" y="8200"/>
                    <a:pt x="8521" y="8206"/>
                    <a:pt x="8593" y="8206"/>
                  </a:cubicBezTo>
                  <a:cubicBezTo>
                    <a:pt x="9080" y="8206"/>
                    <a:pt x="9520" y="7926"/>
                    <a:pt x="9608" y="7520"/>
                  </a:cubicBezTo>
                  <a:cubicBezTo>
                    <a:pt x="9841" y="6486"/>
                    <a:pt x="10041" y="5151"/>
                    <a:pt x="10008" y="3950"/>
                  </a:cubicBezTo>
                  <a:cubicBezTo>
                    <a:pt x="10008" y="3850"/>
                    <a:pt x="9974" y="3717"/>
                    <a:pt x="9941" y="3650"/>
                  </a:cubicBezTo>
                  <a:cubicBezTo>
                    <a:pt x="9841" y="3517"/>
                    <a:pt x="9641" y="3450"/>
                    <a:pt x="9474" y="3417"/>
                  </a:cubicBezTo>
                  <a:cubicBezTo>
                    <a:pt x="7306" y="2649"/>
                    <a:pt x="5171" y="1782"/>
                    <a:pt x="3203" y="781"/>
                  </a:cubicBezTo>
                  <a:lnTo>
                    <a:pt x="2703" y="348"/>
                  </a:lnTo>
                  <a:cubicBezTo>
                    <a:pt x="2513" y="121"/>
                    <a:pt x="2152" y="1"/>
                    <a:pt x="1771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4;p33">
              <a:extLst>
                <a:ext uri="{FF2B5EF4-FFF2-40B4-BE49-F238E27FC236}">
                  <a16:creationId xmlns:a16="http://schemas.microsoft.com/office/drawing/2014/main" id="{A4784496-0167-D1B4-99EC-21A68FFEB462}"/>
                </a:ext>
              </a:extLst>
            </p:cNvPr>
            <p:cNvSpPr/>
            <p:nvPr/>
          </p:nvSpPr>
          <p:spPr>
            <a:xfrm>
              <a:off x="1679900" y="2433200"/>
              <a:ext cx="469525" cy="220575"/>
            </a:xfrm>
            <a:custGeom>
              <a:avLst/>
              <a:gdLst/>
              <a:ahLst/>
              <a:cxnLst/>
              <a:rect l="l" t="t" r="r" b="b"/>
              <a:pathLst>
                <a:path w="18781" h="8823" extrusionOk="0">
                  <a:moveTo>
                    <a:pt x="1302" y="1"/>
                  </a:moveTo>
                  <a:lnTo>
                    <a:pt x="1" y="2970"/>
                  </a:lnTo>
                  <a:cubicBezTo>
                    <a:pt x="1402" y="3403"/>
                    <a:pt x="6939" y="5605"/>
                    <a:pt x="8140" y="6405"/>
                  </a:cubicBezTo>
                  <a:cubicBezTo>
                    <a:pt x="9441" y="7273"/>
                    <a:pt x="10642" y="8307"/>
                    <a:pt x="12110" y="8807"/>
                  </a:cubicBezTo>
                  <a:cubicBezTo>
                    <a:pt x="12142" y="8818"/>
                    <a:pt x="12174" y="8823"/>
                    <a:pt x="12205" y="8823"/>
                  </a:cubicBezTo>
                  <a:cubicBezTo>
                    <a:pt x="12463" y="8823"/>
                    <a:pt x="12666" y="8478"/>
                    <a:pt x="12577" y="8240"/>
                  </a:cubicBezTo>
                  <a:cubicBezTo>
                    <a:pt x="12310" y="7673"/>
                    <a:pt x="12009" y="7239"/>
                    <a:pt x="11643" y="6806"/>
                  </a:cubicBezTo>
                  <a:cubicBezTo>
                    <a:pt x="11442" y="6572"/>
                    <a:pt x="11676" y="6139"/>
                    <a:pt x="12009" y="6139"/>
                  </a:cubicBezTo>
                  <a:cubicBezTo>
                    <a:pt x="12276" y="6139"/>
                    <a:pt x="12510" y="6272"/>
                    <a:pt x="12743" y="6339"/>
                  </a:cubicBezTo>
                  <a:cubicBezTo>
                    <a:pt x="14011" y="6972"/>
                    <a:pt x="15178" y="7273"/>
                    <a:pt x="16479" y="7873"/>
                  </a:cubicBezTo>
                  <a:cubicBezTo>
                    <a:pt x="17013" y="8140"/>
                    <a:pt x="17914" y="8540"/>
                    <a:pt x="18481" y="8640"/>
                  </a:cubicBezTo>
                  <a:cubicBezTo>
                    <a:pt x="18498" y="8642"/>
                    <a:pt x="18514" y="8643"/>
                    <a:pt x="18529" y="8643"/>
                  </a:cubicBezTo>
                  <a:cubicBezTo>
                    <a:pt x="18780" y="8643"/>
                    <a:pt x="18769" y="8393"/>
                    <a:pt x="18581" y="8173"/>
                  </a:cubicBezTo>
                  <a:cubicBezTo>
                    <a:pt x="18419" y="8011"/>
                    <a:pt x="17659" y="7471"/>
                    <a:pt x="17738" y="7471"/>
                  </a:cubicBezTo>
                  <a:cubicBezTo>
                    <a:pt x="17740" y="7471"/>
                    <a:pt x="17743" y="7472"/>
                    <a:pt x="17747" y="7473"/>
                  </a:cubicBezTo>
                  <a:cubicBezTo>
                    <a:pt x="17772" y="7484"/>
                    <a:pt x="17798" y="7489"/>
                    <a:pt x="17825" y="7489"/>
                  </a:cubicBezTo>
                  <a:cubicBezTo>
                    <a:pt x="18044" y="7489"/>
                    <a:pt x="18278" y="7144"/>
                    <a:pt x="17980" y="6906"/>
                  </a:cubicBezTo>
                  <a:cubicBezTo>
                    <a:pt x="16646" y="5505"/>
                    <a:pt x="14511" y="4170"/>
                    <a:pt x="13277" y="3603"/>
                  </a:cubicBezTo>
                  <a:cubicBezTo>
                    <a:pt x="10108" y="2169"/>
                    <a:pt x="4537" y="1602"/>
                    <a:pt x="130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;p33">
              <a:extLst>
                <a:ext uri="{FF2B5EF4-FFF2-40B4-BE49-F238E27FC236}">
                  <a16:creationId xmlns:a16="http://schemas.microsoft.com/office/drawing/2014/main" id="{5FA3C0BF-B288-B155-B93E-21F85972FFE2}"/>
                </a:ext>
              </a:extLst>
            </p:cNvPr>
            <p:cNvSpPr/>
            <p:nvPr/>
          </p:nvSpPr>
          <p:spPr>
            <a:xfrm>
              <a:off x="936875" y="1936175"/>
              <a:ext cx="857150" cy="595475"/>
            </a:xfrm>
            <a:custGeom>
              <a:avLst/>
              <a:gdLst/>
              <a:ahLst/>
              <a:cxnLst/>
              <a:rect l="l" t="t" r="r" b="b"/>
              <a:pathLst>
                <a:path w="34286" h="23819" extrusionOk="0">
                  <a:moveTo>
                    <a:pt x="17504" y="0"/>
                  </a:moveTo>
                  <a:cubicBezTo>
                    <a:pt x="15142" y="0"/>
                    <a:pt x="9382" y="3335"/>
                    <a:pt x="6691" y="3335"/>
                  </a:cubicBezTo>
                  <a:cubicBezTo>
                    <a:pt x="6205" y="3335"/>
                    <a:pt x="5819" y="3226"/>
                    <a:pt x="5571" y="2970"/>
                  </a:cubicBezTo>
                  <a:cubicBezTo>
                    <a:pt x="4280" y="1610"/>
                    <a:pt x="2788" y="250"/>
                    <a:pt x="1545" y="250"/>
                  </a:cubicBezTo>
                  <a:cubicBezTo>
                    <a:pt x="959" y="250"/>
                    <a:pt x="428" y="553"/>
                    <a:pt x="1" y="1302"/>
                  </a:cubicBezTo>
                  <a:lnTo>
                    <a:pt x="334" y="6139"/>
                  </a:lnTo>
                  <a:cubicBezTo>
                    <a:pt x="1264" y="11370"/>
                    <a:pt x="1773" y="11864"/>
                    <a:pt x="3115" y="11864"/>
                  </a:cubicBezTo>
                  <a:cubicBezTo>
                    <a:pt x="3427" y="11864"/>
                    <a:pt x="3784" y="11837"/>
                    <a:pt x="4203" y="11837"/>
                  </a:cubicBezTo>
                  <a:cubicBezTo>
                    <a:pt x="5598" y="11837"/>
                    <a:pt x="7671" y="12134"/>
                    <a:pt x="11009" y="14711"/>
                  </a:cubicBezTo>
                  <a:cubicBezTo>
                    <a:pt x="16679" y="19115"/>
                    <a:pt x="23651" y="22350"/>
                    <a:pt x="30689" y="23785"/>
                  </a:cubicBezTo>
                  <a:cubicBezTo>
                    <a:pt x="30810" y="23808"/>
                    <a:pt x="30928" y="23819"/>
                    <a:pt x="31043" y="23819"/>
                  </a:cubicBezTo>
                  <a:cubicBezTo>
                    <a:pt x="33100" y="23819"/>
                    <a:pt x="34286" y="20318"/>
                    <a:pt x="32390" y="19181"/>
                  </a:cubicBezTo>
                  <a:cubicBezTo>
                    <a:pt x="22517" y="13277"/>
                    <a:pt x="22517" y="16346"/>
                    <a:pt x="18514" y="601"/>
                  </a:cubicBezTo>
                  <a:cubicBezTo>
                    <a:pt x="18406" y="174"/>
                    <a:pt x="18043" y="0"/>
                    <a:pt x="17504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6;p33">
              <a:extLst>
                <a:ext uri="{FF2B5EF4-FFF2-40B4-BE49-F238E27FC236}">
                  <a16:creationId xmlns:a16="http://schemas.microsoft.com/office/drawing/2014/main" id="{539F1461-FA84-A80F-74EB-C11CED76BE88}"/>
                </a:ext>
              </a:extLst>
            </p:cNvPr>
            <p:cNvSpPr/>
            <p:nvPr/>
          </p:nvSpPr>
          <p:spPr>
            <a:xfrm>
              <a:off x="776775" y="2879350"/>
              <a:ext cx="683825" cy="118150"/>
            </a:xfrm>
            <a:custGeom>
              <a:avLst/>
              <a:gdLst/>
              <a:ahLst/>
              <a:cxnLst/>
              <a:rect l="l" t="t" r="r" b="b"/>
              <a:pathLst>
                <a:path w="27353" h="4726" extrusionOk="0">
                  <a:moveTo>
                    <a:pt x="27353" y="1"/>
                  </a:moveTo>
                  <a:lnTo>
                    <a:pt x="0" y="401"/>
                  </a:lnTo>
                  <a:lnTo>
                    <a:pt x="534" y="2903"/>
                  </a:lnTo>
                  <a:cubicBezTo>
                    <a:pt x="734" y="3804"/>
                    <a:pt x="1701" y="4504"/>
                    <a:pt x="2902" y="4571"/>
                  </a:cubicBezTo>
                  <a:cubicBezTo>
                    <a:pt x="8457" y="4648"/>
                    <a:pt x="14013" y="4726"/>
                    <a:pt x="19568" y="4726"/>
                  </a:cubicBezTo>
                  <a:cubicBezTo>
                    <a:pt x="21184" y="4726"/>
                    <a:pt x="22801" y="4719"/>
                    <a:pt x="24418" y="4704"/>
                  </a:cubicBezTo>
                  <a:cubicBezTo>
                    <a:pt x="25018" y="4704"/>
                    <a:pt x="25618" y="4671"/>
                    <a:pt x="26052" y="4371"/>
                  </a:cubicBezTo>
                  <a:cubicBezTo>
                    <a:pt x="26419" y="4137"/>
                    <a:pt x="26519" y="3704"/>
                    <a:pt x="26586" y="3303"/>
                  </a:cubicBezTo>
                  <a:cubicBezTo>
                    <a:pt x="26853" y="2203"/>
                    <a:pt x="27086" y="1102"/>
                    <a:pt x="2735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7;p33">
              <a:extLst>
                <a:ext uri="{FF2B5EF4-FFF2-40B4-BE49-F238E27FC236}">
                  <a16:creationId xmlns:a16="http://schemas.microsoft.com/office/drawing/2014/main" id="{82155F43-AE2B-6363-A062-3BEDEAB06650}"/>
                </a:ext>
              </a:extLst>
            </p:cNvPr>
            <p:cNvSpPr/>
            <p:nvPr/>
          </p:nvSpPr>
          <p:spPr>
            <a:xfrm>
              <a:off x="745075" y="1738900"/>
              <a:ext cx="761400" cy="1202200"/>
            </a:xfrm>
            <a:custGeom>
              <a:avLst/>
              <a:gdLst/>
              <a:ahLst/>
              <a:cxnLst/>
              <a:rect l="l" t="t" r="r" b="b"/>
              <a:pathLst>
                <a:path w="30456" h="48088" extrusionOk="0">
                  <a:moveTo>
                    <a:pt x="17475" y="0"/>
                  </a:moveTo>
                  <a:cubicBezTo>
                    <a:pt x="16878" y="0"/>
                    <a:pt x="16231" y="84"/>
                    <a:pt x="15358" y="84"/>
                  </a:cubicBezTo>
                  <a:cubicBezTo>
                    <a:pt x="15078" y="84"/>
                    <a:pt x="14776" y="76"/>
                    <a:pt x="14444" y="53"/>
                  </a:cubicBezTo>
                  <a:cubicBezTo>
                    <a:pt x="14208" y="42"/>
                    <a:pt x="13912" y="36"/>
                    <a:pt x="13576" y="36"/>
                  </a:cubicBezTo>
                  <a:cubicBezTo>
                    <a:pt x="11865" y="36"/>
                    <a:pt x="9116" y="180"/>
                    <a:pt x="7973" y="487"/>
                  </a:cubicBezTo>
                  <a:cubicBezTo>
                    <a:pt x="5338" y="1087"/>
                    <a:pt x="5805" y="3088"/>
                    <a:pt x="4704" y="5557"/>
                  </a:cubicBezTo>
                  <a:cubicBezTo>
                    <a:pt x="1" y="16365"/>
                    <a:pt x="1668" y="36379"/>
                    <a:pt x="1969" y="38614"/>
                  </a:cubicBezTo>
                  <a:cubicBezTo>
                    <a:pt x="2169" y="40248"/>
                    <a:pt x="334" y="43451"/>
                    <a:pt x="534" y="45019"/>
                  </a:cubicBezTo>
                  <a:cubicBezTo>
                    <a:pt x="701" y="46553"/>
                    <a:pt x="1869" y="48087"/>
                    <a:pt x="3436" y="48087"/>
                  </a:cubicBezTo>
                  <a:lnTo>
                    <a:pt x="5638" y="47954"/>
                  </a:lnTo>
                  <a:cubicBezTo>
                    <a:pt x="11776" y="47921"/>
                    <a:pt x="17847" y="47887"/>
                    <a:pt x="23951" y="47821"/>
                  </a:cubicBezTo>
                  <a:cubicBezTo>
                    <a:pt x="24651" y="47821"/>
                    <a:pt x="25570" y="47922"/>
                    <a:pt x="26452" y="47922"/>
                  </a:cubicBezTo>
                  <a:cubicBezTo>
                    <a:pt x="27460" y="47922"/>
                    <a:pt x="28421" y="47789"/>
                    <a:pt x="28955" y="47220"/>
                  </a:cubicBezTo>
                  <a:cubicBezTo>
                    <a:pt x="29822" y="46253"/>
                    <a:pt x="28221" y="42617"/>
                    <a:pt x="28721" y="41416"/>
                  </a:cubicBezTo>
                  <a:cubicBezTo>
                    <a:pt x="30456" y="37246"/>
                    <a:pt x="28788" y="32409"/>
                    <a:pt x="28654" y="27206"/>
                  </a:cubicBezTo>
                  <a:cubicBezTo>
                    <a:pt x="28554" y="22969"/>
                    <a:pt x="28488" y="18800"/>
                    <a:pt x="28387" y="14597"/>
                  </a:cubicBezTo>
                  <a:cubicBezTo>
                    <a:pt x="28287" y="9560"/>
                    <a:pt x="23484" y="3455"/>
                    <a:pt x="20448" y="1154"/>
                  </a:cubicBezTo>
                  <a:cubicBezTo>
                    <a:pt x="19166" y="192"/>
                    <a:pt x="18378" y="0"/>
                    <a:pt x="17475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28;p33">
              <a:extLst>
                <a:ext uri="{FF2B5EF4-FFF2-40B4-BE49-F238E27FC236}">
                  <a16:creationId xmlns:a16="http://schemas.microsoft.com/office/drawing/2014/main" id="{9A3D4E6E-8CBE-75F0-5FF7-C94A0CAAF7F3}"/>
                </a:ext>
              </a:extLst>
            </p:cNvPr>
            <p:cNvSpPr/>
            <p:nvPr/>
          </p:nvSpPr>
          <p:spPr>
            <a:xfrm>
              <a:off x="1417225" y="2570800"/>
              <a:ext cx="488700" cy="138475"/>
            </a:xfrm>
            <a:custGeom>
              <a:avLst/>
              <a:gdLst/>
              <a:ahLst/>
              <a:cxnLst/>
              <a:rect l="l" t="t" r="r" b="b"/>
              <a:pathLst>
                <a:path w="19548" h="5539" extrusionOk="0">
                  <a:moveTo>
                    <a:pt x="434" y="1"/>
                  </a:moveTo>
                  <a:lnTo>
                    <a:pt x="0" y="3136"/>
                  </a:lnTo>
                  <a:cubicBezTo>
                    <a:pt x="1468" y="3170"/>
                    <a:pt x="7406" y="3803"/>
                    <a:pt x="8773" y="4270"/>
                  </a:cubicBezTo>
                  <a:cubicBezTo>
                    <a:pt x="10208" y="4771"/>
                    <a:pt x="11675" y="5471"/>
                    <a:pt x="13210" y="5538"/>
                  </a:cubicBezTo>
                  <a:cubicBezTo>
                    <a:pt x="13510" y="5538"/>
                    <a:pt x="12709" y="4037"/>
                    <a:pt x="12209" y="3770"/>
                  </a:cubicBezTo>
                  <a:cubicBezTo>
                    <a:pt x="11976" y="3603"/>
                    <a:pt x="12042" y="3103"/>
                    <a:pt x="12376" y="3003"/>
                  </a:cubicBezTo>
                  <a:cubicBezTo>
                    <a:pt x="12509" y="2986"/>
                    <a:pt x="12634" y="2978"/>
                    <a:pt x="12755" y="2978"/>
                  </a:cubicBezTo>
                  <a:cubicBezTo>
                    <a:pt x="12876" y="2978"/>
                    <a:pt x="12993" y="2986"/>
                    <a:pt x="13110" y="3003"/>
                  </a:cubicBezTo>
                  <a:cubicBezTo>
                    <a:pt x="14511" y="3270"/>
                    <a:pt x="15678" y="3270"/>
                    <a:pt x="17146" y="3470"/>
                  </a:cubicBezTo>
                  <a:cubicBezTo>
                    <a:pt x="17662" y="3531"/>
                    <a:pt x="18483" y="3674"/>
                    <a:pt x="19104" y="3674"/>
                  </a:cubicBezTo>
                  <a:cubicBezTo>
                    <a:pt x="19165" y="3674"/>
                    <a:pt x="19224" y="3673"/>
                    <a:pt x="19281" y="3670"/>
                  </a:cubicBezTo>
                  <a:cubicBezTo>
                    <a:pt x="19548" y="3637"/>
                    <a:pt x="19481" y="3370"/>
                    <a:pt x="19214" y="3203"/>
                  </a:cubicBezTo>
                  <a:cubicBezTo>
                    <a:pt x="19014" y="3103"/>
                    <a:pt x="18113" y="2769"/>
                    <a:pt x="18213" y="2769"/>
                  </a:cubicBezTo>
                  <a:cubicBezTo>
                    <a:pt x="18514" y="2769"/>
                    <a:pt x="18680" y="2336"/>
                    <a:pt x="18313" y="2136"/>
                  </a:cubicBezTo>
                  <a:cubicBezTo>
                    <a:pt x="16679" y="1168"/>
                    <a:pt x="14277" y="434"/>
                    <a:pt x="12876" y="268"/>
                  </a:cubicBezTo>
                  <a:cubicBezTo>
                    <a:pt x="12036" y="144"/>
                    <a:pt x="11069" y="104"/>
                    <a:pt x="10034" y="104"/>
                  </a:cubicBezTo>
                  <a:cubicBezTo>
                    <a:pt x="8106" y="104"/>
                    <a:pt x="5947" y="243"/>
                    <a:pt x="3951" y="243"/>
                  </a:cubicBezTo>
                  <a:cubicBezTo>
                    <a:pt x="2678" y="243"/>
                    <a:pt x="1471" y="187"/>
                    <a:pt x="434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29;p33">
              <a:extLst>
                <a:ext uri="{FF2B5EF4-FFF2-40B4-BE49-F238E27FC236}">
                  <a16:creationId xmlns:a16="http://schemas.microsoft.com/office/drawing/2014/main" id="{ADB5E056-287A-2A5D-45C8-EA8363C42F44}"/>
                </a:ext>
              </a:extLst>
            </p:cNvPr>
            <p:cNvSpPr/>
            <p:nvPr/>
          </p:nvSpPr>
          <p:spPr>
            <a:xfrm>
              <a:off x="748400" y="1753950"/>
              <a:ext cx="318600" cy="961800"/>
            </a:xfrm>
            <a:custGeom>
              <a:avLst/>
              <a:gdLst/>
              <a:ahLst/>
              <a:cxnLst/>
              <a:rect l="l" t="t" r="r" b="b"/>
              <a:pathLst>
                <a:path w="12744" h="38472" extrusionOk="0">
                  <a:moveTo>
                    <a:pt x="8213" y="0"/>
                  </a:moveTo>
                  <a:cubicBezTo>
                    <a:pt x="7641" y="0"/>
                    <a:pt x="7015" y="127"/>
                    <a:pt x="6339" y="385"/>
                  </a:cubicBezTo>
                  <a:cubicBezTo>
                    <a:pt x="3870" y="1286"/>
                    <a:pt x="1469" y="5789"/>
                    <a:pt x="1002" y="9125"/>
                  </a:cubicBezTo>
                  <a:cubicBezTo>
                    <a:pt x="535" y="12494"/>
                    <a:pt x="1" y="16630"/>
                    <a:pt x="134" y="21233"/>
                  </a:cubicBezTo>
                  <a:cubicBezTo>
                    <a:pt x="201" y="24669"/>
                    <a:pt x="535" y="28639"/>
                    <a:pt x="1369" y="31474"/>
                  </a:cubicBezTo>
                  <a:cubicBezTo>
                    <a:pt x="1836" y="32975"/>
                    <a:pt x="2670" y="35310"/>
                    <a:pt x="3704" y="36477"/>
                  </a:cubicBezTo>
                  <a:cubicBezTo>
                    <a:pt x="4839" y="37712"/>
                    <a:pt x="6176" y="38471"/>
                    <a:pt x="7227" y="38471"/>
                  </a:cubicBezTo>
                  <a:cubicBezTo>
                    <a:pt x="7596" y="38471"/>
                    <a:pt x="7930" y="38378"/>
                    <a:pt x="8207" y="38179"/>
                  </a:cubicBezTo>
                  <a:cubicBezTo>
                    <a:pt x="9608" y="37178"/>
                    <a:pt x="10442" y="35644"/>
                    <a:pt x="11809" y="34509"/>
                  </a:cubicBezTo>
                  <a:lnTo>
                    <a:pt x="11242" y="32808"/>
                  </a:lnTo>
                  <a:cubicBezTo>
                    <a:pt x="11042" y="32808"/>
                    <a:pt x="11242" y="28438"/>
                    <a:pt x="11242" y="28238"/>
                  </a:cubicBezTo>
                  <a:cubicBezTo>
                    <a:pt x="11176" y="26837"/>
                    <a:pt x="11476" y="22000"/>
                    <a:pt x="11543" y="19098"/>
                  </a:cubicBezTo>
                  <a:cubicBezTo>
                    <a:pt x="11709" y="12761"/>
                    <a:pt x="12743" y="10092"/>
                    <a:pt x="12410" y="6389"/>
                  </a:cubicBezTo>
                  <a:cubicBezTo>
                    <a:pt x="12060" y="2218"/>
                    <a:pt x="10602" y="0"/>
                    <a:pt x="8213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0;p33">
              <a:extLst>
                <a:ext uri="{FF2B5EF4-FFF2-40B4-BE49-F238E27FC236}">
                  <a16:creationId xmlns:a16="http://schemas.microsoft.com/office/drawing/2014/main" id="{BCC25A84-FC56-8B61-2B77-182B9A8F1D1D}"/>
                </a:ext>
              </a:extLst>
            </p:cNvPr>
            <p:cNvSpPr/>
            <p:nvPr/>
          </p:nvSpPr>
          <p:spPr>
            <a:xfrm>
              <a:off x="874325" y="2431550"/>
              <a:ext cx="693875" cy="317400"/>
            </a:xfrm>
            <a:custGeom>
              <a:avLst/>
              <a:gdLst/>
              <a:ahLst/>
              <a:cxnLst/>
              <a:rect l="l" t="t" r="r" b="b"/>
              <a:pathLst>
                <a:path w="27755" h="12696" extrusionOk="0">
                  <a:moveTo>
                    <a:pt x="5305" y="0"/>
                  </a:moveTo>
                  <a:lnTo>
                    <a:pt x="1" y="10408"/>
                  </a:lnTo>
                  <a:cubicBezTo>
                    <a:pt x="1245" y="11465"/>
                    <a:pt x="5097" y="12696"/>
                    <a:pt x="7614" y="12696"/>
                  </a:cubicBezTo>
                  <a:cubicBezTo>
                    <a:pt x="7797" y="12696"/>
                    <a:pt x="7973" y="12689"/>
                    <a:pt x="8140" y="12676"/>
                  </a:cubicBezTo>
                  <a:cubicBezTo>
                    <a:pt x="12043" y="12342"/>
                    <a:pt x="24685" y="11141"/>
                    <a:pt x="26086" y="10041"/>
                  </a:cubicBezTo>
                  <a:cubicBezTo>
                    <a:pt x="26687" y="9574"/>
                    <a:pt x="27754" y="5738"/>
                    <a:pt x="26987" y="4970"/>
                  </a:cubicBezTo>
                  <a:cubicBezTo>
                    <a:pt x="26386" y="4370"/>
                    <a:pt x="19715" y="4136"/>
                    <a:pt x="16813" y="3569"/>
                  </a:cubicBezTo>
                  <a:cubicBezTo>
                    <a:pt x="13911" y="3036"/>
                    <a:pt x="9141" y="2202"/>
                    <a:pt x="5305" y="0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1;p33">
              <a:extLst>
                <a:ext uri="{FF2B5EF4-FFF2-40B4-BE49-F238E27FC236}">
                  <a16:creationId xmlns:a16="http://schemas.microsoft.com/office/drawing/2014/main" id="{60E84536-65DF-6862-DAA3-E21D10D8FD6E}"/>
                </a:ext>
              </a:extLst>
            </p:cNvPr>
            <p:cNvSpPr/>
            <p:nvPr/>
          </p:nvSpPr>
          <p:spPr>
            <a:xfrm>
              <a:off x="830975" y="1077175"/>
              <a:ext cx="527075" cy="541525"/>
            </a:xfrm>
            <a:custGeom>
              <a:avLst/>
              <a:gdLst/>
              <a:ahLst/>
              <a:cxnLst/>
              <a:rect l="l" t="t" r="r" b="b"/>
              <a:pathLst>
                <a:path w="21083" h="21661" extrusionOk="0">
                  <a:moveTo>
                    <a:pt x="11594" y="1"/>
                  </a:moveTo>
                  <a:cubicBezTo>
                    <a:pt x="10070" y="1"/>
                    <a:pt x="8583" y="400"/>
                    <a:pt x="7072" y="970"/>
                  </a:cubicBezTo>
                  <a:cubicBezTo>
                    <a:pt x="4504" y="1904"/>
                    <a:pt x="2602" y="3672"/>
                    <a:pt x="1768" y="5374"/>
                  </a:cubicBezTo>
                  <a:cubicBezTo>
                    <a:pt x="934" y="7108"/>
                    <a:pt x="0" y="9877"/>
                    <a:pt x="367" y="13046"/>
                  </a:cubicBezTo>
                  <a:cubicBezTo>
                    <a:pt x="850" y="17160"/>
                    <a:pt x="4011" y="21661"/>
                    <a:pt x="7820" y="21661"/>
                  </a:cubicBezTo>
                  <a:cubicBezTo>
                    <a:pt x="8488" y="21661"/>
                    <a:pt x="9177" y="21522"/>
                    <a:pt x="9874" y="21218"/>
                  </a:cubicBezTo>
                  <a:cubicBezTo>
                    <a:pt x="10543" y="20927"/>
                    <a:pt x="10765" y="20845"/>
                    <a:pt x="10867" y="20845"/>
                  </a:cubicBezTo>
                  <a:cubicBezTo>
                    <a:pt x="10997" y="20845"/>
                    <a:pt x="10930" y="20979"/>
                    <a:pt x="11352" y="20979"/>
                  </a:cubicBezTo>
                  <a:cubicBezTo>
                    <a:pt x="11619" y="20979"/>
                    <a:pt x="12080" y="20926"/>
                    <a:pt x="12910" y="20751"/>
                  </a:cubicBezTo>
                  <a:lnTo>
                    <a:pt x="15044" y="20251"/>
                  </a:lnTo>
                  <a:cubicBezTo>
                    <a:pt x="19347" y="20051"/>
                    <a:pt x="18847" y="18149"/>
                    <a:pt x="18347" y="12812"/>
                  </a:cubicBezTo>
                  <a:cubicBezTo>
                    <a:pt x="18213" y="11344"/>
                    <a:pt x="19214" y="10044"/>
                    <a:pt x="19281" y="8676"/>
                  </a:cubicBezTo>
                  <a:cubicBezTo>
                    <a:pt x="19381" y="6241"/>
                    <a:pt x="21082" y="6074"/>
                    <a:pt x="19614" y="4039"/>
                  </a:cubicBezTo>
                  <a:cubicBezTo>
                    <a:pt x="19214" y="3472"/>
                    <a:pt x="17446" y="1371"/>
                    <a:pt x="15778" y="804"/>
                  </a:cubicBezTo>
                  <a:cubicBezTo>
                    <a:pt x="14844" y="470"/>
                    <a:pt x="14010" y="203"/>
                    <a:pt x="12376" y="36"/>
                  </a:cubicBezTo>
                  <a:cubicBezTo>
                    <a:pt x="12114" y="12"/>
                    <a:pt x="11854" y="1"/>
                    <a:pt x="11594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;p33">
              <a:extLst>
                <a:ext uri="{FF2B5EF4-FFF2-40B4-BE49-F238E27FC236}">
                  <a16:creationId xmlns:a16="http://schemas.microsoft.com/office/drawing/2014/main" id="{B259BCDA-6367-E49A-C0F2-D07BDBC1A367}"/>
                </a:ext>
              </a:extLst>
            </p:cNvPr>
            <p:cNvSpPr/>
            <p:nvPr/>
          </p:nvSpPr>
          <p:spPr>
            <a:xfrm>
              <a:off x="1051950" y="1523625"/>
              <a:ext cx="198500" cy="313925"/>
            </a:xfrm>
            <a:custGeom>
              <a:avLst/>
              <a:gdLst/>
              <a:ahLst/>
              <a:cxnLst/>
              <a:rect l="l" t="t" r="r" b="b"/>
              <a:pathLst>
                <a:path w="7940" h="12557" extrusionOk="0">
                  <a:moveTo>
                    <a:pt x="1196" y="0"/>
                  </a:moveTo>
                  <a:cubicBezTo>
                    <a:pt x="1033" y="0"/>
                    <a:pt x="868" y="18"/>
                    <a:pt x="701" y="58"/>
                  </a:cubicBezTo>
                  <a:cubicBezTo>
                    <a:pt x="601" y="125"/>
                    <a:pt x="535" y="158"/>
                    <a:pt x="435" y="225"/>
                  </a:cubicBezTo>
                  <a:cubicBezTo>
                    <a:pt x="368" y="325"/>
                    <a:pt x="335" y="491"/>
                    <a:pt x="335" y="625"/>
                  </a:cubicBezTo>
                  <a:cubicBezTo>
                    <a:pt x="268" y="1225"/>
                    <a:pt x="234" y="1826"/>
                    <a:pt x="234" y="2460"/>
                  </a:cubicBezTo>
                  <a:cubicBezTo>
                    <a:pt x="201" y="3961"/>
                    <a:pt x="101" y="7163"/>
                    <a:pt x="34" y="9364"/>
                  </a:cubicBezTo>
                  <a:cubicBezTo>
                    <a:pt x="1" y="10265"/>
                    <a:pt x="501" y="10932"/>
                    <a:pt x="1168" y="11366"/>
                  </a:cubicBezTo>
                  <a:cubicBezTo>
                    <a:pt x="1869" y="11833"/>
                    <a:pt x="3036" y="12267"/>
                    <a:pt x="3036" y="12300"/>
                  </a:cubicBezTo>
                  <a:cubicBezTo>
                    <a:pt x="3394" y="12473"/>
                    <a:pt x="3832" y="12556"/>
                    <a:pt x="4294" y="12556"/>
                  </a:cubicBezTo>
                  <a:cubicBezTo>
                    <a:pt x="5340" y="12556"/>
                    <a:pt x="6504" y="12130"/>
                    <a:pt x="7106" y="11366"/>
                  </a:cubicBezTo>
                  <a:lnTo>
                    <a:pt x="7640" y="10565"/>
                  </a:lnTo>
                  <a:cubicBezTo>
                    <a:pt x="7940" y="10198"/>
                    <a:pt x="7740" y="9531"/>
                    <a:pt x="7740" y="9031"/>
                  </a:cubicBezTo>
                  <a:cubicBezTo>
                    <a:pt x="7673" y="6829"/>
                    <a:pt x="7573" y="3060"/>
                    <a:pt x="7506" y="1325"/>
                  </a:cubicBezTo>
                  <a:cubicBezTo>
                    <a:pt x="7506" y="1192"/>
                    <a:pt x="7506" y="1125"/>
                    <a:pt x="7440" y="1025"/>
                  </a:cubicBezTo>
                  <a:cubicBezTo>
                    <a:pt x="7373" y="892"/>
                    <a:pt x="7206" y="858"/>
                    <a:pt x="7073" y="825"/>
                  </a:cubicBezTo>
                  <a:cubicBezTo>
                    <a:pt x="6625" y="748"/>
                    <a:pt x="6172" y="735"/>
                    <a:pt x="5719" y="735"/>
                  </a:cubicBezTo>
                  <a:cubicBezTo>
                    <a:pt x="5487" y="735"/>
                    <a:pt x="5254" y="739"/>
                    <a:pt x="5022" y="739"/>
                  </a:cubicBezTo>
                  <a:cubicBezTo>
                    <a:pt x="4525" y="739"/>
                    <a:pt x="4028" y="723"/>
                    <a:pt x="3537" y="625"/>
                  </a:cubicBezTo>
                  <a:cubicBezTo>
                    <a:pt x="2736" y="404"/>
                    <a:pt x="1981" y="0"/>
                    <a:pt x="1196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3;p33">
              <a:extLst>
                <a:ext uri="{FF2B5EF4-FFF2-40B4-BE49-F238E27FC236}">
                  <a16:creationId xmlns:a16="http://schemas.microsoft.com/office/drawing/2014/main" id="{16FFC440-0E1D-A522-250B-B9EBA837C335}"/>
                </a:ext>
              </a:extLst>
            </p:cNvPr>
            <p:cNvSpPr/>
            <p:nvPr/>
          </p:nvSpPr>
          <p:spPr>
            <a:xfrm>
              <a:off x="1055300" y="1522775"/>
              <a:ext cx="186000" cy="136675"/>
            </a:xfrm>
            <a:custGeom>
              <a:avLst/>
              <a:gdLst/>
              <a:ahLst/>
              <a:cxnLst/>
              <a:rect l="l" t="t" r="r" b="b"/>
              <a:pathLst>
                <a:path w="7440" h="5467" extrusionOk="0">
                  <a:moveTo>
                    <a:pt x="998" y="1"/>
                  </a:moveTo>
                  <a:cubicBezTo>
                    <a:pt x="833" y="1"/>
                    <a:pt x="667" y="18"/>
                    <a:pt x="501" y="58"/>
                  </a:cubicBezTo>
                  <a:cubicBezTo>
                    <a:pt x="434" y="125"/>
                    <a:pt x="367" y="159"/>
                    <a:pt x="267" y="225"/>
                  </a:cubicBezTo>
                  <a:cubicBezTo>
                    <a:pt x="201" y="359"/>
                    <a:pt x="201" y="492"/>
                    <a:pt x="134" y="626"/>
                  </a:cubicBezTo>
                  <a:cubicBezTo>
                    <a:pt x="100" y="1226"/>
                    <a:pt x="67" y="1826"/>
                    <a:pt x="67" y="2460"/>
                  </a:cubicBezTo>
                  <a:cubicBezTo>
                    <a:pt x="0" y="2727"/>
                    <a:pt x="0" y="3027"/>
                    <a:pt x="0" y="3327"/>
                  </a:cubicBezTo>
                  <a:cubicBezTo>
                    <a:pt x="895" y="4734"/>
                    <a:pt x="2434" y="5467"/>
                    <a:pt x="3940" y="5467"/>
                  </a:cubicBezTo>
                  <a:cubicBezTo>
                    <a:pt x="4006" y="5467"/>
                    <a:pt x="4071" y="5465"/>
                    <a:pt x="4137" y="5462"/>
                  </a:cubicBezTo>
                  <a:cubicBezTo>
                    <a:pt x="5271" y="5396"/>
                    <a:pt x="6405" y="4962"/>
                    <a:pt x="7439" y="4295"/>
                  </a:cubicBezTo>
                  <a:cubicBezTo>
                    <a:pt x="7406" y="3294"/>
                    <a:pt x="7339" y="2327"/>
                    <a:pt x="7306" y="1326"/>
                  </a:cubicBezTo>
                  <a:cubicBezTo>
                    <a:pt x="7306" y="1193"/>
                    <a:pt x="7306" y="1126"/>
                    <a:pt x="7272" y="1026"/>
                  </a:cubicBezTo>
                  <a:cubicBezTo>
                    <a:pt x="7172" y="892"/>
                    <a:pt x="7005" y="859"/>
                    <a:pt x="6905" y="826"/>
                  </a:cubicBezTo>
                  <a:cubicBezTo>
                    <a:pt x="6458" y="749"/>
                    <a:pt x="6000" y="736"/>
                    <a:pt x="5540" y="736"/>
                  </a:cubicBezTo>
                  <a:cubicBezTo>
                    <a:pt x="5305" y="736"/>
                    <a:pt x="5070" y="739"/>
                    <a:pt x="4834" y="739"/>
                  </a:cubicBezTo>
                  <a:cubicBezTo>
                    <a:pt x="4330" y="739"/>
                    <a:pt x="3827" y="724"/>
                    <a:pt x="3336" y="626"/>
                  </a:cubicBezTo>
                  <a:cubicBezTo>
                    <a:pt x="2563" y="405"/>
                    <a:pt x="1790" y="1"/>
                    <a:pt x="998" y="1"/>
                  </a:cubicBezTo>
                  <a:close/>
                </a:path>
              </a:pathLst>
            </a:custGeom>
            <a:solidFill>
              <a:srgbClr val="E8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4;p33">
              <a:extLst>
                <a:ext uri="{FF2B5EF4-FFF2-40B4-BE49-F238E27FC236}">
                  <a16:creationId xmlns:a16="http://schemas.microsoft.com/office/drawing/2014/main" id="{95F3EAF6-BE2B-1963-DE8A-932A24C1CC10}"/>
                </a:ext>
              </a:extLst>
            </p:cNvPr>
            <p:cNvSpPr/>
            <p:nvPr/>
          </p:nvSpPr>
          <p:spPr>
            <a:xfrm>
              <a:off x="936875" y="1344175"/>
              <a:ext cx="65075" cy="99175"/>
            </a:xfrm>
            <a:custGeom>
              <a:avLst/>
              <a:gdLst/>
              <a:ahLst/>
              <a:cxnLst/>
              <a:rect l="l" t="t" r="r" b="b"/>
              <a:pathLst>
                <a:path w="2603" h="3967" extrusionOk="0">
                  <a:moveTo>
                    <a:pt x="2212" y="1"/>
                  </a:moveTo>
                  <a:cubicBezTo>
                    <a:pt x="1070" y="1"/>
                    <a:pt x="94" y="762"/>
                    <a:pt x="34" y="1632"/>
                  </a:cubicBezTo>
                  <a:cubicBezTo>
                    <a:pt x="1" y="2599"/>
                    <a:pt x="968" y="3533"/>
                    <a:pt x="2169" y="3967"/>
                  </a:cubicBezTo>
                  <a:lnTo>
                    <a:pt x="2603" y="31"/>
                  </a:lnTo>
                  <a:cubicBezTo>
                    <a:pt x="2471" y="10"/>
                    <a:pt x="2340" y="1"/>
                    <a:pt x="2212" y="1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5;p33">
              <a:extLst>
                <a:ext uri="{FF2B5EF4-FFF2-40B4-BE49-F238E27FC236}">
                  <a16:creationId xmlns:a16="http://schemas.microsoft.com/office/drawing/2014/main" id="{805CB80E-0040-38FE-E8EF-E757B6330857}"/>
                </a:ext>
              </a:extLst>
            </p:cNvPr>
            <p:cNvSpPr/>
            <p:nvPr/>
          </p:nvSpPr>
          <p:spPr>
            <a:xfrm>
              <a:off x="967725" y="1192200"/>
              <a:ext cx="385300" cy="440575"/>
            </a:xfrm>
            <a:custGeom>
              <a:avLst/>
              <a:gdLst/>
              <a:ahLst/>
              <a:cxnLst/>
              <a:rect l="l" t="t" r="r" b="b"/>
              <a:pathLst>
                <a:path w="15412" h="17623" extrusionOk="0">
                  <a:moveTo>
                    <a:pt x="9172" y="0"/>
                  </a:moveTo>
                  <a:cubicBezTo>
                    <a:pt x="6822" y="0"/>
                    <a:pt x="4590" y="1428"/>
                    <a:pt x="3170" y="3074"/>
                  </a:cubicBezTo>
                  <a:cubicBezTo>
                    <a:pt x="968" y="5576"/>
                    <a:pt x="1" y="8878"/>
                    <a:pt x="1235" y="11547"/>
                  </a:cubicBezTo>
                  <a:lnTo>
                    <a:pt x="1435" y="12114"/>
                  </a:lnTo>
                  <a:cubicBezTo>
                    <a:pt x="3136" y="16684"/>
                    <a:pt x="6572" y="16884"/>
                    <a:pt x="10208" y="17551"/>
                  </a:cubicBezTo>
                  <a:cubicBezTo>
                    <a:pt x="10429" y="17600"/>
                    <a:pt x="10712" y="17622"/>
                    <a:pt x="11015" y="17622"/>
                  </a:cubicBezTo>
                  <a:cubicBezTo>
                    <a:pt x="11538" y="17622"/>
                    <a:pt x="12121" y="17557"/>
                    <a:pt x="12543" y="17451"/>
                  </a:cubicBezTo>
                  <a:cubicBezTo>
                    <a:pt x="14144" y="17084"/>
                    <a:pt x="14745" y="15450"/>
                    <a:pt x="14945" y="14082"/>
                  </a:cubicBezTo>
                  <a:cubicBezTo>
                    <a:pt x="15312" y="11747"/>
                    <a:pt x="15412" y="9412"/>
                    <a:pt x="15245" y="7077"/>
                  </a:cubicBezTo>
                  <a:cubicBezTo>
                    <a:pt x="15112" y="5509"/>
                    <a:pt x="14811" y="3875"/>
                    <a:pt x="13911" y="2507"/>
                  </a:cubicBezTo>
                  <a:cubicBezTo>
                    <a:pt x="12977" y="1106"/>
                    <a:pt x="11376" y="39"/>
                    <a:pt x="9408" y="5"/>
                  </a:cubicBezTo>
                  <a:cubicBezTo>
                    <a:pt x="9329" y="2"/>
                    <a:pt x="9250" y="0"/>
                    <a:pt x="9172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6;p33">
              <a:extLst>
                <a:ext uri="{FF2B5EF4-FFF2-40B4-BE49-F238E27FC236}">
                  <a16:creationId xmlns:a16="http://schemas.microsoft.com/office/drawing/2014/main" id="{8466F24A-1F57-6523-0E2B-B8B1B63C8CF8}"/>
                </a:ext>
              </a:extLst>
            </p:cNvPr>
            <p:cNvSpPr/>
            <p:nvPr/>
          </p:nvSpPr>
          <p:spPr>
            <a:xfrm>
              <a:off x="1341325" y="1349100"/>
              <a:ext cx="48400" cy="117425"/>
            </a:xfrm>
            <a:custGeom>
              <a:avLst/>
              <a:gdLst/>
              <a:ahLst/>
              <a:cxnLst/>
              <a:rect l="l" t="t" r="r" b="b"/>
              <a:pathLst>
                <a:path w="1936" h="4697" extrusionOk="0">
                  <a:moveTo>
                    <a:pt x="201" y="0"/>
                  </a:moveTo>
                  <a:lnTo>
                    <a:pt x="1" y="4437"/>
                  </a:lnTo>
                  <a:cubicBezTo>
                    <a:pt x="186" y="4599"/>
                    <a:pt x="420" y="4697"/>
                    <a:pt x="668" y="4697"/>
                  </a:cubicBezTo>
                  <a:cubicBezTo>
                    <a:pt x="777" y="4697"/>
                    <a:pt x="889" y="4678"/>
                    <a:pt x="1002" y="4637"/>
                  </a:cubicBezTo>
                  <a:cubicBezTo>
                    <a:pt x="1268" y="4604"/>
                    <a:pt x="1469" y="4470"/>
                    <a:pt x="1635" y="4270"/>
                  </a:cubicBezTo>
                  <a:cubicBezTo>
                    <a:pt x="1936" y="3903"/>
                    <a:pt x="1802" y="3303"/>
                    <a:pt x="1369" y="3103"/>
                  </a:cubicBezTo>
                  <a:cubicBezTo>
                    <a:pt x="835" y="2836"/>
                    <a:pt x="635" y="2135"/>
                    <a:pt x="601" y="2069"/>
                  </a:cubicBezTo>
                  <a:cubicBezTo>
                    <a:pt x="368" y="1235"/>
                    <a:pt x="334" y="1468"/>
                    <a:pt x="201" y="0"/>
                  </a:cubicBezTo>
                  <a:close/>
                </a:path>
              </a:pathLst>
            </a:custGeom>
            <a:solidFill>
              <a:srgbClr val="F7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7;p33">
              <a:extLst>
                <a:ext uri="{FF2B5EF4-FFF2-40B4-BE49-F238E27FC236}">
                  <a16:creationId xmlns:a16="http://schemas.microsoft.com/office/drawing/2014/main" id="{DCC53BDE-20F5-12E5-AA28-6447CCF2D461}"/>
                </a:ext>
              </a:extLst>
            </p:cNvPr>
            <p:cNvSpPr/>
            <p:nvPr/>
          </p:nvSpPr>
          <p:spPr>
            <a:xfrm>
              <a:off x="1221250" y="1293975"/>
              <a:ext cx="93425" cy="25950"/>
            </a:xfrm>
            <a:custGeom>
              <a:avLst/>
              <a:gdLst/>
              <a:ahLst/>
              <a:cxnLst/>
              <a:rect l="l" t="t" r="r" b="b"/>
              <a:pathLst>
                <a:path w="3737" h="1038" extrusionOk="0">
                  <a:moveTo>
                    <a:pt x="2434" y="0"/>
                  </a:moveTo>
                  <a:cubicBezTo>
                    <a:pt x="1825" y="0"/>
                    <a:pt x="1163" y="119"/>
                    <a:pt x="634" y="371"/>
                  </a:cubicBezTo>
                  <a:cubicBezTo>
                    <a:pt x="401" y="638"/>
                    <a:pt x="134" y="804"/>
                    <a:pt x="67" y="971"/>
                  </a:cubicBezTo>
                  <a:cubicBezTo>
                    <a:pt x="0" y="1005"/>
                    <a:pt x="67" y="1038"/>
                    <a:pt x="134" y="1038"/>
                  </a:cubicBezTo>
                  <a:cubicBezTo>
                    <a:pt x="234" y="1038"/>
                    <a:pt x="267" y="1005"/>
                    <a:pt x="334" y="971"/>
                  </a:cubicBezTo>
                  <a:cubicBezTo>
                    <a:pt x="931" y="698"/>
                    <a:pt x="1640" y="554"/>
                    <a:pt x="2321" y="554"/>
                  </a:cubicBezTo>
                  <a:cubicBezTo>
                    <a:pt x="2553" y="554"/>
                    <a:pt x="2782" y="570"/>
                    <a:pt x="3003" y="604"/>
                  </a:cubicBezTo>
                  <a:cubicBezTo>
                    <a:pt x="3136" y="638"/>
                    <a:pt x="3269" y="638"/>
                    <a:pt x="3436" y="638"/>
                  </a:cubicBezTo>
                  <a:cubicBezTo>
                    <a:pt x="3570" y="638"/>
                    <a:pt x="3736" y="538"/>
                    <a:pt x="3736" y="404"/>
                  </a:cubicBezTo>
                  <a:cubicBezTo>
                    <a:pt x="3736" y="371"/>
                    <a:pt x="3670" y="337"/>
                    <a:pt x="3636" y="304"/>
                  </a:cubicBezTo>
                  <a:cubicBezTo>
                    <a:pt x="3503" y="171"/>
                    <a:pt x="3269" y="104"/>
                    <a:pt x="3003" y="37"/>
                  </a:cubicBezTo>
                  <a:cubicBezTo>
                    <a:pt x="2823" y="13"/>
                    <a:pt x="2631" y="0"/>
                    <a:pt x="2434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8;p33">
              <a:extLst>
                <a:ext uri="{FF2B5EF4-FFF2-40B4-BE49-F238E27FC236}">
                  <a16:creationId xmlns:a16="http://schemas.microsoft.com/office/drawing/2014/main" id="{4D45D711-A1F6-4598-B6AC-957EAE8CD1DD}"/>
                </a:ext>
              </a:extLst>
            </p:cNvPr>
            <p:cNvSpPr/>
            <p:nvPr/>
          </p:nvSpPr>
          <p:spPr>
            <a:xfrm>
              <a:off x="1260450" y="1346425"/>
              <a:ext cx="31700" cy="51125"/>
            </a:xfrm>
            <a:custGeom>
              <a:avLst/>
              <a:gdLst/>
              <a:ahLst/>
              <a:cxnLst/>
              <a:rect l="l" t="t" r="r" b="b"/>
              <a:pathLst>
                <a:path w="1268" h="2045" extrusionOk="0">
                  <a:moveTo>
                    <a:pt x="635" y="1"/>
                  </a:moveTo>
                  <a:cubicBezTo>
                    <a:pt x="613" y="1"/>
                    <a:pt x="590" y="3"/>
                    <a:pt x="567" y="7"/>
                  </a:cubicBezTo>
                  <a:cubicBezTo>
                    <a:pt x="234" y="7"/>
                    <a:pt x="0" y="508"/>
                    <a:pt x="34" y="1075"/>
                  </a:cubicBezTo>
                  <a:cubicBezTo>
                    <a:pt x="66" y="1652"/>
                    <a:pt x="344" y="2044"/>
                    <a:pt x="662" y="2044"/>
                  </a:cubicBezTo>
                  <a:cubicBezTo>
                    <a:pt x="675" y="2044"/>
                    <a:pt x="688" y="2043"/>
                    <a:pt x="701" y="2042"/>
                  </a:cubicBezTo>
                  <a:cubicBezTo>
                    <a:pt x="1034" y="2009"/>
                    <a:pt x="1268" y="1542"/>
                    <a:pt x="1234" y="941"/>
                  </a:cubicBezTo>
                  <a:cubicBezTo>
                    <a:pt x="1203" y="413"/>
                    <a:pt x="941" y="1"/>
                    <a:pt x="635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9;p33">
              <a:extLst>
                <a:ext uri="{FF2B5EF4-FFF2-40B4-BE49-F238E27FC236}">
                  <a16:creationId xmlns:a16="http://schemas.microsoft.com/office/drawing/2014/main" id="{80A9F384-F59E-F7B3-0B7E-1AAA205D2FF5}"/>
                </a:ext>
              </a:extLst>
            </p:cNvPr>
            <p:cNvSpPr/>
            <p:nvPr/>
          </p:nvSpPr>
          <p:spPr>
            <a:xfrm>
              <a:off x="999425" y="1098325"/>
              <a:ext cx="353600" cy="246625"/>
            </a:xfrm>
            <a:custGeom>
              <a:avLst/>
              <a:gdLst/>
              <a:ahLst/>
              <a:cxnLst/>
              <a:rect l="l" t="t" r="r" b="b"/>
              <a:pathLst>
                <a:path w="14144" h="9865" extrusionOk="0">
                  <a:moveTo>
                    <a:pt x="8576" y="0"/>
                  </a:moveTo>
                  <a:cubicBezTo>
                    <a:pt x="7944" y="0"/>
                    <a:pt x="7228" y="168"/>
                    <a:pt x="6672" y="191"/>
                  </a:cubicBezTo>
                  <a:cubicBezTo>
                    <a:pt x="5271" y="291"/>
                    <a:pt x="3870" y="1125"/>
                    <a:pt x="2869" y="2293"/>
                  </a:cubicBezTo>
                  <a:cubicBezTo>
                    <a:pt x="1868" y="3460"/>
                    <a:pt x="2869" y="2359"/>
                    <a:pt x="2369" y="3960"/>
                  </a:cubicBezTo>
                  <a:lnTo>
                    <a:pt x="0" y="9865"/>
                  </a:lnTo>
                  <a:cubicBezTo>
                    <a:pt x="534" y="9631"/>
                    <a:pt x="2702" y="8664"/>
                    <a:pt x="3303" y="8497"/>
                  </a:cubicBezTo>
                  <a:cubicBezTo>
                    <a:pt x="3470" y="8464"/>
                    <a:pt x="4137" y="5328"/>
                    <a:pt x="4304" y="5261"/>
                  </a:cubicBezTo>
                  <a:cubicBezTo>
                    <a:pt x="4305" y="5261"/>
                    <a:pt x="4307" y="5260"/>
                    <a:pt x="4309" y="5260"/>
                  </a:cubicBezTo>
                  <a:cubicBezTo>
                    <a:pt x="4461" y="5260"/>
                    <a:pt x="4109" y="8164"/>
                    <a:pt x="4267" y="8164"/>
                  </a:cubicBezTo>
                  <a:cubicBezTo>
                    <a:pt x="4268" y="8164"/>
                    <a:pt x="4269" y="8164"/>
                    <a:pt x="4270" y="8163"/>
                  </a:cubicBezTo>
                  <a:cubicBezTo>
                    <a:pt x="6482" y="7515"/>
                    <a:pt x="8850" y="7179"/>
                    <a:pt x="11029" y="7179"/>
                  </a:cubicBezTo>
                  <a:cubicBezTo>
                    <a:pt x="11315" y="7179"/>
                    <a:pt x="11597" y="7184"/>
                    <a:pt x="11876" y="7196"/>
                  </a:cubicBezTo>
                  <a:cubicBezTo>
                    <a:pt x="12142" y="7196"/>
                    <a:pt x="11876" y="5962"/>
                    <a:pt x="11642" y="4961"/>
                  </a:cubicBezTo>
                  <a:cubicBezTo>
                    <a:pt x="11634" y="4941"/>
                    <a:pt x="11632" y="4931"/>
                    <a:pt x="11633" y="4931"/>
                  </a:cubicBezTo>
                  <a:lnTo>
                    <a:pt x="11633" y="4931"/>
                  </a:lnTo>
                  <a:cubicBezTo>
                    <a:pt x="11653" y="4931"/>
                    <a:pt x="12304" y="6329"/>
                    <a:pt x="12643" y="7129"/>
                  </a:cubicBezTo>
                  <a:cubicBezTo>
                    <a:pt x="12705" y="7238"/>
                    <a:pt x="13033" y="7289"/>
                    <a:pt x="13367" y="7289"/>
                  </a:cubicBezTo>
                  <a:cubicBezTo>
                    <a:pt x="13752" y="7289"/>
                    <a:pt x="14144" y="7221"/>
                    <a:pt x="14144" y="7096"/>
                  </a:cubicBezTo>
                  <a:cubicBezTo>
                    <a:pt x="14144" y="3994"/>
                    <a:pt x="11876" y="1092"/>
                    <a:pt x="9340" y="124"/>
                  </a:cubicBezTo>
                  <a:cubicBezTo>
                    <a:pt x="9116" y="33"/>
                    <a:pt x="8854" y="0"/>
                    <a:pt x="857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0;p33">
              <a:extLst>
                <a:ext uri="{FF2B5EF4-FFF2-40B4-BE49-F238E27FC236}">
                  <a16:creationId xmlns:a16="http://schemas.microsoft.com/office/drawing/2014/main" id="{D45A6221-E0D4-513C-8A0D-EDFA2746DEE0}"/>
                </a:ext>
              </a:extLst>
            </p:cNvPr>
            <p:cNvSpPr/>
            <p:nvPr/>
          </p:nvSpPr>
          <p:spPr>
            <a:xfrm>
              <a:off x="1266074" y="1520050"/>
              <a:ext cx="79248" cy="40725"/>
            </a:xfrm>
            <a:custGeom>
              <a:avLst/>
              <a:gdLst/>
              <a:ahLst/>
              <a:cxnLst/>
              <a:rect l="l" t="t" r="r" b="b"/>
              <a:pathLst>
                <a:path w="5038" h="1629" extrusionOk="0">
                  <a:moveTo>
                    <a:pt x="1" y="1"/>
                  </a:moveTo>
                  <a:lnTo>
                    <a:pt x="34" y="101"/>
                  </a:lnTo>
                  <a:cubicBezTo>
                    <a:pt x="780" y="1151"/>
                    <a:pt x="1595" y="1629"/>
                    <a:pt x="2650" y="1629"/>
                  </a:cubicBezTo>
                  <a:cubicBezTo>
                    <a:pt x="2868" y="1629"/>
                    <a:pt x="3096" y="1608"/>
                    <a:pt x="3336" y="1568"/>
                  </a:cubicBezTo>
                  <a:cubicBezTo>
                    <a:pt x="3737" y="1468"/>
                    <a:pt x="4838" y="768"/>
                    <a:pt x="5038" y="301"/>
                  </a:cubicBezTo>
                  <a:lnTo>
                    <a:pt x="5038" y="301"/>
                  </a:lnTo>
                  <a:cubicBezTo>
                    <a:pt x="4280" y="583"/>
                    <a:pt x="3516" y="733"/>
                    <a:pt x="2760" y="733"/>
                  </a:cubicBezTo>
                  <a:cubicBezTo>
                    <a:pt x="1818" y="733"/>
                    <a:pt x="889" y="500"/>
                    <a:pt x="1" y="1"/>
                  </a:cubicBezTo>
                  <a:close/>
                </a:path>
              </a:pathLst>
            </a:custGeom>
            <a:solidFill>
              <a:srgbClr val="E66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41;p33">
              <a:extLst>
                <a:ext uri="{FF2B5EF4-FFF2-40B4-BE49-F238E27FC236}">
                  <a16:creationId xmlns:a16="http://schemas.microsoft.com/office/drawing/2014/main" id="{8CA78244-2FF7-C6AD-FE91-A3BC71DF40D6}"/>
                </a:ext>
              </a:extLst>
            </p:cNvPr>
            <p:cNvSpPr/>
            <p:nvPr/>
          </p:nvSpPr>
          <p:spPr>
            <a:xfrm>
              <a:off x="1003600" y="1663675"/>
              <a:ext cx="257700" cy="190375"/>
            </a:xfrm>
            <a:custGeom>
              <a:avLst/>
              <a:gdLst/>
              <a:ahLst/>
              <a:cxnLst/>
              <a:rect l="l" t="t" r="r" b="b"/>
              <a:pathLst>
                <a:path w="10308" h="7615" extrusionOk="0">
                  <a:moveTo>
                    <a:pt x="1843" y="1"/>
                  </a:moveTo>
                  <a:cubicBezTo>
                    <a:pt x="1492" y="1"/>
                    <a:pt x="1113" y="102"/>
                    <a:pt x="834" y="293"/>
                  </a:cubicBezTo>
                  <a:cubicBezTo>
                    <a:pt x="234" y="694"/>
                    <a:pt x="0" y="1261"/>
                    <a:pt x="34" y="1761"/>
                  </a:cubicBezTo>
                  <a:cubicBezTo>
                    <a:pt x="67" y="2261"/>
                    <a:pt x="200" y="3029"/>
                    <a:pt x="501" y="3429"/>
                  </a:cubicBezTo>
                  <a:cubicBezTo>
                    <a:pt x="2335" y="5931"/>
                    <a:pt x="5171" y="7198"/>
                    <a:pt x="8940" y="7599"/>
                  </a:cubicBezTo>
                  <a:cubicBezTo>
                    <a:pt x="8996" y="7609"/>
                    <a:pt x="9052" y="7614"/>
                    <a:pt x="9108" y="7614"/>
                  </a:cubicBezTo>
                  <a:cubicBezTo>
                    <a:pt x="9580" y="7614"/>
                    <a:pt x="10011" y="7253"/>
                    <a:pt x="10041" y="6865"/>
                  </a:cubicBezTo>
                  <a:cubicBezTo>
                    <a:pt x="10174" y="5764"/>
                    <a:pt x="10308" y="4430"/>
                    <a:pt x="10141" y="3229"/>
                  </a:cubicBezTo>
                  <a:cubicBezTo>
                    <a:pt x="10141" y="3129"/>
                    <a:pt x="10141" y="3029"/>
                    <a:pt x="10041" y="2929"/>
                  </a:cubicBezTo>
                  <a:cubicBezTo>
                    <a:pt x="9974" y="2795"/>
                    <a:pt x="9774" y="2762"/>
                    <a:pt x="9607" y="2728"/>
                  </a:cubicBezTo>
                  <a:cubicBezTo>
                    <a:pt x="7339" y="2128"/>
                    <a:pt x="5171" y="1461"/>
                    <a:pt x="3136" y="627"/>
                  </a:cubicBezTo>
                  <a:lnTo>
                    <a:pt x="2635" y="260"/>
                  </a:lnTo>
                  <a:cubicBezTo>
                    <a:pt x="2460" y="85"/>
                    <a:pt x="2164" y="1"/>
                    <a:pt x="1843" y="1"/>
                  </a:cubicBez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2;p33">
              <a:extLst>
                <a:ext uri="{FF2B5EF4-FFF2-40B4-BE49-F238E27FC236}">
                  <a16:creationId xmlns:a16="http://schemas.microsoft.com/office/drawing/2014/main" id="{0132CF6F-5FC9-1744-EC1D-74B8881858B1}"/>
                </a:ext>
              </a:extLst>
            </p:cNvPr>
            <p:cNvSpPr/>
            <p:nvPr/>
          </p:nvSpPr>
          <p:spPr>
            <a:xfrm>
              <a:off x="2667275" y="3483125"/>
              <a:ext cx="495375" cy="323625"/>
            </a:xfrm>
            <a:custGeom>
              <a:avLst/>
              <a:gdLst/>
              <a:ahLst/>
              <a:cxnLst/>
              <a:rect l="l" t="t" r="r" b="b"/>
              <a:pathLst>
                <a:path w="19815" h="12945" extrusionOk="0">
                  <a:moveTo>
                    <a:pt x="19815" y="1"/>
                  </a:moveTo>
                  <a:cubicBezTo>
                    <a:pt x="14111" y="568"/>
                    <a:pt x="8207" y="1201"/>
                    <a:pt x="3336" y="3903"/>
                  </a:cubicBezTo>
                  <a:cubicBezTo>
                    <a:pt x="2469" y="4404"/>
                    <a:pt x="1602" y="5004"/>
                    <a:pt x="1035" y="5838"/>
                  </a:cubicBezTo>
                  <a:cubicBezTo>
                    <a:pt x="501" y="6672"/>
                    <a:pt x="1" y="8273"/>
                    <a:pt x="534" y="9140"/>
                  </a:cubicBezTo>
                  <a:lnTo>
                    <a:pt x="701" y="9374"/>
                  </a:lnTo>
                  <a:cubicBezTo>
                    <a:pt x="1135" y="10141"/>
                    <a:pt x="1935" y="11042"/>
                    <a:pt x="2836" y="11709"/>
                  </a:cubicBezTo>
                  <a:cubicBezTo>
                    <a:pt x="3649" y="12327"/>
                    <a:pt x="4588" y="12944"/>
                    <a:pt x="5593" y="12944"/>
                  </a:cubicBezTo>
                  <a:cubicBezTo>
                    <a:pt x="5619" y="12944"/>
                    <a:pt x="5645" y="12944"/>
                    <a:pt x="5671" y="12943"/>
                  </a:cubicBezTo>
                  <a:cubicBezTo>
                    <a:pt x="6839" y="12876"/>
                    <a:pt x="7706" y="12043"/>
                    <a:pt x="8507" y="11309"/>
                  </a:cubicBezTo>
                  <a:lnTo>
                    <a:pt x="19815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3;p33">
              <a:extLst>
                <a:ext uri="{FF2B5EF4-FFF2-40B4-BE49-F238E27FC236}">
                  <a16:creationId xmlns:a16="http://schemas.microsoft.com/office/drawing/2014/main" id="{8C41B6A0-2FA9-CBB7-C06F-9BB81B29E366}"/>
                </a:ext>
              </a:extLst>
            </p:cNvPr>
            <p:cNvSpPr/>
            <p:nvPr/>
          </p:nvSpPr>
          <p:spPr>
            <a:xfrm>
              <a:off x="2593050" y="3562350"/>
              <a:ext cx="433675" cy="528725"/>
            </a:xfrm>
            <a:custGeom>
              <a:avLst/>
              <a:gdLst/>
              <a:ahLst/>
              <a:cxnLst/>
              <a:rect l="l" t="t" r="r" b="b"/>
              <a:pathLst>
                <a:path w="17347" h="21149" extrusionOk="0">
                  <a:moveTo>
                    <a:pt x="17347" y="0"/>
                  </a:moveTo>
                  <a:cubicBezTo>
                    <a:pt x="16146" y="201"/>
                    <a:pt x="14945" y="534"/>
                    <a:pt x="13777" y="968"/>
                  </a:cubicBezTo>
                  <a:cubicBezTo>
                    <a:pt x="12610" y="1435"/>
                    <a:pt x="11476" y="1935"/>
                    <a:pt x="10375" y="2536"/>
                  </a:cubicBezTo>
                  <a:cubicBezTo>
                    <a:pt x="8240" y="3770"/>
                    <a:pt x="6305" y="5371"/>
                    <a:pt x="4671" y="7306"/>
                  </a:cubicBezTo>
                  <a:cubicBezTo>
                    <a:pt x="3103" y="9207"/>
                    <a:pt x="1836" y="11442"/>
                    <a:pt x="1068" y="13810"/>
                  </a:cubicBezTo>
                  <a:cubicBezTo>
                    <a:pt x="668" y="14978"/>
                    <a:pt x="401" y="16212"/>
                    <a:pt x="234" y="17446"/>
                  </a:cubicBezTo>
                  <a:cubicBezTo>
                    <a:pt x="101" y="18681"/>
                    <a:pt x="1" y="19881"/>
                    <a:pt x="101" y="21149"/>
                  </a:cubicBezTo>
                  <a:cubicBezTo>
                    <a:pt x="134" y="18681"/>
                    <a:pt x="568" y="16212"/>
                    <a:pt x="1402" y="13944"/>
                  </a:cubicBezTo>
                  <a:cubicBezTo>
                    <a:pt x="2236" y="11642"/>
                    <a:pt x="3437" y="9474"/>
                    <a:pt x="5005" y="7606"/>
                  </a:cubicBezTo>
                  <a:cubicBezTo>
                    <a:pt x="6572" y="5705"/>
                    <a:pt x="8474" y="4137"/>
                    <a:pt x="10575" y="2836"/>
                  </a:cubicBezTo>
                  <a:cubicBezTo>
                    <a:pt x="11609" y="2202"/>
                    <a:pt x="12743" y="1635"/>
                    <a:pt x="13844" y="1168"/>
                  </a:cubicBezTo>
                  <a:cubicBezTo>
                    <a:pt x="14978" y="668"/>
                    <a:pt x="16146" y="301"/>
                    <a:pt x="17347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4;p33">
              <a:extLst>
                <a:ext uri="{FF2B5EF4-FFF2-40B4-BE49-F238E27FC236}">
                  <a16:creationId xmlns:a16="http://schemas.microsoft.com/office/drawing/2014/main" id="{82BC1268-56FE-71A5-208C-B2979844BCA3}"/>
                </a:ext>
              </a:extLst>
            </p:cNvPr>
            <p:cNvSpPr/>
            <p:nvPr/>
          </p:nvSpPr>
          <p:spPr>
            <a:xfrm>
              <a:off x="2279500" y="4091900"/>
              <a:ext cx="545425" cy="1043275"/>
            </a:xfrm>
            <a:custGeom>
              <a:avLst/>
              <a:gdLst/>
              <a:ahLst/>
              <a:cxnLst/>
              <a:rect l="l" t="t" r="r" b="b"/>
              <a:pathLst>
                <a:path w="21817" h="41731" extrusionOk="0">
                  <a:moveTo>
                    <a:pt x="1" y="0"/>
                  </a:moveTo>
                  <a:lnTo>
                    <a:pt x="4304" y="41730"/>
                  </a:lnTo>
                  <a:lnTo>
                    <a:pt x="17947" y="41730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D63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5;p33">
              <a:extLst>
                <a:ext uri="{FF2B5EF4-FFF2-40B4-BE49-F238E27FC236}">
                  <a16:creationId xmlns:a16="http://schemas.microsoft.com/office/drawing/2014/main" id="{608F82EB-8FDB-DAFA-8A35-7BBCA37449E0}"/>
                </a:ext>
              </a:extLst>
            </p:cNvPr>
            <p:cNvSpPr/>
            <p:nvPr/>
          </p:nvSpPr>
          <p:spPr>
            <a:xfrm>
              <a:off x="2241975" y="4074375"/>
              <a:ext cx="619625" cy="55900"/>
            </a:xfrm>
            <a:custGeom>
              <a:avLst/>
              <a:gdLst/>
              <a:ahLst/>
              <a:cxnLst/>
              <a:rect l="l" t="t" r="r" b="b"/>
              <a:pathLst>
                <a:path w="24785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24785" y="223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6;p33">
              <a:extLst>
                <a:ext uri="{FF2B5EF4-FFF2-40B4-BE49-F238E27FC236}">
                  <a16:creationId xmlns:a16="http://schemas.microsoft.com/office/drawing/2014/main" id="{560F2A1C-461F-763E-BCEE-83002D1F892C}"/>
                </a:ext>
              </a:extLst>
            </p:cNvPr>
            <p:cNvSpPr/>
            <p:nvPr/>
          </p:nvSpPr>
          <p:spPr>
            <a:xfrm>
              <a:off x="2050400" y="3868400"/>
              <a:ext cx="406750" cy="643825"/>
            </a:xfrm>
            <a:custGeom>
              <a:avLst/>
              <a:gdLst/>
              <a:ahLst/>
              <a:cxnLst/>
              <a:rect l="l" t="t" r="r" b="b"/>
              <a:pathLst>
                <a:path w="16270" h="25753" extrusionOk="0">
                  <a:moveTo>
                    <a:pt x="6599" y="0"/>
                  </a:moveTo>
                  <a:cubicBezTo>
                    <a:pt x="6564" y="0"/>
                    <a:pt x="6530" y="0"/>
                    <a:pt x="6496" y="1"/>
                  </a:cubicBezTo>
                  <a:cubicBezTo>
                    <a:pt x="5362" y="1"/>
                    <a:pt x="4128" y="267"/>
                    <a:pt x="3294" y="1101"/>
                  </a:cubicBezTo>
                  <a:cubicBezTo>
                    <a:pt x="2660" y="1735"/>
                    <a:pt x="2360" y="2569"/>
                    <a:pt x="2126" y="3403"/>
                  </a:cubicBezTo>
                  <a:cubicBezTo>
                    <a:pt x="0" y="10468"/>
                    <a:pt x="953" y="18013"/>
                    <a:pt x="2029" y="25317"/>
                  </a:cubicBezTo>
                  <a:lnTo>
                    <a:pt x="2029" y="25317"/>
                  </a:lnTo>
                  <a:cubicBezTo>
                    <a:pt x="3845" y="20918"/>
                    <a:pt x="6826" y="17040"/>
                    <a:pt x="10632" y="14177"/>
                  </a:cubicBezTo>
                  <a:cubicBezTo>
                    <a:pt x="11867" y="13277"/>
                    <a:pt x="13268" y="12409"/>
                    <a:pt x="14335" y="11275"/>
                  </a:cubicBezTo>
                  <a:cubicBezTo>
                    <a:pt x="15469" y="10141"/>
                    <a:pt x="16270" y="8607"/>
                    <a:pt x="16136" y="7006"/>
                  </a:cubicBezTo>
                  <a:cubicBezTo>
                    <a:pt x="16036" y="5838"/>
                    <a:pt x="15469" y="4804"/>
                    <a:pt x="14702" y="3903"/>
                  </a:cubicBezTo>
                  <a:cubicBezTo>
                    <a:pt x="12722" y="1495"/>
                    <a:pt x="9698" y="0"/>
                    <a:pt x="6599" y="0"/>
                  </a:cubicBezTo>
                  <a:close/>
                  <a:moveTo>
                    <a:pt x="2029" y="25317"/>
                  </a:moveTo>
                  <a:lnTo>
                    <a:pt x="2029" y="25317"/>
                  </a:lnTo>
                  <a:cubicBezTo>
                    <a:pt x="1983" y="25428"/>
                    <a:pt x="1937" y="25540"/>
                    <a:pt x="1893" y="25652"/>
                  </a:cubicBezTo>
                  <a:lnTo>
                    <a:pt x="2093" y="25752"/>
                  </a:lnTo>
                  <a:cubicBezTo>
                    <a:pt x="2071" y="25607"/>
                    <a:pt x="2050" y="25462"/>
                    <a:pt x="2029" y="25317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;p33">
              <a:extLst>
                <a:ext uri="{FF2B5EF4-FFF2-40B4-BE49-F238E27FC236}">
                  <a16:creationId xmlns:a16="http://schemas.microsoft.com/office/drawing/2014/main" id="{56976095-9EE3-AFAF-B300-5BFF21CA63B3}"/>
                </a:ext>
              </a:extLst>
            </p:cNvPr>
            <p:cNvSpPr/>
            <p:nvPr/>
          </p:nvSpPr>
          <p:spPr>
            <a:xfrm>
              <a:off x="2113550" y="3911625"/>
              <a:ext cx="435350" cy="548050"/>
            </a:xfrm>
            <a:custGeom>
              <a:avLst/>
              <a:gdLst/>
              <a:ahLst/>
              <a:cxnLst/>
              <a:rect l="l" t="t" r="r" b="b"/>
              <a:pathLst>
                <a:path w="17414" h="21922" extrusionOk="0">
                  <a:moveTo>
                    <a:pt x="11180" y="0"/>
                  </a:moveTo>
                  <a:cubicBezTo>
                    <a:pt x="9945" y="0"/>
                    <a:pt x="8704" y="353"/>
                    <a:pt x="7673" y="1040"/>
                  </a:cubicBezTo>
                  <a:cubicBezTo>
                    <a:pt x="6405" y="1908"/>
                    <a:pt x="5438" y="3175"/>
                    <a:pt x="4637" y="4476"/>
                  </a:cubicBezTo>
                  <a:cubicBezTo>
                    <a:pt x="3837" y="5810"/>
                    <a:pt x="3270" y="7178"/>
                    <a:pt x="2669" y="8579"/>
                  </a:cubicBezTo>
                  <a:cubicBezTo>
                    <a:pt x="2135" y="10013"/>
                    <a:pt x="1635" y="11448"/>
                    <a:pt x="1268" y="12915"/>
                  </a:cubicBezTo>
                  <a:cubicBezTo>
                    <a:pt x="468" y="15884"/>
                    <a:pt x="67" y="18886"/>
                    <a:pt x="1" y="21922"/>
                  </a:cubicBezTo>
                  <a:cubicBezTo>
                    <a:pt x="234" y="18886"/>
                    <a:pt x="734" y="15918"/>
                    <a:pt x="1568" y="13015"/>
                  </a:cubicBezTo>
                  <a:cubicBezTo>
                    <a:pt x="2402" y="10080"/>
                    <a:pt x="3470" y="7245"/>
                    <a:pt x="4971" y="4676"/>
                  </a:cubicBezTo>
                  <a:cubicBezTo>
                    <a:pt x="5738" y="3409"/>
                    <a:pt x="6639" y="2208"/>
                    <a:pt x="7906" y="1374"/>
                  </a:cubicBezTo>
                  <a:cubicBezTo>
                    <a:pt x="8870" y="678"/>
                    <a:pt x="10049" y="347"/>
                    <a:pt x="11235" y="347"/>
                  </a:cubicBezTo>
                  <a:cubicBezTo>
                    <a:pt x="11527" y="347"/>
                    <a:pt x="11820" y="367"/>
                    <a:pt x="12109" y="406"/>
                  </a:cubicBezTo>
                  <a:cubicBezTo>
                    <a:pt x="13577" y="573"/>
                    <a:pt x="14945" y="1374"/>
                    <a:pt x="15845" y="2541"/>
                  </a:cubicBezTo>
                  <a:cubicBezTo>
                    <a:pt x="16813" y="3709"/>
                    <a:pt x="17313" y="5210"/>
                    <a:pt x="17280" y="6711"/>
                  </a:cubicBezTo>
                  <a:cubicBezTo>
                    <a:pt x="17413" y="5210"/>
                    <a:pt x="16946" y="3675"/>
                    <a:pt x="16012" y="2408"/>
                  </a:cubicBezTo>
                  <a:cubicBezTo>
                    <a:pt x="15111" y="1174"/>
                    <a:pt x="13677" y="340"/>
                    <a:pt x="12143" y="73"/>
                  </a:cubicBezTo>
                  <a:cubicBezTo>
                    <a:pt x="11825" y="25"/>
                    <a:pt x="11503" y="0"/>
                    <a:pt x="11180" y="0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8;p33">
              <a:extLst>
                <a:ext uri="{FF2B5EF4-FFF2-40B4-BE49-F238E27FC236}">
                  <a16:creationId xmlns:a16="http://schemas.microsoft.com/office/drawing/2014/main" id="{BBE75C4B-139A-77BC-58AA-B01FAE6A0C17}"/>
                </a:ext>
              </a:extLst>
            </p:cNvPr>
            <p:cNvSpPr/>
            <p:nvPr/>
          </p:nvSpPr>
          <p:spPr>
            <a:xfrm>
              <a:off x="1955100" y="3378875"/>
              <a:ext cx="602950" cy="471575"/>
            </a:xfrm>
            <a:custGeom>
              <a:avLst/>
              <a:gdLst/>
              <a:ahLst/>
              <a:cxnLst/>
              <a:rect l="l" t="t" r="r" b="b"/>
              <a:pathLst>
                <a:path w="24118" h="18863" extrusionOk="0">
                  <a:moveTo>
                    <a:pt x="1" y="1"/>
                  </a:moveTo>
                  <a:cubicBezTo>
                    <a:pt x="4537" y="5471"/>
                    <a:pt x="9141" y="10909"/>
                    <a:pt x="13677" y="16379"/>
                  </a:cubicBezTo>
                  <a:cubicBezTo>
                    <a:pt x="14645" y="17513"/>
                    <a:pt x="15712" y="18714"/>
                    <a:pt x="17146" y="18848"/>
                  </a:cubicBezTo>
                  <a:cubicBezTo>
                    <a:pt x="17238" y="18858"/>
                    <a:pt x="17329" y="18862"/>
                    <a:pt x="17420" y="18862"/>
                  </a:cubicBezTo>
                  <a:cubicBezTo>
                    <a:pt x="18558" y="18862"/>
                    <a:pt x="19658" y="18121"/>
                    <a:pt x="20615" y="17380"/>
                  </a:cubicBezTo>
                  <a:cubicBezTo>
                    <a:pt x="21783" y="16513"/>
                    <a:pt x="22750" y="15345"/>
                    <a:pt x="23251" y="14311"/>
                  </a:cubicBezTo>
                  <a:lnTo>
                    <a:pt x="23451" y="13978"/>
                  </a:lnTo>
                  <a:cubicBezTo>
                    <a:pt x="24118" y="12810"/>
                    <a:pt x="23518" y="10542"/>
                    <a:pt x="22850" y="9374"/>
                  </a:cubicBezTo>
                  <a:cubicBezTo>
                    <a:pt x="22183" y="8207"/>
                    <a:pt x="21149" y="7339"/>
                    <a:pt x="20048" y="6606"/>
                  </a:cubicBezTo>
                  <a:cubicBezTo>
                    <a:pt x="14144" y="2469"/>
                    <a:pt x="6972" y="1202"/>
                    <a:pt x="1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9;p33">
              <a:extLst>
                <a:ext uri="{FF2B5EF4-FFF2-40B4-BE49-F238E27FC236}">
                  <a16:creationId xmlns:a16="http://schemas.microsoft.com/office/drawing/2014/main" id="{696AC8DD-BE66-1C6D-91C6-7DD8D60551FD}"/>
                </a:ext>
              </a:extLst>
            </p:cNvPr>
            <p:cNvSpPr/>
            <p:nvPr/>
          </p:nvSpPr>
          <p:spPr>
            <a:xfrm>
              <a:off x="2166100" y="3498125"/>
              <a:ext cx="409475" cy="590450"/>
            </a:xfrm>
            <a:custGeom>
              <a:avLst/>
              <a:gdLst/>
              <a:ahLst/>
              <a:cxnLst/>
              <a:rect l="l" t="t" r="r" b="b"/>
              <a:pathLst>
                <a:path w="16379" h="23618" extrusionOk="0">
                  <a:moveTo>
                    <a:pt x="0" y="1"/>
                  </a:moveTo>
                  <a:lnTo>
                    <a:pt x="0" y="1"/>
                  </a:lnTo>
                  <a:cubicBezTo>
                    <a:pt x="1201" y="401"/>
                    <a:pt x="2368" y="902"/>
                    <a:pt x="3503" y="1535"/>
                  </a:cubicBezTo>
                  <a:cubicBezTo>
                    <a:pt x="4637" y="2102"/>
                    <a:pt x="5704" y="2836"/>
                    <a:pt x="6705" y="3604"/>
                  </a:cubicBezTo>
                  <a:cubicBezTo>
                    <a:pt x="8706" y="5171"/>
                    <a:pt x="10474" y="7039"/>
                    <a:pt x="11875" y="9174"/>
                  </a:cubicBezTo>
                  <a:cubicBezTo>
                    <a:pt x="13310" y="11242"/>
                    <a:pt x="14377" y="13577"/>
                    <a:pt x="15078" y="16046"/>
                  </a:cubicBezTo>
                  <a:cubicBezTo>
                    <a:pt x="15478" y="17280"/>
                    <a:pt x="15745" y="18548"/>
                    <a:pt x="15911" y="19782"/>
                  </a:cubicBezTo>
                  <a:cubicBezTo>
                    <a:pt x="16145" y="21083"/>
                    <a:pt x="16212" y="22350"/>
                    <a:pt x="16212" y="23618"/>
                  </a:cubicBezTo>
                  <a:cubicBezTo>
                    <a:pt x="16378" y="21049"/>
                    <a:pt x="16078" y="18448"/>
                    <a:pt x="15378" y="15946"/>
                  </a:cubicBezTo>
                  <a:cubicBezTo>
                    <a:pt x="14711" y="13444"/>
                    <a:pt x="13643" y="11076"/>
                    <a:pt x="12209" y="8907"/>
                  </a:cubicBezTo>
                  <a:cubicBezTo>
                    <a:pt x="10741" y="6773"/>
                    <a:pt x="8973" y="4871"/>
                    <a:pt x="6872" y="3337"/>
                  </a:cubicBezTo>
                  <a:cubicBezTo>
                    <a:pt x="5838" y="2569"/>
                    <a:pt x="4737" y="1902"/>
                    <a:pt x="3569" y="1335"/>
                  </a:cubicBezTo>
                  <a:cubicBezTo>
                    <a:pt x="2469" y="768"/>
                    <a:pt x="1234" y="335"/>
                    <a:pt x="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50;p33">
              <a:extLst>
                <a:ext uri="{FF2B5EF4-FFF2-40B4-BE49-F238E27FC236}">
                  <a16:creationId xmlns:a16="http://schemas.microsoft.com/office/drawing/2014/main" id="{8B7AA7AD-34D3-1E59-B63F-982CC7024494}"/>
                </a:ext>
              </a:extLst>
            </p:cNvPr>
            <p:cNvSpPr/>
            <p:nvPr/>
          </p:nvSpPr>
          <p:spPr>
            <a:xfrm>
              <a:off x="2724000" y="4008100"/>
              <a:ext cx="290225" cy="396550"/>
            </a:xfrm>
            <a:custGeom>
              <a:avLst/>
              <a:gdLst/>
              <a:ahLst/>
              <a:cxnLst/>
              <a:rect l="l" t="t" r="r" b="b"/>
              <a:pathLst>
                <a:path w="11609" h="15862" extrusionOk="0">
                  <a:moveTo>
                    <a:pt x="3950" y="1"/>
                  </a:moveTo>
                  <a:cubicBezTo>
                    <a:pt x="3428" y="1"/>
                    <a:pt x="3005" y="205"/>
                    <a:pt x="2902" y="717"/>
                  </a:cubicBezTo>
                  <a:lnTo>
                    <a:pt x="3030" y="765"/>
                  </a:lnTo>
                  <a:lnTo>
                    <a:pt x="3030" y="765"/>
                  </a:lnTo>
                  <a:cubicBezTo>
                    <a:pt x="2847" y="705"/>
                    <a:pt x="2663" y="677"/>
                    <a:pt x="2481" y="677"/>
                  </a:cubicBezTo>
                  <a:cubicBezTo>
                    <a:pt x="1200" y="677"/>
                    <a:pt x="0" y="2051"/>
                    <a:pt x="0" y="3352"/>
                  </a:cubicBezTo>
                  <a:cubicBezTo>
                    <a:pt x="0" y="4887"/>
                    <a:pt x="1067" y="6288"/>
                    <a:pt x="2068" y="7522"/>
                  </a:cubicBezTo>
                  <a:cubicBezTo>
                    <a:pt x="4370" y="10324"/>
                    <a:pt x="6671" y="13059"/>
                    <a:pt x="8940" y="15861"/>
                  </a:cubicBezTo>
                  <a:cubicBezTo>
                    <a:pt x="11608" y="10991"/>
                    <a:pt x="10341" y="4453"/>
                    <a:pt x="5971" y="784"/>
                  </a:cubicBezTo>
                  <a:cubicBezTo>
                    <a:pt x="5447" y="335"/>
                    <a:pt x="4618" y="1"/>
                    <a:pt x="3950" y="1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51;p33">
              <a:extLst>
                <a:ext uri="{FF2B5EF4-FFF2-40B4-BE49-F238E27FC236}">
                  <a16:creationId xmlns:a16="http://schemas.microsoft.com/office/drawing/2014/main" id="{41F7AA38-48CD-9A36-AEBA-1CA0834B270A}"/>
                </a:ext>
              </a:extLst>
            </p:cNvPr>
            <p:cNvSpPr/>
            <p:nvPr/>
          </p:nvSpPr>
          <p:spPr>
            <a:xfrm>
              <a:off x="2644775" y="4011000"/>
              <a:ext cx="281050" cy="281075"/>
            </a:xfrm>
            <a:custGeom>
              <a:avLst/>
              <a:gdLst/>
              <a:ahLst/>
              <a:cxnLst/>
              <a:rect l="l" t="t" r="r" b="b"/>
              <a:pathLst>
                <a:path w="11242" h="11243" extrusionOk="0">
                  <a:moveTo>
                    <a:pt x="3870" y="1"/>
                  </a:moveTo>
                  <a:cubicBezTo>
                    <a:pt x="3036" y="1"/>
                    <a:pt x="2202" y="234"/>
                    <a:pt x="1535" y="701"/>
                  </a:cubicBezTo>
                  <a:cubicBezTo>
                    <a:pt x="1201" y="901"/>
                    <a:pt x="867" y="1202"/>
                    <a:pt x="601" y="1502"/>
                  </a:cubicBezTo>
                  <a:cubicBezTo>
                    <a:pt x="334" y="1835"/>
                    <a:pt x="100" y="2169"/>
                    <a:pt x="0" y="2536"/>
                  </a:cubicBezTo>
                  <a:cubicBezTo>
                    <a:pt x="334" y="1769"/>
                    <a:pt x="934" y="1268"/>
                    <a:pt x="1635" y="868"/>
                  </a:cubicBezTo>
                  <a:cubicBezTo>
                    <a:pt x="2285" y="465"/>
                    <a:pt x="2993" y="264"/>
                    <a:pt x="3705" y="264"/>
                  </a:cubicBezTo>
                  <a:cubicBezTo>
                    <a:pt x="3760" y="264"/>
                    <a:pt x="3815" y="265"/>
                    <a:pt x="3870" y="268"/>
                  </a:cubicBezTo>
                  <a:cubicBezTo>
                    <a:pt x="4603" y="334"/>
                    <a:pt x="5371" y="568"/>
                    <a:pt x="6038" y="1001"/>
                  </a:cubicBezTo>
                  <a:cubicBezTo>
                    <a:pt x="6638" y="1368"/>
                    <a:pt x="7205" y="1935"/>
                    <a:pt x="7706" y="2569"/>
                  </a:cubicBezTo>
                  <a:cubicBezTo>
                    <a:pt x="8139" y="3203"/>
                    <a:pt x="8606" y="3837"/>
                    <a:pt x="8940" y="4537"/>
                  </a:cubicBezTo>
                  <a:cubicBezTo>
                    <a:pt x="9340" y="5238"/>
                    <a:pt x="9607" y="6005"/>
                    <a:pt x="9907" y="6705"/>
                  </a:cubicBezTo>
                  <a:cubicBezTo>
                    <a:pt x="10474" y="8173"/>
                    <a:pt x="10941" y="9674"/>
                    <a:pt x="11241" y="11242"/>
                  </a:cubicBezTo>
                  <a:cubicBezTo>
                    <a:pt x="11208" y="10441"/>
                    <a:pt x="11075" y="9674"/>
                    <a:pt x="10908" y="8874"/>
                  </a:cubicBezTo>
                  <a:cubicBezTo>
                    <a:pt x="10708" y="8073"/>
                    <a:pt x="10441" y="7339"/>
                    <a:pt x="10207" y="6572"/>
                  </a:cubicBezTo>
                  <a:cubicBezTo>
                    <a:pt x="9907" y="5838"/>
                    <a:pt x="9607" y="5104"/>
                    <a:pt x="9273" y="4370"/>
                  </a:cubicBezTo>
                  <a:cubicBezTo>
                    <a:pt x="8940" y="3670"/>
                    <a:pt x="8506" y="2936"/>
                    <a:pt x="8006" y="2336"/>
                  </a:cubicBezTo>
                  <a:cubicBezTo>
                    <a:pt x="7472" y="1702"/>
                    <a:pt x="6905" y="1068"/>
                    <a:pt x="6205" y="668"/>
                  </a:cubicBezTo>
                  <a:cubicBezTo>
                    <a:pt x="5537" y="234"/>
                    <a:pt x="4703" y="1"/>
                    <a:pt x="3870" y="1"/>
                  </a:cubicBezTo>
                  <a:close/>
                </a:path>
              </a:pathLst>
            </a:custGeom>
            <a:solidFill>
              <a:srgbClr val="4A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2;p33">
              <a:extLst>
                <a:ext uri="{FF2B5EF4-FFF2-40B4-BE49-F238E27FC236}">
                  <a16:creationId xmlns:a16="http://schemas.microsoft.com/office/drawing/2014/main" id="{706CC3BB-8698-9401-FEE7-4ADE4CA1BA1C}"/>
                </a:ext>
              </a:extLst>
            </p:cNvPr>
            <p:cNvSpPr/>
            <p:nvPr/>
          </p:nvSpPr>
          <p:spPr>
            <a:xfrm>
              <a:off x="2486325" y="4673975"/>
              <a:ext cx="1110800" cy="219350"/>
            </a:xfrm>
            <a:custGeom>
              <a:avLst/>
              <a:gdLst/>
              <a:ahLst/>
              <a:cxnLst/>
              <a:rect l="l" t="t" r="r" b="b"/>
              <a:pathLst>
                <a:path w="44432" h="8774" extrusionOk="0">
                  <a:moveTo>
                    <a:pt x="0" y="1"/>
                  </a:moveTo>
                  <a:lnTo>
                    <a:pt x="0" y="8774"/>
                  </a:lnTo>
                  <a:lnTo>
                    <a:pt x="44432" y="8774"/>
                  </a:lnTo>
                  <a:lnTo>
                    <a:pt x="44432" y="1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3;p33">
              <a:extLst>
                <a:ext uri="{FF2B5EF4-FFF2-40B4-BE49-F238E27FC236}">
                  <a16:creationId xmlns:a16="http://schemas.microsoft.com/office/drawing/2014/main" id="{14A0A248-4B8A-F696-084B-2C240B6D13BD}"/>
                </a:ext>
              </a:extLst>
            </p:cNvPr>
            <p:cNvSpPr/>
            <p:nvPr/>
          </p:nvSpPr>
          <p:spPr>
            <a:xfrm>
              <a:off x="3400300" y="4719000"/>
              <a:ext cx="126775" cy="127625"/>
            </a:xfrm>
            <a:custGeom>
              <a:avLst/>
              <a:gdLst/>
              <a:ahLst/>
              <a:cxnLst/>
              <a:rect l="l" t="t" r="r" b="b"/>
              <a:pathLst>
                <a:path w="5071" h="5105" extrusionOk="0">
                  <a:moveTo>
                    <a:pt x="2536" y="1"/>
                  </a:moveTo>
                  <a:cubicBezTo>
                    <a:pt x="1101" y="1"/>
                    <a:pt x="1" y="1135"/>
                    <a:pt x="1" y="2569"/>
                  </a:cubicBezTo>
                  <a:cubicBezTo>
                    <a:pt x="1" y="3970"/>
                    <a:pt x="1135" y="5105"/>
                    <a:pt x="2536" y="5105"/>
                  </a:cubicBezTo>
                  <a:cubicBezTo>
                    <a:pt x="3903" y="5105"/>
                    <a:pt x="5071" y="3970"/>
                    <a:pt x="5071" y="2569"/>
                  </a:cubicBezTo>
                  <a:cubicBezTo>
                    <a:pt x="5071" y="1135"/>
                    <a:pt x="3937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4;p33">
              <a:extLst>
                <a:ext uri="{FF2B5EF4-FFF2-40B4-BE49-F238E27FC236}">
                  <a16:creationId xmlns:a16="http://schemas.microsoft.com/office/drawing/2014/main" id="{6593126C-ED36-458D-C308-4E9892EF277C}"/>
                </a:ext>
              </a:extLst>
            </p:cNvPr>
            <p:cNvSpPr/>
            <p:nvPr/>
          </p:nvSpPr>
          <p:spPr>
            <a:xfrm>
              <a:off x="3414475" y="473485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9" y="1"/>
                  </a:moveTo>
                  <a:cubicBezTo>
                    <a:pt x="901" y="1"/>
                    <a:pt x="1" y="901"/>
                    <a:pt x="1" y="1969"/>
                  </a:cubicBezTo>
                  <a:cubicBezTo>
                    <a:pt x="1" y="3070"/>
                    <a:pt x="868" y="3937"/>
                    <a:pt x="1969" y="3937"/>
                  </a:cubicBezTo>
                  <a:cubicBezTo>
                    <a:pt x="3070" y="3937"/>
                    <a:pt x="3937" y="3070"/>
                    <a:pt x="3937" y="1969"/>
                  </a:cubicBezTo>
                  <a:cubicBezTo>
                    <a:pt x="3937" y="901"/>
                    <a:pt x="3036" y="1"/>
                    <a:pt x="19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5;p33">
              <a:extLst>
                <a:ext uri="{FF2B5EF4-FFF2-40B4-BE49-F238E27FC236}">
                  <a16:creationId xmlns:a16="http://schemas.microsoft.com/office/drawing/2014/main" id="{796AD5BD-0F48-5408-76DE-729D6AF3BC89}"/>
                </a:ext>
              </a:extLst>
            </p:cNvPr>
            <p:cNvSpPr/>
            <p:nvPr/>
          </p:nvSpPr>
          <p:spPr>
            <a:xfrm>
              <a:off x="2531350" y="4736525"/>
              <a:ext cx="774750" cy="92600"/>
            </a:xfrm>
            <a:custGeom>
              <a:avLst/>
              <a:gdLst/>
              <a:ahLst/>
              <a:cxnLst/>
              <a:rect l="l" t="t" r="r" b="b"/>
              <a:pathLst>
                <a:path w="30990" h="3704" extrusionOk="0">
                  <a:moveTo>
                    <a:pt x="1" y="0"/>
                  </a:moveTo>
                  <a:lnTo>
                    <a:pt x="1" y="3703"/>
                  </a:lnTo>
                  <a:lnTo>
                    <a:pt x="30989" y="3703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6;p33">
              <a:extLst>
                <a:ext uri="{FF2B5EF4-FFF2-40B4-BE49-F238E27FC236}">
                  <a16:creationId xmlns:a16="http://schemas.microsoft.com/office/drawing/2014/main" id="{E13357AF-00FC-B6A7-0897-AF4AA347A3E6}"/>
                </a:ext>
              </a:extLst>
            </p:cNvPr>
            <p:cNvSpPr/>
            <p:nvPr/>
          </p:nvSpPr>
          <p:spPr>
            <a:xfrm>
              <a:off x="2558875" y="4763200"/>
              <a:ext cx="722200" cy="7550"/>
            </a:xfrm>
            <a:custGeom>
              <a:avLst/>
              <a:gdLst/>
              <a:ahLst/>
              <a:cxnLst/>
              <a:rect l="l" t="t" r="r" b="b"/>
              <a:pathLst>
                <a:path w="28888" h="302" extrusionOk="0">
                  <a:moveTo>
                    <a:pt x="14477" y="1"/>
                  </a:moveTo>
                  <a:lnTo>
                    <a:pt x="7205" y="34"/>
                  </a:lnTo>
                  <a:lnTo>
                    <a:pt x="3636" y="101"/>
                  </a:lnTo>
                  <a:lnTo>
                    <a:pt x="0" y="168"/>
                  </a:lnTo>
                  <a:lnTo>
                    <a:pt x="3636" y="201"/>
                  </a:lnTo>
                  <a:lnTo>
                    <a:pt x="7205" y="268"/>
                  </a:lnTo>
                  <a:lnTo>
                    <a:pt x="14477" y="301"/>
                  </a:lnTo>
                  <a:lnTo>
                    <a:pt x="21682" y="268"/>
                  </a:lnTo>
                  <a:lnTo>
                    <a:pt x="25318" y="201"/>
                  </a:lnTo>
                  <a:lnTo>
                    <a:pt x="28888" y="168"/>
                  </a:lnTo>
                  <a:lnTo>
                    <a:pt x="25318" y="101"/>
                  </a:lnTo>
                  <a:lnTo>
                    <a:pt x="21682" y="34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7;p33">
              <a:extLst>
                <a:ext uri="{FF2B5EF4-FFF2-40B4-BE49-F238E27FC236}">
                  <a16:creationId xmlns:a16="http://schemas.microsoft.com/office/drawing/2014/main" id="{12CD3520-86E6-1130-7C11-9B37E7D8D6CA}"/>
                </a:ext>
              </a:extLst>
            </p:cNvPr>
            <p:cNvSpPr/>
            <p:nvPr/>
          </p:nvSpPr>
          <p:spPr>
            <a:xfrm>
              <a:off x="2558875" y="4797400"/>
              <a:ext cx="722200" cy="7525"/>
            </a:xfrm>
            <a:custGeom>
              <a:avLst/>
              <a:gdLst/>
              <a:ahLst/>
              <a:cxnLst/>
              <a:rect l="l" t="t" r="r" b="b"/>
              <a:pathLst>
                <a:path w="28888" h="301" extrusionOk="0">
                  <a:moveTo>
                    <a:pt x="14477" y="1"/>
                  </a:moveTo>
                  <a:lnTo>
                    <a:pt x="7205" y="67"/>
                  </a:lnTo>
                  <a:lnTo>
                    <a:pt x="3636" y="101"/>
                  </a:lnTo>
                  <a:lnTo>
                    <a:pt x="0" y="134"/>
                  </a:lnTo>
                  <a:lnTo>
                    <a:pt x="3636" y="234"/>
                  </a:lnTo>
                  <a:lnTo>
                    <a:pt x="7205" y="267"/>
                  </a:lnTo>
                  <a:lnTo>
                    <a:pt x="14477" y="301"/>
                  </a:lnTo>
                  <a:lnTo>
                    <a:pt x="21682" y="267"/>
                  </a:lnTo>
                  <a:lnTo>
                    <a:pt x="25318" y="234"/>
                  </a:lnTo>
                  <a:lnTo>
                    <a:pt x="28888" y="134"/>
                  </a:lnTo>
                  <a:lnTo>
                    <a:pt x="25318" y="101"/>
                  </a:lnTo>
                  <a:lnTo>
                    <a:pt x="21682" y="67"/>
                  </a:lnTo>
                  <a:lnTo>
                    <a:pt x="1447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8;p33">
              <a:extLst>
                <a:ext uri="{FF2B5EF4-FFF2-40B4-BE49-F238E27FC236}">
                  <a16:creationId xmlns:a16="http://schemas.microsoft.com/office/drawing/2014/main" id="{004612D1-F821-6CF7-A459-0A90A9312261}"/>
                </a:ext>
              </a:extLst>
            </p:cNvPr>
            <p:cNvSpPr/>
            <p:nvPr/>
          </p:nvSpPr>
          <p:spPr>
            <a:xfrm>
              <a:off x="2487975" y="4894125"/>
              <a:ext cx="1219250" cy="240200"/>
            </a:xfrm>
            <a:custGeom>
              <a:avLst/>
              <a:gdLst/>
              <a:ahLst/>
              <a:cxnLst/>
              <a:rect l="l" t="t" r="r" b="b"/>
              <a:pathLst>
                <a:path w="48770" h="9608" extrusionOk="0">
                  <a:moveTo>
                    <a:pt x="1" y="1"/>
                  </a:moveTo>
                  <a:lnTo>
                    <a:pt x="1" y="9608"/>
                  </a:lnTo>
                  <a:lnTo>
                    <a:pt x="48769" y="9608"/>
                  </a:lnTo>
                  <a:lnTo>
                    <a:pt x="48769" y="1"/>
                  </a:ln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9;p33">
              <a:extLst>
                <a:ext uri="{FF2B5EF4-FFF2-40B4-BE49-F238E27FC236}">
                  <a16:creationId xmlns:a16="http://schemas.microsoft.com/office/drawing/2014/main" id="{B4B709DA-4A55-2C2A-A1C2-836A5DCAD75F}"/>
                </a:ext>
              </a:extLst>
            </p:cNvPr>
            <p:cNvSpPr/>
            <p:nvPr/>
          </p:nvSpPr>
          <p:spPr>
            <a:xfrm>
              <a:off x="3488700" y="4944150"/>
              <a:ext cx="140950" cy="139325"/>
            </a:xfrm>
            <a:custGeom>
              <a:avLst/>
              <a:gdLst/>
              <a:ahLst/>
              <a:cxnLst/>
              <a:rect l="l" t="t" r="r" b="b"/>
              <a:pathLst>
                <a:path w="5638" h="5573" extrusionOk="0">
                  <a:moveTo>
                    <a:pt x="2809" y="1"/>
                  </a:moveTo>
                  <a:cubicBezTo>
                    <a:pt x="1302" y="1"/>
                    <a:pt x="67" y="1223"/>
                    <a:pt x="34" y="2737"/>
                  </a:cubicBezTo>
                  <a:cubicBezTo>
                    <a:pt x="1" y="4271"/>
                    <a:pt x="1235" y="5572"/>
                    <a:pt x="2769" y="5572"/>
                  </a:cubicBezTo>
                  <a:cubicBezTo>
                    <a:pt x="2790" y="5572"/>
                    <a:pt x="2811" y="5573"/>
                    <a:pt x="2831" y="5573"/>
                  </a:cubicBezTo>
                  <a:cubicBezTo>
                    <a:pt x="4370" y="5573"/>
                    <a:pt x="5605" y="4351"/>
                    <a:pt x="5605" y="2837"/>
                  </a:cubicBezTo>
                  <a:cubicBezTo>
                    <a:pt x="5638" y="1302"/>
                    <a:pt x="4404" y="35"/>
                    <a:pt x="2869" y="1"/>
                  </a:cubicBezTo>
                  <a:cubicBezTo>
                    <a:pt x="2849" y="1"/>
                    <a:pt x="2829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0;p33">
              <a:extLst>
                <a:ext uri="{FF2B5EF4-FFF2-40B4-BE49-F238E27FC236}">
                  <a16:creationId xmlns:a16="http://schemas.microsoft.com/office/drawing/2014/main" id="{A9060EDB-F8FF-5009-0A95-11A529B487FF}"/>
                </a:ext>
              </a:extLst>
            </p:cNvPr>
            <p:cNvSpPr/>
            <p:nvPr/>
          </p:nvSpPr>
          <p:spPr>
            <a:xfrm>
              <a:off x="3505375" y="4959175"/>
              <a:ext cx="108450" cy="108450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1;p33">
              <a:extLst>
                <a:ext uri="{FF2B5EF4-FFF2-40B4-BE49-F238E27FC236}">
                  <a16:creationId xmlns:a16="http://schemas.microsoft.com/office/drawing/2014/main" id="{FEA2CFC0-4E97-D2E3-ED3F-F1CC7959DADB}"/>
                </a:ext>
              </a:extLst>
            </p:cNvPr>
            <p:cNvSpPr/>
            <p:nvPr/>
          </p:nvSpPr>
          <p:spPr>
            <a:xfrm>
              <a:off x="2537200" y="4963350"/>
              <a:ext cx="849775" cy="101775"/>
            </a:xfrm>
            <a:custGeom>
              <a:avLst/>
              <a:gdLst/>
              <a:ahLst/>
              <a:cxnLst/>
              <a:rect l="l" t="t" r="r" b="b"/>
              <a:pathLst>
                <a:path w="3399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33991" y="4070"/>
                  </a:lnTo>
                  <a:lnTo>
                    <a:pt x="3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2;p33">
              <a:extLst>
                <a:ext uri="{FF2B5EF4-FFF2-40B4-BE49-F238E27FC236}">
                  <a16:creationId xmlns:a16="http://schemas.microsoft.com/office/drawing/2014/main" id="{F066EB8C-6093-1B81-4F2E-A472F4F4626A}"/>
                </a:ext>
              </a:extLst>
            </p:cNvPr>
            <p:cNvSpPr/>
            <p:nvPr/>
          </p:nvSpPr>
          <p:spPr>
            <a:xfrm>
              <a:off x="2567200" y="4991700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1"/>
                  </a:moveTo>
                  <a:lnTo>
                    <a:pt x="7940" y="34"/>
                  </a:lnTo>
                  <a:lnTo>
                    <a:pt x="3970" y="67"/>
                  </a:lnTo>
                  <a:lnTo>
                    <a:pt x="1" y="168"/>
                  </a:lnTo>
                  <a:lnTo>
                    <a:pt x="3970" y="201"/>
                  </a:lnTo>
                  <a:lnTo>
                    <a:pt x="7940" y="234"/>
                  </a:lnTo>
                  <a:lnTo>
                    <a:pt x="15846" y="301"/>
                  </a:lnTo>
                  <a:lnTo>
                    <a:pt x="23818" y="234"/>
                  </a:lnTo>
                  <a:lnTo>
                    <a:pt x="27787" y="201"/>
                  </a:lnTo>
                  <a:lnTo>
                    <a:pt x="31724" y="168"/>
                  </a:lnTo>
                  <a:lnTo>
                    <a:pt x="27787" y="67"/>
                  </a:lnTo>
                  <a:lnTo>
                    <a:pt x="23818" y="3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3;p33">
              <a:extLst>
                <a:ext uri="{FF2B5EF4-FFF2-40B4-BE49-F238E27FC236}">
                  <a16:creationId xmlns:a16="http://schemas.microsoft.com/office/drawing/2014/main" id="{2E87D303-0B79-E8B8-B132-BEB24CAF3478}"/>
                </a:ext>
              </a:extLst>
            </p:cNvPr>
            <p:cNvSpPr/>
            <p:nvPr/>
          </p:nvSpPr>
          <p:spPr>
            <a:xfrm>
              <a:off x="2567200" y="5030075"/>
              <a:ext cx="793100" cy="7525"/>
            </a:xfrm>
            <a:custGeom>
              <a:avLst/>
              <a:gdLst/>
              <a:ahLst/>
              <a:cxnLst/>
              <a:rect l="l" t="t" r="r" b="b"/>
              <a:pathLst>
                <a:path w="31724" h="301" extrusionOk="0">
                  <a:moveTo>
                    <a:pt x="15846" y="0"/>
                  </a:moveTo>
                  <a:lnTo>
                    <a:pt x="7940" y="34"/>
                  </a:lnTo>
                  <a:lnTo>
                    <a:pt x="3970" y="100"/>
                  </a:lnTo>
                  <a:lnTo>
                    <a:pt x="1" y="167"/>
                  </a:lnTo>
                  <a:lnTo>
                    <a:pt x="3970" y="267"/>
                  </a:lnTo>
                  <a:lnTo>
                    <a:pt x="7940" y="300"/>
                  </a:lnTo>
                  <a:lnTo>
                    <a:pt x="23818" y="300"/>
                  </a:lnTo>
                  <a:lnTo>
                    <a:pt x="27787" y="267"/>
                  </a:lnTo>
                  <a:lnTo>
                    <a:pt x="31724" y="167"/>
                  </a:lnTo>
                  <a:lnTo>
                    <a:pt x="27787" y="100"/>
                  </a:lnTo>
                  <a:lnTo>
                    <a:pt x="23818" y="34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4;p33">
              <a:extLst>
                <a:ext uri="{FF2B5EF4-FFF2-40B4-BE49-F238E27FC236}">
                  <a16:creationId xmlns:a16="http://schemas.microsoft.com/office/drawing/2014/main" id="{51990B4D-3828-7E3E-AAA5-9315C3B02C2A}"/>
                </a:ext>
              </a:extLst>
            </p:cNvPr>
            <p:cNvSpPr/>
            <p:nvPr/>
          </p:nvSpPr>
          <p:spPr>
            <a:xfrm>
              <a:off x="2488825" y="4442150"/>
              <a:ext cx="1155850" cy="228525"/>
            </a:xfrm>
            <a:custGeom>
              <a:avLst/>
              <a:gdLst/>
              <a:ahLst/>
              <a:cxnLst/>
              <a:rect l="l" t="t" r="r" b="b"/>
              <a:pathLst>
                <a:path w="46234" h="9141" extrusionOk="0">
                  <a:moveTo>
                    <a:pt x="0" y="0"/>
                  </a:moveTo>
                  <a:lnTo>
                    <a:pt x="0" y="9140"/>
                  </a:lnTo>
                  <a:lnTo>
                    <a:pt x="46233" y="9140"/>
                  </a:lnTo>
                  <a:lnTo>
                    <a:pt x="46233" y="0"/>
                  </a:ln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5;p33">
              <a:extLst>
                <a:ext uri="{FF2B5EF4-FFF2-40B4-BE49-F238E27FC236}">
                  <a16:creationId xmlns:a16="http://schemas.microsoft.com/office/drawing/2014/main" id="{D6A46F5D-AA60-F4BE-293A-E0AFA27DFB83}"/>
                </a:ext>
              </a:extLst>
            </p:cNvPr>
            <p:cNvSpPr/>
            <p:nvPr/>
          </p:nvSpPr>
          <p:spPr>
            <a:xfrm>
              <a:off x="3439500" y="44896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1"/>
                  </a:moveTo>
                  <a:cubicBezTo>
                    <a:pt x="1168" y="1"/>
                    <a:pt x="0" y="1202"/>
                    <a:pt x="0" y="2636"/>
                  </a:cubicBezTo>
                  <a:cubicBezTo>
                    <a:pt x="0" y="4104"/>
                    <a:pt x="1168" y="5271"/>
                    <a:pt x="2636" y="5271"/>
                  </a:cubicBezTo>
                  <a:cubicBezTo>
                    <a:pt x="4037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6;p33">
              <a:extLst>
                <a:ext uri="{FF2B5EF4-FFF2-40B4-BE49-F238E27FC236}">
                  <a16:creationId xmlns:a16="http://schemas.microsoft.com/office/drawing/2014/main" id="{B8282B41-018E-87A6-BFF5-1806C0864B2F}"/>
                </a:ext>
              </a:extLst>
            </p:cNvPr>
            <p:cNvSpPr/>
            <p:nvPr/>
          </p:nvSpPr>
          <p:spPr>
            <a:xfrm>
              <a:off x="3454500" y="4504700"/>
              <a:ext cx="101775" cy="102600"/>
            </a:xfrm>
            <a:custGeom>
              <a:avLst/>
              <a:gdLst/>
              <a:ahLst/>
              <a:cxnLst/>
              <a:rect l="l" t="t" r="r" b="b"/>
              <a:pathLst>
                <a:path w="4071" h="4104" extrusionOk="0">
                  <a:moveTo>
                    <a:pt x="2036" y="0"/>
                  </a:moveTo>
                  <a:cubicBezTo>
                    <a:pt x="902" y="0"/>
                    <a:pt x="1" y="934"/>
                    <a:pt x="1" y="2035"/>
                  </a:cubicBezTo>
                  <a:cubicBezTo>
                    <a:pt x="1" y="3169"/>
                    <a:pt x="902" y="4103"/>
                    <a:pt x="2036" y="4103"/>
                  </a:cubicBezTo>
                  <a:cubicBezTo>
                    <a:pt x="3170" y="4103"/>
                    <a:pt x="4070" y="3169"/>
                    <a:pt x="4070" y="2035"/>
                  </a:cubicBezTo>
                  <a:cubicBezTo>
                    <a:pt x="4070" y="934"/>
                    <a:pt x="3170" y="0"/>
                    <a:pt x="2036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7;p33">
              <a:extLst>
                <a:ext uri="{FF2B5EF4-FFF2-40B4-BE49-F238E27FC236}">
                  <a16:creationId xmlns:a16="http://schemas.microsoft.com/office/drawing/2014/main" id="{12BF49E3-31E0-226F-4369-075AA72A2104}"/>
                </a:ext>
              </a:extLst>
            </p:cNvPr>
            <p:cNvSpPr/>
            <p:nvPr/>
          </p:nvSpPr>
          <p:spPr>
            <a:xfrm>
              <a:off x="2535525" y="4507200"/>
              <a:ext cx="805600" cy="96750"/>
            </a:xfrm>
            <a:custGeom>
              <a:avLst/>
              <a:gdLst/>
              <a:ahLst/>
              <a:cxnLst/>
              <a:rect l="l" t="t" r="r" b="b"/>
              <a:pathLst>
                <a:path w="3222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2223" y="3870"/>
                  </a:lnTo>
                  <a:lnTo>
                    <a:pt x="3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8;p33">
              <a:extLst>
                <a:ext uri="{FF2B5EF4-FFF2-40B4-BE49-F238E27FC236}">
                  <a16:creationId xmlns:a16="http://schemas.microsoft.com/office/drawing/2014/main" id="{C0A4B1C0-5619-56A1-43E1-F49683385228}"/>
                </a:ext>
              </a:extLst>
            </p:cNvPr>
            <p:cNvSpPr/>
            <p:nvPr/>
          </p:nvSpPr>
          <p:spPr>
            <a:xfrm>
              <a:off x="2563050" y="4533875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15044" y="1"/>
                  </a:moveTo>
                  <a:lnTo>
                    <a:pt x="7539" y="34"/>
                  </a:lnTo>
                  <a:lnTo>
                    <a:pt x="3803" y="101"/>
                  </a:lnTo>
                  <a:lnTo>
                    <a:pt x="0" y="167"/>
                  </a:lnTo>
                  <a:lnTo>
                    <a:pt x="3803" y="268"/>
                  </a:lnTo>
                  <a:lnTo>
                    <a:pt x="7539" y="301"/>
                  </a:lnTo>
                  <a:lnTo>
                    <a:pt x="22616" y="301"/>
                  </a:lnTo>
                  <a:lnTo>
                    <a:pt x="26352" y="268"/>
                  </a:lnTo>
                  <a:lnTo>
                    <a:pt x="30122" y="167"/>
                  </a:lnTo>
                  <a:lnTo>
                    <a:pt x="26352" y="101"/>
                  </a:lnTo>
                  <a:lnTo>
                    <a:pt x="22616" y="34"/>
                  </a:lnTo>
                  <a:lnTo>
                    <a:pt x="1504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9;p33">
              <a:extLst>
                <a:ext uri="{FF2B5EF4-FFF2-40B4-BE49-F238E27FC236}">
                  <a16:creationId xmlns:a16="http://schemas.microsoft.com/office/drawing/2014/main" id="{0FB4ABC5-076C-E189-0E12-31E93560C875}"/>
                </a:ext>
              </a:extLst>
            </p:cNvPr>
            <p:cNvSpPr/>
            <p:nvPr/>
          </p:nvSpPr>
          <p:spPr>
            <a:xfrm>
              <a:off x="2563050" y="4571400"/>
              <a:ext cx="753050" cy="7525"/>
            </a:xfrm>
            <a:custGeom>
              <a:avLst/>
              <a:gdLst/>
              <a:ahLst/>
              <a:cxnLst/>
              <a:rect l="l" t="t" r="r" b="b"/>
              <a:pathLst>
                <a:path w="30122" h="301" extrusionOk="0">
                  <a:moveTo>
                    <a:pt x="7539" y="1"/>
                  </a:moveTo>
                  <a:lnTo>
                    <a:pt x="3803" y="34"/>
                  </a:lnTo>
                  <a:lnTo>
                    <a:pt x="0" y="134"/>
                  </a:lnTo>
                  <a:lnTo>
                    <a:pt x="3803" y="201"/>
                  </a:lnTo>
                  <a:lnTo>
                    <a:pt x="7539" y="268"/>
                  </a:lnTo>
                  <a:lnTo>
                    <a:pt x="15044" y="301"/>
                  </a:lnTo>
                  <a:lnTo>
                    <a:pt x="22616" y="268"/>
                  </a:lnTo>
                  <a:lnTo>
                    <a:pt x="26352" y="201"/>
                  </a:lnTo>
                  <a:lnTo>
                    <a:pt x="30122" y="134"/>
                  </a:lnTo>
                  <a:lnTo>
                    <a:pt x="26352" y="34"/>
                  </a:lnTo>
                  <a:lnTo>
                    <a:pt x="2261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0;p33">
              <a:extLst>
                <a:ext uri="{FF2B5EF4-FFF2-40B4-BE49-F238E27FC236}">
                  <a16:creationId xmlns:a16="http://schemas.microsoft.com/office/drawing/2014/main" id="{18BF508D-033F-3175-16D8-6668E1A3F7AD}"/>
                </a:ext>
              </a:extLst>
            </p:cNvPr>
            <p:cNvSpPr/>
            <p:nvPr/>
          </p:nvSpPr>
          <p:spPr>
            <a:xfrm>
              <a:off x="2621500" y="933275"/>
              <a:ext cx="1605350" cy="1717925"/>
            </a:xfrm>
            <a:custGeom>
              <a:avLst/>
              <a:gdLst/>
              <a:ahLst/>
              <a:cxnLst/>
              <a:rect l="l" t="t" r="r" b="b"/>
              <a:pathLst>
                <a:path w="64214" h="68717" extrusionOk="0">
                  <a:moveTo>
                    <a:pt x="4804" y="1"/>
                  </a:moveTo>
                  <a:cubicBezTo>
                    <a:pt x="2135" y="1"/>
                    <a:pt x="1" y="2135"/>
                    <a:pt x="1" y="4771"/>
                  </a:cubicBezTo>
                  <a:lnTo>
                    <a:pt x="1" y="63913"/>
                  </a:lnTo>
                  <a:cubicBezTo>
                    <a:pt x="1" y="66582"/>
                    <a:pt x="2169" y="68716"/>
                    <a:pt x="4804" y="68716"/>
                  </a:cubicBezTo>
                  <a:lnTo>
                    <a:pt x="59443" y="68716"/>
                  </a:lnTo>
                  <a:cubicBezTo>
                    <a:pt x="62112" y="68716"/>
                    <a:pt x="64213" y="66582"/>
                    <a:pt x="64213" y="63946"/>
                  </a:cubicBezTo>
                  <a:lnTo>
                    <a:pt x="64213" y="4771"/>
                  </a:lnTo>
                  <a:cubicBezTo>
                    <a:pt x="64213" y="2102"/>
                    <a:pt x="62045" y="1"/>
                    <a:pt x="59443" y="1"/>
                  </a:cubicBezTo>
                  <a:close/>
                </a:path>
              </a:pathLst>
            </a:custGeom>
            <a:solidFill>
              <a:srgbClr val="7BE9DC">
                <a:alpha val="31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71;p33">
              <a:extLst>
                <a:ext uri="{FF2B5EF4-FFF2-40B4-BE49-F238E27FC236}">
                  <a16:creationId xmlns:a16="http://schemas.microsoft.com/office/drawing/2014/main" id="{69C12040-E7D1-FFFB-EE95-E846CAD7BDB3}"/>
                </a:ext>
              </a:extLst>
            </p:cNvPr>
            <p:cNvSpPr/>
            <p:nvPr/>
          </p:nvSpPr>
          <p:spPr>
            <a:xfrm>
              <a:off x="2623175" y="933275"/>
              <a:ext cx="1603675" cy="229350"/>
            </a:xfrm>
            <a:custGeom>
              <a:avLst/>
              <a:gdLst/>
              <a:ahLst/>
              <a:cxnLst/>
              <a:rect l="l" t="t" r="r" b="b"/>
              <a:pathLst>
                <a:path w="64147" h="9174" extrusionOk="0">
                  <a:moveTo>
                    <a:pt x="4570" y="1"/>
                  </a:moveTo>
                  <a:cubicBezTo>
                    <a:pt x="2035" y="1"/>
                    <a:pt x="0" y="2035"/>
                    <a:pt x="0" y="4571"/>
                  </a:cubicBezTo>
                  <a:lnTo>
                    <a:pt x="0" y="9174"/>
                  </a:lnTo>
                  <a:lnTo>
                    <a:pt x="64146" y="9174"/>
                  </a:lnTo>
                  <a:lnTo>
                    <a:pt x="64146" y="4571"/>
                  </a:lnTo>
                  <a:cubicBezTo>
                    <a:pt x="64146" y="2035"/>
                    <a:pt x="62111" y="1"/>
                    <a:pt x="59576" y="1"/>
                  </a:cubicBezTo>
                  <a:close/>
                </a:path>
              </a:pathLst>
            </a:custGeom>
            <a:solidFill>
              <a:srgbClr val="E59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2;p33">
              <a:extLst>
                <a:ext uri="{FF2B5EF4-FFF2-40B4-BE49-F238E27FC236}">
                  <a16:creationId xmlns:a16="http://schemas.microsoft.com/office/drawing/2014/main" id="{070665CB-4B01-6719-211F-E7C4682ADF45}"/>
                </a:ext>
              </a:extLst>
            </p:cNvPr>
            <p:cNvSpPr/>
            <p:nvPr/>
          </p:nvSpPr>
          <p:spPr>
            <a:xfrm>
              <a:off x="372895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35"/>
                    <a:pt x="701" y="3169"/>
                    <a:pt x="1569" y="3169"/>
                  </a:cubicBezTo>
                  <a:cubicBezTo>
                    <a:pt x="2436" y="3169"/>
                    <a:pt x="3170" y="2435"/>
                    <a:pt x="3170" y="1568"/>
                  </a:cubicBezTo>
                  <a:cubicBezTo>
                    <a:pt x="3170" y="701"/>
                    <a:pt x="2436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;p33">
              <a:extLst>
                <a:ext uri="{FF2B5EF4-FFF2-40B4-BE49-F238E27FC236}">
                  <a16:creationId xmlns:a16="http://schemas.microsoft.com/office/drawing/2014/main" id="{F0F3F794-E7B2-75C9-4089-764063EE2357}"/>
                </a:ext>
              </a:extLst>
            </p:cNvPr>
            <p:cNvSpPr/>
            <p:nvPr/>
          </p:nvSpPr>
          <p:spPr>
            <a:xfrm>
              <a:off x="3887400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9" y="0"/>
                  </a:moveTo>
                  <a:cubicBezTo>
                    <a:pt x="701" y="0"/>
                    <a:pt x="1" y="701"/>
                    <a:pt x="1" y="1568"/>
                  </a:cubicBezTo>
                  <a:cubicBezTo>
                    <a:pt x="1" y="2469"/>
                    <a:pt x="701" y="3169"/>
                    <a:pt x="1569" y="3169"/>
                  </a:cubicBezTo>
                  <a:cubicBezTo>
                    <a:pt x="2469" y="3169"/>
                    <a:pt x="3170" y="2469"/>
                    <a:pt x="3170" y="1568"/>
                  </a:cubicBezTo>
                  <a:cubicBezTo>
                    <a:pt x="3170" y="701"/>
                    <a:pt x="2469" y="0"/>
                    <a:pt x="1569" y="0"/>
                  </a:cubicBezTo>
                  <a:close/>
                </a:path>
              </a:pathLst>
            </a:custGeom>
            <a:solidFill>
              <a:srgbClr val="98D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;p33">
              <a:extLst>
                <a:ext uri="{FF2B5EF4-FFF2-40B4-BE49-F238E27FC236}">
                  <a16:creationId xmlns:a16="http://schemas.microsoft.com/office/drawing/2014/main" id="{CB631B93-0B65-EFDB-DD95-88C0B1134300}"/>
                </a:ext>
              </a:extLst>
            </p:cNvPr>
            <p:cNvSpPr/>
            <p:nvPr/>
          </p:nvSpPr>
          <p:spPr>
            <a:xfrm>
              <a:off x="4040025" y="100917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601" y="0"/>
                  </a:moveTo>
                  <a:cubicBezTo>
                    <a:pt x="734" y="0"/>
                    <a:pt x="0" y="701"/>
                    <a:pt x="0" y="1568"/>
                  </a:cubicBezTo>
                  <a:cubicBezTo>
                    <a:pt x="0" y="2435"/>
                    <a:pt x="734" y="3169"/>
                    <a:pt x="1601" y="3169"/>
                  </a:cubicBezTo>
                  <a:cubicBezTo>
                    <a:pt x="2469" y="3169"/>
                    <a:pt x="3169" y="2435"/>
                    <a:pt x="3169" y="1568"/>
                  </a:cubicBezTo>
                  <a:cubicBezTo>
                    <a:pt x="3169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F55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0;p33">
              <a:extLst>
                <a:ext uri="{FF2B5EF4-FFF2-40B4-BE49-F238E27FC236}">
                  <a16:creationId xmlns:a16="http://schemas.microsoft.com/office/drawing/2014/main" id="{BEDF3919-3F9B-8A18-BD0F-5E1DD8B6CDE7}"/>
                </a:ext>
              </a:extLst>
            </p:cNvPr>
            <p:cNvSpPr/>
            <p:nvPr/>
          </p:nvSpPr>
          <p:spPr>
            <a:xfrm>
              <a:off x="2990100" y="1631275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67"/>
                    <a:pt x="3336" y="134"/>
                    <a:pt x="0" y="201"/>
                  </a:cubicBezTo>
                  <a:cubicBezTo>
                    <a:pt x="2502" y="276"/>
                    <a:pt x="5023" y="313"/>
                    <a:pt x="7534" y="313"/>
                  </a:cubicBezTo>
                  <a:cubicBezTo>
                    <a:pt x="8371" y="313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7"/>
                  </a:lnTo>
                  <a:lnTo>
                    <a:pt x="40229" y="167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1;p33">
              <a:extLst>
                <a:ext uri="{FF2B5EF4-FFF2-40B4-BE49-F238E27FC236}">
                  <a16:creationId xmlns:a16="http://schemas.microsoft.com/office/drawing/2014/main" id="{3E5BFD84-A0B7-A031-C981-6A17BEC309C1}"/>
                </a:ext>
              </a:extLst>
            </p:cNvPr>
            <p:cNvSpPr/>
            <p:nvPr/>
          </p:nvSpPr>
          <p:spPr>
            <a:xfrm>
              <a:off x="2990100" y="1743850"/>
              <a:ext cx="1005750" cy="8375"/>
            </a:xfrm>
            <a:custGeom>
              <a:avLst/>
              <a:gdLst/>
              <a:ahLst/>
              <a:cxnLst/>
              <a:rect l="l" t="t" r="r" b="b"/>
              <a:pathLst>
                <a:path w="40230" h="335" extrusionOk="0">
                  <a:moveTo>
                    <a:pt x="20081" y="1"/>
                  </a:moveTo>
                  <a:lnTo>
                    <a:pt x="10041" y="34"/>
                  </a:lnTo>
                  <a:cubicBezTo>
                    <a:pt x="6705" y="101"/>
                    <a:pt x="3336" y="134"/>
                    <a:pt x="0" y="201"/>
                  </a:cubicBezTo>
                  <a:cubicBezTo>
                    <a:pt x="2502" y="276"/>
                    <a:pt x="5023" y="314"/>
                    <a:pt x="7534" y="314"/>
                  </a:cubicBezTo>
                  <a:cubicBezTo>
                    <a:pt x="8371" y="314"/>
                    <a:pt x="9207" y="309"/>
                    <a:pt x="10041" y="301"/>
                  </a:cubicBezTo>
                  <a:lnTo>
                    <a:pt x="20081" y="334"/>
                  </a:lnTo>
                  <a:lnTo>
                    <a:pt x="30122" y="301"/>
                  </a:lnTo>
                  <a:lnTo>
                    <a:pt x="35192" y="268"/>
                  </a:lnTo>
                  <a:lnTo>
                    <a:pt x="40229" y="168"/>
                  </a:lnTo>
                  <a:lnTo>
                    <a:pt x="35192" y="101"/>
                  </a:lnTo>
                  <a:lnTo>
                    <a:pt x="30122" y="3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58CA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2;p33">
              <a:extLst>
                <a:ext uri="{FF2B5EF4-FFF2-40B4-BE49-F238E27FC236}">
                  <a16:creationId xmlns:a16="http://schemas.microsoft.com/office/drawing/2014/main" id="{0E044567-1F3B-6860-207D-2A7FDB719D6F}"/>
                </a:ext>
              </a:extLst>
            </p:cNvPr>
            <p:cNvSpPr/>
            <p:nvPr/>
          </p:nvSpPr>
          <p:spPr>
            <a:xfrm>
              <a:off x="2863350" y="1622100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968"/>
                    <a:pt x="300" y="1235"/>
                    <a:pt x="667" y="1235"/>
                  </a:cubicBezTo>
                  <a:cubicBezTo>
                    <a:pt x="1068" y="1235"/>
                    <a:pt x="1334" y="968"/>
                    <a:pt x="1334" y="634"/>
                  </a:cubicBezTo>
                  <a:cubicBezTo>
                    <a:pt x="1334" y="234"/>
                    <a:pt x="1068" y="1"/>
                    <a:pt x="667" y="1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3;p33">
              <a:extLst>
                <a:ext uri="{FF2B5EF4-FFF2-40B4-BE49-F238E27FC236}">
                  <a16:creationId xmlns:a16="http://schemas.microsoft.com/office/drawing/2014/main" id="{18B87B8D-327E-8123-3B39-8090F65F48EC}"/>
                </a:ext>
              </a:extLst>
            </p:cNvPr>
            <p:cNvSpPr/>
            <p:nvPr/>
          </p:nvSpPr>
          <p:spPr>
            <a:xfrm>
              <a:off x="2863350" y="1730525"/>
              <a:ext cx="33375" cy="30875"/>
            </a:xfrm>
            <a:custGeom>
              <a:avLst/>
              <a:gdLst/>
              <a:ahLst/>
              <a:cxnLst/>
              <a:rect l="l" t="t" r="r" b="b"/>
              <a:pathLst>
                <a:path w="1335" h="1235" extrusionOk="0">
                  <a:moveTo>
                    <a:pt x="667" y="0"/>
                  </a:moveTo>
                  <a:cubicBezTo>
                    <a:pt x="300" y="0"/>
                    <a:pt x="0" y="267"/>
                    <a:pt x="0" y="634"/>
                  </a:cubicBezTo>
                  <a:cubicBezTo>
                    <a:pt x="0" y="967"/>
                    <a:pt x="300" y="1234"/>
                    <a:pt x="667" y="1234"/>
                  </a:cubicBezTo>
                  <a:cubicBezTo>
                    <a:pt x="1068" y="1234"/>
                    <a:pt x="1334" y="967"/>
                    <a:pt x="1334" y="634"/>
                  </a:cubicBezTo>
                  <a:cubicBezTo>
                    <a:pt x="1334" y="267"/>
                    <a:pt x="1068" y="0"/>
                    <a:pt x="667" y="0"/>
                  </a:cubicBezTo>
                  <a:close/>
                </a:path>
              </a:pathLst>
            </a:custGeom>
            <a:solidFill>
              <a:srgbClr val="3A3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57EECEA-F645-7C2C-6B8E-0167399A7EA6}"/>
              </a:ext>
            </a:extLst>
          </p:cNvPr>
          <p:cNvSpPr txBox="1"/>
          <p:nvPr/>
        </p:nvSpPr>
        <p:spPr>
          <a:xfrm>
            <a:off x="9932373" y="2617466"/>
            <a:ext cx="9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endParaRPr lang="ro-RO" sz="36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7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2041</Words>
  <Application>Microsoft Office PowerPoint</Application>
  <PresentationFormat>Ecran lat</PresentationFormat>
  <Paragraphs>410</Paragraphs>
  <Slides>18</Slides>
  <Notes>3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7" baseType="lpstr">
      <vt:lpstr>Arial</vt:lpstr>
      <vt:lpstr>Biome Light</vt:lpstr>
      <vt:lpstr>Calibri</vt:lpstr>
      <vt:lpstr>Calibri Light</vt:lpstr>
      <vt:lpstr>Cambria Math</vt:lpstr>
      <vt:lpstr>Fira Sans Extra Condensed SemiBold</vt:lpstr>
      <vt:lpstr>Symbol</vt:lpstr>
      <vt:lpstr>Times New Roman</vt:lpstr>
      <vt:lpstr>Office Theme</vt:lpstr>
      <vt:lpstr>Prezentare tema  Tehnici  de  Optimizare realizată de Niță Daniel-Marius din grupa 322AC</vt:lpstr>
      <vt:lpstr>Prezentare tema  Tehnici  de  Optimizare</vt:lpstr>
      <vt:lpstr>Prezentare PowerPoint</vt:lpstr>
      <vt:lpstr>Descrierea problemei – tabel Aptitudini</vt:lpstr>
      <vt:lpstr>Descrierea problemei – tabel candidați Frontend</vt:lpstr>
      <vt:lpstr>Prezentare PowerPoint</vt:lpstr>
      <vt:lpstr>Descrierea problemei – tabel candidați Backend</vt:lpstr>
      <vt:lpstr>Descrierea problemei – tabel candidați Backend</vt:lpstr>
      <vt:lpstr>Soluționarea problemei formulate  - Crearea datelor de intrare - </vt:lpstr>
      <vt:lpstr>Prezentare PowerPoint</vt:lpstr>
      <vt:lpstr>Prezentare PowerPoint</vt:lpstr>
      <vt:lpstr>Prezentare PowerPoint</vt:lpstr>
      <vt:lpstr> Matricea xOPTIM și ce candidați au fost angajați?  </vt:lpstr>
      <vt:lpstr>Anexă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– Tema TO 2022-2023</dc:title>
  <dc:creator>Daniel Marius Niţă</dc:creator>
  <cp:lastModifiedBy>Daniel Marius Niţă</cp:lastModifiedBy>
  <cp:revision>9</cp:revision>
  <dcterms:created xsi:type="dcterms:W3CDTF">2023-05-10T11:15:07Z</dcterms:created>
  <dcterms:modified xsi:type="dcterms:W3CDTF">2023-11-13T20:48:25Z</dcterms:modified>
</cp:coreProperties>
</file>