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3c52395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3c52395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3c52395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3c52395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3c52395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3c52395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3c52395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3c52395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3c52395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3c52395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3c52395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3c52395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3c52395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3c52395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439c0d6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439c0d6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39c0d6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39c0d6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39c0d66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439c0d66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39c0d6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439c0d6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3c5239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3c5239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439c0d66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439c0d66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439c0d66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439c0d66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39c0d66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39c0d66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3c52395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3c52395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ÚLTIMA ENTREGA</a:t>
            </a:r>
            <a:endParaRPr sz="2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Alejandro López Garza - 530830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Eduardo Martínez Martínez - 578167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43038"/>
            <a:ext cx="57340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64" y="675638"/>
            <a:ext cx="6734275" cy="3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800100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844350"/>
            <a:ext cx="57340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103650"/>
            <a:ext cx="57340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3391025"/>
            <a:ext cx="57340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847725"/>
            <a:ext cx="5734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724150"/>
            <a:ext cx="57340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33513"/>
            <a:ext cx="5734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87900" y="18025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de Honor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Declaramos haber realizado esta actividad con integridad académica.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Desarrollado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Sector: </a:t>
            </a:r>
            <a:r>
              <a:rPr lang="es-419"/>
              <a:t>Educativo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Área: </a:t>
            </a:r>
            <a:r>
              <a:rPr lang="es-419"/>
              <a:t>Administración de Tareas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Objetivo: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Desarrollar una aplicación móvil con una arquitectura escalable, que fungiera como una herramienta complementaria para un estudiante, permitiendo el registro y la correcta administración de tareas. Adicionalmente queríamos que permitiera la colaboración de otros estudiantes, de la misma materia, para el debido registro y descripción de los trabajos encargados para la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E-R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1247" r="1257" t="0"/>
          <a:stretch/>
        </p:blipFill>
        <p:spPr>
          <a:xfrm>
            <a:off x="1671113" y="1144125"/>
            <a:ext cx="5801783" cy="369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la BD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44125"/>
            <a:ext cx="57340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Stored Procedures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75" y="1518238"/>
            <a:ext cx="7687450" cy="2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57263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42913"/>
            <a:ext cx="5734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712177"/>
            <a:ext cx="5734050" cy="141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440725"/>
            <a:ext cx="57340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466050"/>
            <a:ext cx="57340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21450"/>
            <a:ext cx="57340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485600"/>
            <a:ext cx="57340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