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280" r:id="rId2"/>
    <p:sldId id="282" r:id="rId3"/>
    <p:sldId id="283" r:id="rId4"/>
    <p:sldId id="288" r:id="rId5"/>
    <p:sldId id="284" r:id="rId6"/>
    <p:sldId id="286" r:id="rId7"/>
    <p:sldId id="285" r:id="rId8"/>
    <p:sldId id="281" r:id="rId9"/>
    <p:sldId id="28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4848"/>
    <a:srgbClr val="FFC000"/>
    <a:srgbClr val="5B9BD5"/>
    <a:srgbClr val="B65D2C"/>
    <a:srgbClr val="A5A5A5"/>
    <a:srgbClr val="70AD47"/>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77" autoAdjust="0"/>
    <p:restoredTop sz="94660"/>
  </p:normalViewPr>
  <p:slideViewPr>
    <p:cSldViewPr snapToGrid="0">
      <p:cViewPr>
        <p:scale>
          <a:sx n="66" d="100"/>
          <a:sy n="66" d="100"/>
        </p:scale>
        <p:origin x="1362"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351D45D-B824-41F6-A177-91459DD050E1}" type="datetimeFigureOut">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356179-D1BE-4368-869B-267F2EB5153C}" type="slidenum">
              <a:rPr lang="en-US" smtClean="0"/>
              <a:t>‹#›</a:t>
            </a:fld>
            <a:endParaRPr lang="en-US"/>
          </a:p>
        </p:txBody>
      </p:sp>
    </p:spTree>
    <p:extLst>
      <p:ext uri="{BB962C8B-B14F-4D97-AF65-F5344CB8AC3E}">
        <p14:creationId xmlns:p14="http://schemas.microsoft.com/office/powerpoint/2010/main" val="14000512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351D45D-B824-41F6-A177-91459DD050E1}" type="datetimeFigureOut">
              <a:rPr lang="en-US" smtClean="0"/>
              <a:t>5/5/2020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1356179-D1BE-4368-869B-267F2EB5153C}" type="slidenum">
              <a:rPr lang="en-US" smtClean="0"/>
              <a:t>‹#›</a:t>
            </a:fld>
            <a:endParaRPr lang="en-US"/>
          </a:p>
        </p:txBody>
      </p:sp>
    </p:spTree>
    <p:extLst>
      <p:ext uri="{BB962C8B-B14F-4D97-AF65-F5344CB8AC3E}">
        <p14:creationId xmlns:p14="http://schemas.microsoft.com/office/powerpoint/2010/main" val="120645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1D45D-B824-41F6-A177-91459DD050E1}"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56179-D1BE-4368-869B-267F2EB5153C}" type="slidenum">
              <a:rPr lang="en-US" smtClean="0"/>
              <a:t>‹#›</a:t>
            </a:fld>
            <a:endParaRPr lang="en-US"/>
          </a:p>
        </p:txBody>
      </p:sp>
    </p:spTree>
    <p:extLst>
      <p:ext uri="{BB962C8B-B14F-4D97-AF65-F5344CB8AC3E}">
        <p14:creationId xmlns:p14="http://schemas.microsoft.com/office/powerpoint/2010/main" val="2693679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1D45D-B824-41F6-A177-91459DD050E1}"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56179-D1BE-4368-869B-267F2EB5153C}" type="slidenum">
              <a:rPr lang="en-US" smtClean="0"/>
              <a:t>‹#›</a:t>
            </a:fld>
            <a:endParaRPr lang="en-US"/>
          </a:p>
        </p:txBody>
      </p:sp>
    </p:spTree>
    <p:extLst>
      <p:ext uri="{BB962C8B-B14F-4D97-AF65-F5344CB8AC3E}">
        <p14:creationId xmlns:p14="http://schemas.microsoft.com/office/powerpoint/2010/main" val="340690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51D45D-B824-41F6-A177-91459DD050E1}" type="datetimeFigureOut">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356179-D1BE-4368-869B-267F2EB5153C}" type="slidenum">
              <a:rPr lang="en-US" smtClean="0"/>
              <a:t>‹#›</a:t>
            </a:fld>
            <a:endParaRPr lang="en-US"/>
          </a:p>
        </p:txBody>
      </p:sp>
    </p:spTree>
    <p:extLst>
      <p:ext uri="{BB962C8B-B14F-4D97-AF65-F5344CB8AC3E}">
        <p14:creationId xmlns:p14="http://schemas.microsoft.com/office/powerpoint/2010/main" val="119303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351D45D-B824-41F6-A177-91459DD050E1}" type="datetimeFigureOut">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356179-D1BE-4368-869B-267F2EB5153C}" type="slidenum">
              <a:rPr lang="en-US" smtClean="0"/>
              <a:t>‹#›</a:t>
            </a:fld>
            <a:endParaRPr lang="en-US"/>
          </a:p>
        </p:txBody>
      </p:sp>
    </p:spTree>
    <p:extLst>
      <p:ext uri="{BB962C8B-B14F-4D97-AF65-F5344CB8AC3E}">
        <p14:creationId xmlns:p14="http://schemas.microsoft.com/office/powerpoint/2010/main" val="21944191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351D45D-B824-41F6-A177-91459DD050E1}" type="datetimeFigureOut">
              <a:rPr lang="en-US" smtClean="0"/>
              <a:t>5/5/2020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1356179-D1BE-4368-869B-267F2EB5153C}" type="slidenum">
              <a:rPr lang="en-US" smtClean="0"/>
              <a:t>‹#›</a:t>
            </a:fld>
            <a:endParaRPr lang="en-US"/>
          </a:p>
        </p:txBody>
      </p:sp>
    </p:spTree>
    <p:extLst>
      <p:ext uri="{BB962C8B-B14F-4D97-AF65-F5344CB8AC3E}">
        <p14:creationId xmlns:p14="http://schemas.microsoft.com/office/powerpoint/2010/main" val="6069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351D45D-B824-41F6-A177-91459DD050E1}" type="datetimeFigureOut">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356179-D1BE-4368-869B-267F2EB5153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1942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51D45D-B824-41F6-A177-91459DD050E1}"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356179-D1BE-4368-869B-267F2EB5153C}" type="slidenum">
              <a:rPr lang="en-US" smtClean="0"/>
              <a:t>‹#›</a:t>
            </a:fld>
            <a:endParaRPr lang="en-US"/>
          </a:p>
        </p:txBody>
      </p:sp>
    </p:spTree>
    <p:extLst>
      <p:ext uri="{BB962C8B-B14F-4D97-AF65-F5344CB8AC3E}">
        <p14:creationId xmlns:p14="http://schemas.microsoft.com/office/powerpoint/2010/main" val="4195867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31136" y="367792"/>
            <a:ext cx="7729728" cy="118872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51D45D-B824-41F6-A177-91459DD050E1}"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356179-D1BE-4368-869B-267F2EB5153C}" type="slidenum">
              <a:rPr lang="en-US" smtClean="0"/>
              <a:t>‹#›</a:t>
            </a:fld>
            <a:endParaRPr lang="en-US"/>
          </a:p>
        </p:txBody>
      </p:sp>
    </p:spTree>
    <p:extLst>
      <p:ext uri="{BB962C8B-B14F-4D97-AF65-F5344CB8AC3E}">
        <p14:creationId xmlns:p14="http://schemas.microsoft.com/office/powerpoint/2010/main" val="74945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1D45D-B824-41F6-A177-91459DD050E1}" type="datetimeFigureOut">
              <a:rPr lang="en-US" smtClean="0"/>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356179-D1BE-4368-869B-267F2EB5153C}" type="slidenum">
              <a:rPr lang="en-US" smtClean="0"/>
              <a:t>‹#›</a:t>
            </a:fld>
            <a:endParaRPr lang="en-US"/>
          </a:p>
        </p:txBody>
      </p:sp>
    </p:spTree>
    <p:extLst>
      <p:ext uri="{BB962C8B-B14F-4D97-AF65-F5344CB8AC3E}">
        <p14:creationId xmlns:p14="http://schemas.microsoft.com/office/powerpoint/2010/main" val="271428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351D45D-B824-41F6-A177-91459DD050E1}" type="datetimeFigureOut">
              <a:rPr lang="en-US" smtClean="0"/>
              <a:t>5/5/2020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1356179-D1BE-4368-869B-267F2EB5153C}" type="slidenum">
              <a:rPr lang="en-US" smtClean="0"/>
              <a:t>‹#›</a:t>
            </a:fld>
            <a:endParaRPr lang="en-US"/>
          </a:p>
        </p:txBody>
      </p:sp>
    </p:spTree>
    <p:extLst>
      <p:ext uri="{BB962C8B-B14F-4D97-AF65-F5344CB8AC3E}">
        <p14:creationId xmlns:p14="http://schemas.microsoft.com/office/powerpoint/2010/main" val="344242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351D45D-B824-41F6-A177-91459DD050E1}" type="datetimeFigureOut">
              <a:rPr lang="en-US" smtClean="0"/>
              <a:t>5/5/2020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1356179-D1BE-4368-869B-267F2EB5153C}" type="slidenum">
              <a:rPr lang="en-US" smtClean="0"/>
              <a:t>‹#›</a:t>
            </a:fld>
            <a:endParaRPr lang="en-US"/>
          </a:p>
        </p:txBody>
      </p:sp>
    </p:spTree>
    <p:extLst>
      <p:ext uri="{BB962C8B-B14F-4D97-AF65-F5344CB8AC3E}">
        <p14:creationId xmlns:p14="http://schemas.microsoft.com/office/powerpoint/2010/main" val="497037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67" r:id="rId8"/>
    <p:sldLayoutId id="2147483668" r:id="rId9"/>
    <p:sldLayoutId id="2147483669" r:id="rId10"/>
    <p:sldLayoutId id="2147483670" r:id="rId11"/>
    <p:sldLayoutId id="2147483671"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tags" Target="../tags/tag76.xml"/><Relationship Id="rId84" Type="http://schemas.openxmlformats.org/officeDocument/2006/relationships/tags" Target="../tags/tag84.xml"/><Relationship Id="rId89" Type="http://schemas.openxmlformats.org/officeDocument/2006/relationships/tags" Target="../tags/tag89.xml"/><Relationship Id="rId97" Type="http://schemas.openxmlformats.org/officeDocument/2006/relationships/tags" Target="../tags/tag97.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87" Type="http://schemas.openxmlformats.org/officeDocument/2006/relationships/tags" Target="../tags/tag87.xml"/><Relationship Id="rId102" Type="http://schemas.openxmlformats.org/officeDocument/2006/relationships/slideLayout" Target="../slideLayouts/slideLayout7.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90" Type="http://schemas.openxmlformats.org/officeDocument/2006/relationships/tags" Target="../tags/tag90.xml"/><Relationship Id="rId95" Type="http://schemas.openxmlformats.org/officeDocument/2006/relationships/tags" Target="../tags/tag95.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100" Type="http://schemas.openxmlformats.org/officeDocument/2006/relationships/tags" Target="../tags/tag100.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tags" Target="../tags/tag85.xml"/><Relationship Id="rId93" Type="http://schemas.openxmlformats.org/officeDocument/2006/relationships/tags" Target="../tags/tag93.xml"/><Relationship Id="rId98" Type="http://schemas.openxmlformats.org/officeDocument/2006/relationships/tags" Target="../tags/tag9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tags" Target="../tags/tag91.xml"/><Relationship Id="rId96" Type="http://schemas.openxmlformats.org/officeDocument/2006/relationships/tags" Target="../tags/tag96.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6" Type="http://schemas.openxmlformats.org/officeDocument/2006/relationships/tags" Target="../tags/tag127.xml"/><Relationship Id="rId117" Type="http://schemas.openxmlformats.org/officeDocument/2006/relationships/tags" Target="../tags/tag218.xml"/><Relationship Id="rId21" Type="http://schemas.openxmlformats.org/officeDocument/2006/relationships/tags" Target="../tags/tag122.xml"/><Relationship Id="rId42" Type="http://schemas.openxmlformats.org/officeDocument/2006/relationships/tags" Target="../tags/tag143.xml"/><Relationship Id="rId47" Type="http://schemas.openxmlformats.org/officeDocument/2006/relationships/tags" Target="../tags/tag148.xml"/><Relationship Id="rId63" Type="http://schemas.openxmlformats.org/officeDocument/2006/relationships/tags" Target="../tags/tag164.xml"/><Relationship Id="rId68" Type="http://schemas.openxmlformats.org/officeDocument/2006/relationships/tags" Target="../tags/tag169.xml"/><Relationship Id="rId84" Type="http://schemas.openxmlformats.org/officeDocument/2006/relationships/tags" Target="../tags/tag185.xml"/><Relationship Id="rId89" Type="http://schemas.openxmlformats.org/officeDocument/2006/relationships/tags" Target="../tags/tag190.xml"/><Relationship Id="rId112" Type="http://schemas.openxmlformats.org/officeDocument/2006/relationships/tags" Target="../tags/tag213.xml"/><Relationship Id="rId16" Type="http://schemas.openxmlformats.org/officeDocument/2006/relationships/tags" Target="../tags/tag117.xml"/><Relationship Id="rId107" Type="http://schemas.openxmlformats.org/officeDocument/2006/relationships/tags" Target="../tags/tag208.xml"/><Relationship Id="rId11" Type="http://schemas.openxmlformats.org/officeDocument/2006/relationships/tags" Target="../tags/tag112.xml"/><Relationship Id="rId32" Type="http://schemas.openxmlformats.org/officeDocument/2006/relationships/tags" Target="../tags/tag133.xml"/><Relationship Id="rId37" Type="http://schemas.openxmlformats.org/officeDocument/2006/relationships/tags" Target="../tags/tag138.xml"/><Relationship Id="rId53" Type="http://schemas.openxmlformats.org/officeDocument/2006/relationships/tags" Target="../tags/tag154.xml"/><Relationship Id="rId58" Type="http://schemas.openxmlformats.org/officeDocument/2006/relationships/tags" Target="../tags/tag159.xml"/><Relationship Id="rId74" Type="http://schemas.openxmlformats.org/officeDocument/2006/relationships/tags" Target="../tags/tag175.xml"/><Relationship Id="rId79" Type="http://schemas.openxmlformats.org/officeDocument/2006/relationships/tags" Target="../tags/tag180.xml"/><Relationship Id="rId102" Type="http://schemas.openxmlformats.org/officeDocument/2006/relationships/tags" Target="../tags/tag203.xml"/><Relationship Id="rId123" Type="http://schemas.openxmlformats.org/officeDocument/2006/relationships/tags" Target="../tags/tag224.xml"/><Relationship Id="rId5" Type="http://schemas.openxmlformats.org/officeDocument/2006/relationships/tags" Target="../tags/tag106.xml"/><Relationship Id="rId61" Type="http://schemas.openxmlformats.org/officeDocument/2006/relationships/tags" Target="../tags/tag162.xml"/><Relationship Id="rId82" Type="http://schemas.openxmlformats.org/officeDocument/2006/relationships/tags" Target="../tags/tag183.xml"/><Relationship Id="rId90" Type="http://schemas.openxmlformats.org/officeDocument/2006/relationships/tags" Target="../tags/tag191.xml"/><Relationship Id="rId95" Type="http://schemas.openxmlformats.org/officeDocument/2006/relationships/tags" Target="../tags/tag196.xml"/><Relationship Id="rId19" Type="http://schemas.openxmlformats.org/officeDocument/2006/relationships/tags" Target="../tags/tag120.xml"/><Relationship Id="rId14" Type="http://schemas.openxmlformats.org/officeDocument/2006/relationships/tags" Target="../tags/tag115.xml"/><Relationship Id="rId22" Type="http://schemas.openxmlformats.org/officeDocument/2006/relationships/tags" Target="../tags/tag123.xml"/><Relationship Id="rId27" Type="http://schemas.openxmlformats.org/officeDocument/2006/relationships/tags" Target="../tags/tag128.xml"/><Relationship Id="rId30" Type="http://schemas.openxmlformats.org/officeDocument/2006/relationships/tags" Target="../tags/tag131.xml"/><Relationship Id="rId35" Type="http://schemas.openxmlformats.org/officeDocument/2006/relationships/tags" Target="../tags/tag136.xml"/><Relationship Id="rId43" Type="http://schemas.openxmlformats.org/officeDocument/2006/relationships/tags" Target="../tags/tag144.xml"/><Relationship Id="rId48" Type="http://schemas.openxmlformats.org/officeDocument/2006/relationships/tags" Target="../tags/tag149.xml"/><Relationship Id="rId56" Type="http://schemas.openxmlformats.org/officeDocument/2006/relationships/tags" Target="../tags/tag157.xml"/><Relationship Id="rId64" Type="http://schemas.openxmlformats.org/officeDocument/2006/relationships/tags" Target="../tags/tag165.xml"/><Relationship Id="rId69" Type="http://schemas.openxmlformats.org/officeDocument/2006/relationships/tags" Target="../tags/tag170.xml"/><Relationship Id="rId77" Type="http://schemas.openxmlformats.org/officeDocument/2006/relationships/tags" Target="../tags/tag178.xml"/><Relationship Id="rId100" Type="http://schemas.openxmlformats.org/officeDocument/2006/relationships/tags" Target="../tags/tag201.xml"/><Relationship Id="rId105" Type="http://schemas.openxmlformats.org/officeDocument/2006/relationships/tags" Target="../tags/tag206.xml"/><Relationship Id="rId113" Type="http://schemas.openxmlformats.org/officeDocument/2006/relationships/tags" Target="../tags/tag214.xml"/><Relationship Id="rId118" Type="http://schemas.openxmlformats.org/officeDocument/2006/relationships/tags" Target="../tags/tag219.xml"/><Relationship Id="rId8" Type="http://schemas.openxmlformats.org/officeDocument/2006/relationships/tags" Target="../tags/tag109.xml"/><Relationship Id="rId51" Type="http://schemas.openxmlformats.org/officeDocument/2006/relationships/tags" Target="../tags/tag152.xml"/><Relationship Id="rId72" Type="http://schemas.openxmlformats.org/officeDocument/2006/relationships/tags" Target="../tags/tag173.xml"/><Relationship Id="rId80" Type="http://schemas.openxmlformats.org/officeDocument/2006/relationships/tags" Target="../tags/tag181.xml"/><Relationship Id="rId85" Type="http://schemas.openxmlformats.org/officeDocument/2006/relationships/tags" Target="../tags/tag186.xml"/><Relationship Id="rId93" Type="http://schemas.openxmlformats.org/officeDocument/2006/relationships/tags" Target="../tags/tag194.xml"/><Relationship Id="rId98" Type="http://schemas.openxmlformats.org/officeDocument/2006/relationships/tags" Target="../tags/tag199.xml"/><Relationship Id="rId121" Type="http://schemas.openxmlformats.org/officeDocument/2006/relationships/tags" Target="../tags/tag222.xml"/><Relationship Id="rId3" Type="http://schemas.openxmlformats.org/officeDocument/2006/relationships/tags" Target="../tags/tag104.xml"/><Relationship Id="rId12" Type="http://schemas.openxmlformats.org/officeDocument/2006/relationships/tags" Target="../tags/tag113.xml"/><Relationship Id="rId17" Type="http://schemas.openxmlformats.org/officeDocument/2006/relationships/tags" Target="../tags/tag118.xml"/><Relationship Id="rId25" Type="http://schemas.openxmlformats.org/officeDocument/2006/relationships/tags" Target="../tags/tag126.xml"/><Relationship Id="rId33" Type="http://schemas.openxmlformats.org/officeDocument/2006/relationships/tags" Target="../tags/tag134.xml"/><Relationship Id="rId38" Type="http://schemas.openxmlformats.org/officeDocument/2006/relationships/tags" Target="../tags/tag139.xml"/><Relationship Id="rId46" Type="http://schemas.openxmlformats.org/officeDocument/2006/relationships/tags" Target="../tags/tag147.xml"/><Relationship Id="rId59" Type="http://schemas.openxmlformats.org/officeDocument/2006/relationships/tags" Target="../tags/tag160.xml"/><Relationship Id="rId67" Type="http://schemas.openxmlformats.org/officeDocument/2006/relationships/tags" Target="../tags/tag168.xml"/><Relationship Id="rId103" Type="http://schemas.openxmlformats.org/officeDocument/2006/relationships/tags" Target="../tags/tag204.xml"/><Relationship Id="rId108" Type="http://schemas.openxmlformats.org/officeDocument/2006/relationships/tags" Target="../tags/tag209.xml"/><Relationship Id="rId116" Type="http://schemas.openxmlformats.org/officeDocument/2006/relationships/tags" Target="../tags/tag217.xml"/><Relationship Id="rId124" Type="http://schemas.openxmlformats.org/officeDocument/2006/relationships/tags" Target="../tags/tag225.xml"/><Relationship Id="rId20" Type="http://schemas.openxmlformats.org/officeDocument/2006/relationships/tags" Target="../tags/tag121.xml"/><Relationship Id="rId41" Type="http://schemas.openxmlformats.org/officeDocument/2006/relationships/tags" Target="../tags/tag142.xml"/><Relationship Id="rId54" Type="http://schemas.openxmlformats.org/officeDocument/2006/relationships/tags" Target="../tags/tag155.xml"/><Relationship Id="rId62" Type="http://schemas.openxmlformats.org/officeDocument/2006/relationships/tags" Target="../tags/tag163.xml"/><Relationship Id="rId70" Type="http://schemas.openxmlformats.org/officeDocument/2006/relationships/tags" Target="../tags/tag171.xml"/><Relationship Id="rId75" Type="http://schemas.openxmlformats.org/officeDocument/2006/relationships/tags" Target="../tags/tag176.xml"/><Relationship Id="rId83" Type="http://schemas.openxmlformats.org/officeDocument/2006/relationships/tags" Target="../tags/tag184.xml"/><Relationship Id="rId88" Type="http://schemas.openxmlformats.org/officeDocument/2006/relationships/tags" Target="../tags/tag189.xml"/><Relationship Id="rId91" Type="http://schemas.openxmlformats.org/officeDocument/2006/relationships/tags" Target="../tags/tag192.xml"/><Relationship Id="rId96" Type="http://schemas.openxmlformats.org/officeDocument/2006/relationships/tags" Target="../tags/tag197.xml"/><Relationship Id="rId111" Type="http://schemas.openxmlformats.org/officeDocument/2006/relationships/tags" Target="../tags/tag212.xml"/><Relationship Id="rId1" Type="http://schemas.openxmlformats.org/officeDocument/2006/relationships/tags" Target="../tags/tag102.xml"/><Relationship Id="rId6" Type="http://schemas.openxmlformats.org/officeDocument/2006/relationships/tags" Target="../tags/tag107.xml"/><Relationship Id="rId15" Type="http://schemas.openxmlformats.org/officeDocument/2006/relationships/tags" Target="../tags/tag116.xml"/><Relationship Id="rId23" Type="http://schemas.openxmlformats.org/officeDocument/2006/relationships/tags" Target="../tags/tag124.xml"/><Relationship Id="rId28" Type="http://schemas.openxmlformats.org/officeDocument/2006/relationships/tags" Target="../tags/tag129.xml"/><Relationship Id="rId36" Type="http://schemas.openxmlformats.org/officeDocument/2006/relationships/tags" Target="../tags/tag137.xml"/><Relationship Id="rId49" Type="http://schemas.openxmlformats.org/officeDocument/2006/relationships/tags" Target="../tags/tag150.xml"/><Relationship Id="rId57" Type="http://schemas.openxmlformats.org/officeDocument/2006/relationships/tags" Target="../tags/tag158.xml"/><Relationship Id="rId106" Type="http://schemas.openxmlformats.org/officeDocument/2006/relationships/tags" Target="../tags/tag207.xml"/><Relationship Id="rId114" Type="http://schemas.openxmlformats.org/officeDocument/2006/relationships/tags" Target="../tags/tag215.xml"/><Relationship Id="rId119" Type="http://schemas.openxmlformats.org/officeDocument/2006/relationships/tags" Target="../tags/tag220.xml"/><Relationship Id="rId10" Type="http://schemas.openxmlformats.org/officeDocument/2006/relationships/tags" Target="../tags/tag111.xml"/><Relationship Id="rId31" Type="http://schemas.openxmlformats.org/officeDocument/2006/relationships/tags" Target="../tags/tag132.xml"/><Relationship Id="rId44" Type="http://schemas.openxmlformats.org/officeDocument/2006/relationships/tags" Target="../tags/tag145.xml"/><Relationship Id="rId52" Type="http://schemas.openxmlformats.org/officeDocument/2006/relationships/tags" Target="../tags/tag153.xml"/><Relationship Id="rId60" Type="http://schemas.openxmlformats.org/officeDocument/2006/relationships/tags" Target="../tags/tag161.xml"/><Relationship Id="rId65" Type="http://schemas.openxmlformats.org/officeDocument/2006/relationships/tags" Target="../tags/tag166.xml"/><Relationship Id="rId73" Type="http://schemas.openxmlformats.org/officeDocument/2006/relationships/tags" Target="../tags/tag174.xml"/><Relationship Id="rId78" Type="http://schemas.openxmlformats.org/officeDocument/2006/relationships/tags" Target="../tags/tag179.xml"/><Relationship Id="rId81" Type="http://schemas.openxmlformats.org/officeDocument/2006/relationships/tags" Target="../tags/tag182.xml"/><Relationship Id="rId86" Type="http://schemas.openxmlformats.org/officeDocument/2006/relationships/tags" Target="../tags/tag187.xml"/><Relationship Id="rId94" Type="http://schemas.openxmlformats.org/officeDocument/2006/relationships/tags" Target="../tags/tag195.xml"/><Relationship Id="rId99" Type="http://schemas.openxmlformats.org/officeDocument/2006/relationships/tags" Target="../tags/tag200.xml"/><Relationship Id="rId101" Type="http://schemas.openxmlformats.org/officeDocument/2006/relationships/tags" Target="../tags/tag202.xml"/><Relationship Id="rId122" Type="http://schemas.openxmlformats.org/officeDocument/2006/relationships/tags" Target="../tags/tag223.xml"/><Relationship Id="rId4" Type="http://schemas.openxmlformats.org/officeDocument/2006/relationships/tags" Target="../tags/tag105.xml"/><Relationship Id="rId9" Type="http://schemas.openxmlformats.org/officeDocument/2006/relationships/tags" Target="../tags/tag110.xml"/><Relationship Id="rId13" Type="http://schemas.openxmlformats.org/officeDocument/2006/relationships/tags" Target="../tags/tag114.xml"/><Relationship Id="rId18" Type="http://schemas.openxmlformats.org/officeDocument/2006/relationships/tags" Target="../tags/tag119.xml"/><Relationship Id="rId39" Type="http://schemas.openxmlformats.org/officeDocument/2006/relationships/tags" Target="../tags/tag140.xml"/><Relationship Id="rId109" Type="http://schemas.openxmlformats.org/officeDocument/2006/relationships/tags" Target="../tags/tag210.xml"/><Relationship Id="rId34" Type="http://schemas.openxmlformats.org/officeDocument/2006/relationships/tags" Target="../tags/tag135.xml"/><Relationship Id="rId50" Type="http://schemas.openxmlformats.org/officeDocument/2006/relationships/tags" Target="../tags/tag151.xml"/><Relationship Id="rId55" Type="http://schemas.openxmlformats.org/officeDocument/2006/relationships/tags" Target="../tags/tag156.xml"/><Relationship Id="rId76" Type="http://schemas.openxmlformats.org/officeDocument/2006/relationships/tags" Target="../tags/tag177.xml"/><Relationship Id="rId97" Type="http://schemas.openxmlformats.org/officeDocument/2006/relationships/tags" Target="../tags/tag198.xml"/><Relationship Id="rId104" Type="http://schemas.openxmlformats.org/officeDocument/2006/relationships/tags" Target="../tags/tag205.xml"/><Relationship Id="rId120" Type="http://schemas.openxmlformats.org/officeDocument/2006/relationships/tags" Target="../tags/tag221.xml"/><Relationship Id="rId125" Type="http://schemas.openxmlformats.org/officeDocument/2006/relationships/slideLayout" Target="../slideLayouts/slideLayout8.xml"/><Relationship Id="rId7" Type="http://schemas.openxmlformats.org/officeDocument/2006/relationships/tags" Target="../tags/tag108.xml"/><Relationship Id="rId71" Type="http://schemas.openxmlformats.org/officeDocument/2006/relationships/tags" Target="../tags/tag172.xml"/><Relationship Id="rId92" Type="http://schemas.openxmlformats.org/officeDocument/2006/relationships/tags" Target="../tags/tag193.xml"/><Relationship Id="rId2" Type="http://schemas.openxmlformats.org/officeDocument/2006/relationships/tags" Target="../tags/tag103.xml"/><Relationship Id="rId29" Type="http://schemas.openxmlformats.org/officeDocument/2006/relationships/tags" Target="../tags/tag130.xml"/><Relationship Id="rId24" Type="http://schemas.openxmlformats.org/officeDocument/2006/relationships/tags" Target="../tags/tag125.xml"/><Relationship Id="rId40" Type="http://schemas.openxmlformats.org/officeDocument/2006/relationships/tags" Target="../tags/tag141.xml"/><Relationship Id="rId45" Type="http://schemas.openxmlformats.org/officeDocument/2006/relationships/tags" Target="../tags/tag146.xml"/><Relationship Id="rId66" Type="http://schemas.openxmlformats.org/officeDocument/2006/relationships/tags" Target="../tags/tag167.xml"/><Relationship Id="rId87" Type="http://schemas.openxmlformats.org/officeDocument/2006/relationships/tags" Target="../tags/tag188.xml"/><Relationship Id="rId110" Type="http://schemas.openxmlformats.org/officeDocument/2006/relationships/tags" Target="../tags/tag211.xml"/><Relationship Id="rId115" Type="http://schemas.openxmlformats.org/officeDocument/2006/relationships/tags" Target="../tags/tag21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C852-309E-4B84-A120-8E0D9DC8E2F0}"/>
              </a:ext>
            </a:extLst>
          </p:cNvPr>
          <p:cNvSpPr>
            <a:spLocks noGrp="1"/>
          </p:cNvSpPr>
          <p:nvPr>
            <p:ph type="ctrTitle"/>
          </p:nvPr>
        </p:nvSpPr>
        <p:spPr/>
        <p:txBody>
          <a:bodyPr/>
          <a:lstStyle/>
          <a:p>
            <a:r>
              <a:rPr lang="en-US" dirty="0"/>
              <a:t>Alumni Connect</a:t>
            </a:r>
            <a:br>
              <a:rPr lang="en-US" dirty="0"/>
            </a:br>
            <a:r>
              <a:rPr lang="en-US" sz="1800" dirty="0"/>
              <a:t>Project Roadmap</a:t>
            </a:r>
            <a:endParaRPr lang="en-US" dirty="0"/>
          </a:p>
        </p:txBody>
      </p:sp>
      <p:sp>
        <p:nvSpPr>
          <p:cNvPr id="5" name="Subtitle 4">
            <a:extLst>
              <a:ext uri="{FF2B5EF4-FFF2-40B4-BE49-F238E27FC236}">
                <a16:creationId xmlns:a16="http://schemas.microsoft.com/office/drawing/2014/main" id="{3BBF7C4D-A5C3-4FD2-AC1F-54EC45E2D70C}"/>
              </a:ext>
            </a:extLst>
          </p:cNvPr>
          <p:cNvSpPr>
            <a:spLocks noGrp="1"/>
          </p:cNvSpPr>
          <p:nvPr>
            <p:ph type="subTitle" idx="1"/>
          </p:nvPr>
        </p:nvSpPr>
        <p:spPr/>
        <p:txBody>
          <a:bodyPr/>
          <a:lstStyle/>
          <a:p>
            <a:r>
              <a:rPr lang="en-US" dirty="0"/>
              <a:t>Daniel Marzari</a:t>
            </a:r>
          </a:p>
        </p:txBody>
      </p:sp>
      <p:pic>
        <p:nvPicPr>
          <p:cNvPr id="2050" name="Picture 2" descr="Cairn University | Welcome to the Consortium for Global Education ...">
            <a:extLst>
              <a:ext uri="{FF2B5EF4-FFF2-40B4-BE49-F238E27FC236}">
                <a16:creationId xmlns:a16="http://schemas.microsoft.com/office/drawing/2014/main" id="{FFC31D15-E796-40AF-AFB5-7F1BE90CE4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794" b="17243"/>
          <a:stretch/>
        </p:blipFill>
        <p:spPr bwMode="auto">
          <a:xfrm>
            <a:off x="7583714" y="5360307"/>
            <a:ext cx="4608286" cy="1497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54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028D-8C9A-4F16-92FA-EE23CE945D31}"/>
              </a:ext>
            </a:extLst>
          </p:cNvPr>
          <p:cNvSpPr>
            <a:spLocks noGrp="1"/>
          </p:cNvSpPr>
          <p:nvPr>
            <p:ph type="title"/>
          </p:nvPr>
        </p:nvSpPr>
        <p:spPr/>
        <p:txBody>
          <a:bodyPr/>
          <a:lstStyle/>
          <a:p>
            <a:r>
              <a:rPr lang="en-US" dirty="0"/>
              <a:t>Goals of Alumni Connect</a:t>
            </a:r>
          </a:p>
        </p:txBody>
      </p:sp>
      <p:sp>
        <p:nvSpPr>
          <p:cNvPr id="3" name="Content Placeholder 2">
            <a:extLst>
              <a:ext uri="{FF2B5EF4-FFF2-40B4-BE49-F238E27FC236}">
                <a16:creationId xmlns:a16="http://schemas.microsoft.com/office/drawing/2014/main" id="{99E2AFF7-9D07-4101-926A-AB01991B8B2E}"/>
              </a:ext>
            </a:extLst>
          </p:cNvPr>
          <p:cNvSpPr>
            <a:spLocks noGrp="1"/>
          </p:cNvSpPr>
          <p:nvPr>
            <p:ph idx="1"/>
          </p:nvPr>
        </p:nvSpPr>
        <p:spPr>
          <a:xfrm>
            <a:off x="2231136" y="2390394"/>
            <a:ext cx="7729728" cy="949706"/>
          </a:xfrm>
        </p:spPr>
        <p:txBody>
          <a:bodyPr>
            <a:normAutofit/>
          </a:bodyPr>
          <a:lstStyle/>
          <a:p>
            <a:pPr marL="0" indent="0">
              <a:buNone/>
            </a:pPr>
            <a:r>
              <a:rPr lang="en-US" dirty="0"/>
              <a:t>Alumni Connect was created to cultivate university relations with alumni by providing various services to them and encouraging their continued involvement with the university, and investment in current students. </a:t>
            </a:r>
          </a:p>
        </p:txBody>
      </p:sp>
      <p:sp>
        <p:nvSpPr>
          <p:cNvPr id="8" name="Content Placeholder 2">
            <a:extLst>
              <a:ext uri="{FF2B5EF4-FFF2-40B4-BE49-F238E27FC236}">
                <a16:creationId xmlns:a16="http://schemas.microsoft.com/office/drawing/2014/main" id="{42C086C6-6022-458F-873D-BED36D9B49E5}"/>
              </a:ext>
            </a:extLst>
          </p:cNvPr>
          <p:cNvSpPr txBox="1">
            <a:spLocks/>
          </p:cNvSpPr>
          <p:nvPr/>
        </p:nvSpPr>
        <p:spPr>
          <a:xfrm>
            <a:off x="2231136" y="3429000"/>
            <a:ext cx="7729728" cy="2946400"/>
          </a:xfrm>
          <a:prstGeom prst="rect">
            <a:avLst/>
          </a:prstGeom>
        </p:spPr>
        <p:txBody>
          <a:bodyPr vert="horz" lIns="91440" tIns="45720" rIns="91440" bIns="45720" numCol="2" spcCol="9144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b="1" u="sng" dirty="0"/>
              <a:t>Objectives</a:t>
            </a:r>
            <a:r>
              <a:rPr lang="en-US" dirty="0"/>
              <a:t>:</a:t>
            </a:r>
          </a:p>
          <a:p>
            <a:r>
              <a:rPr lang="en-US" sz="1700" dirty="0"/>
              <a:t>Alumni Accounts (register, update/recover password)</a:t>
            </a:r>
          </a:p>
          <a:p>
            <a:r>
              <a:rPr lang="en-US" sz="1700" dirty="0"/>
              <a:t>Alumni Profiles (add, browse, connect, contact, delete/deactivate, update)</a:t>
            </a:r>
          </a:p>
          <a:p>
            <a:r>
              <a:rPr lang="en-US" sz="1700" dirty="0"/>
              <a:t>Administrator Reporting (queries with various criteria)</a:t>
            </a:r>
          </a:p>
          <a:p>
            <a:r>
              <a:rPr lang="en-US" sz="1700" dirty="0"/>
              <a:t>Self-Service portal (view transcript, diploma, and register for audits)</a:t>
            </a:r>
          </a:p>
          <a:p>
            <a:endParaRPr lang="en-US" sz="1700" dirty="0"/>
          </a:p>
          <a:p>
            <a:endParaRPr lang="en-US" sz="1700" dirty="0"/>
          </a:p>
          <a:p>
            <a:endParaRPr lang="en-US" sz="1700" dirty="0"/>
          </a:p>
          <a:p>
            <a:endParaRPr lang="en-US" sz="1700" dirty="0"/>
          </a:p>
          <a:p>
            <a:r>
              <a:rPr lang="en-US" sz="1700" dirty="0"/>
              <a:t>University Events (add, view, add to calendar/get notifications)</a:t>
            </a:r>
          </a:p>
          <a:p>
            <a:r>
              <a:rPr lang="en-US" sz="1700" dirty="0"/>
              <a:t>Forum Post (general communication with alumni and staff, job/internship opportunities, chapel/event speaker sign-up, mentorship/sponsorship inquiries)</a:t>
            </a:r>
          </a:p>
          <a:p>
            <a:r>
              <a:rPr lang="en-US" sz="1700" dirty="0"/>
              <a:t>Integration with Cairn app or separate mobile interface</a:t>
            </a:r>
          </a:p>
          <a:p>
            <a:endParaRPr lang="en-US" dirty="0"/>
          </a:p>
          <a:p>
            <a:endParaRPr lang="en-US" dirty="0"/>
          </a:p>
          <a:p>
            <a:endParaRPr lang="en-US" dirty="0"/>
          </a:p>
          <a:p>
            <a:endParaRPr lang="en-US" dirty="0"/>
          </a:p>
        </p:txBody>
      </p:sp>
      <p:pic>
        <p:nvPicPr>
          <p:cNvPr id="9" name="Picture 6" descr="Cairn University">
            <a:extLst>
              <a:ext uri="{FF2B5EF4-FFF2-40B4-BE49-F238E27FC236}">
                <a16:creationId xmlns:a16="http://schemas.microsoft.com/office/drawing/2014/main" id="{EB037390-07C7-4F58-894F-F33AF6AE1A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784" r="-6218" b="13678"/>
          <a:stretch/>
        </p:blipFill>
        <p:spPr bwMode="auto">
          <a:xfrm>
            <a:off x="10087428" y="6009264"/>
            <a:ext cx="2104571" cy="848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43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028D-8C9A-4F16-92FA-EE23CE945D31}"/>
              </a:ext>
            </a:extLst>
          </p:cNvPr>
          <p:cNvSpPr>
            <a:spLocks noGrp="1"/>
          </p:cNvSpPr>
          <p:nvPr>
            <p:ph type="title"/>
          </p:nvPr>
        </p:nvSpPr>
        <p:spPr/>
        <p:txBody>
          <a:bodyPr/>
          <a:lstStyle/>
          <a:p>
            <a:r>
              <a:rPr lang="en-US" dirty="0"/>
              <a:t>Current Features</a:t>
            </a:r>
          </a:p>
        </p:txBody>
      </p:sp>
      <p:sp>
        <p:nvSpPr>
          <p:cNvPr id="3" name="Content Placeholder 2">
            <a:extLst>
              <a:ext uri="{FF2B5EF4-FFF2-40B4-BE49-F238E27FC236}">
                <a16:creationId xmlns:a16="http://schemas.microsoft.com/office/drawing/2014/main" id="{99E2AFF7-9D07-4101-926A-AB01991B8B2E}"/>
              </a:ext>
            </a:extLst>
          </p:cNvPr>
          <p:cNvSpPr>
            <a:spLocks noGrp="1"/>
          </p:cNvSpPr>
          <p:nvPr>
            <p:ph idx="1"/>
          </p:nvPr>
        </p:nvSpPr>
        <p:spPr>
          <a:xfrm>
            <a:off x="2231136" y="2408428"/>
            <a:ext cx="7729728" cy="1188720"/>
          </a:xfrm>
        </p:spPr>
        <p:txBody>
          <a:bodyPr>
            <a:normAutofit/>
          </a:bodyPr>
          <a:lstStyle/>
          <a:p>
            <a:pPr marL="0" indent="0">
              <a:buNone/>
            </a:pPr>
            <a:r>
              <a:rPr lang="en-US" dirty="0"/>
              <a:t>Within the first 6 months of development, the following features have been successfully added. This system should be considered a beta test and will not be an official release until June of 2021.</a:t>
            </a:r>
          </a:p>
        </p:txBody>
      </p:sp>
      <p:sp>
        <p:nvSpPr>
          <p:cNvPr id="4" name="Content Placeholder 2">
            <a:extLst>
              <a:ext uri="{FF2B5EF4-FFF2-40B4-BE49-F238E27FC236}">
                <a16:creationId xmlns:a16="http://schemas.microsoft.com/office/drawing/2014/main" id="{0549572D-8F5E-4188-A2F0-27AA7F06A820}"/>
              </a:ext>
            </a:extLst>
          </p:cNvPr>
          <p:cNvSpPr txBox="1">
            <a:spLocks/>
          </p:cNvSpPr>
          <p:nvPr/>
        </p:nvSpPr>
        <p:spPr>
          <a:xfrm>
            <a:off x="2231136" y="3597148"/>
            <a:ext cx="7729728" cy="2006600"/>
          </a:xfrm>
          <a:prstGeom prst="rect">
            <a:avLst/>
          </a:prstGeom>
        </p:spPr>
        <p:txBody>
          <a:bodyPr vert="horz" lIns="91440" tIns="45720" rIns="91440" bIns="45720" numCol="2" spcCol="9144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700" dirty="0"/>
              <a:t>Alumni Accounts (imported, no registration or password recovery)</a:t>
            </a:r>
          </a:p>
          <a:p>
            <a:r>
              <a:rPr lang="en-US" sz="1700" dirty="0"/>
              <a:t>Alumni Profiles (add, browse, contact, update)</a:t>
            </a:r>
          </a:p>
          <a:p>
            <a:r>
              <a:rPr lang="en-US" sz="1700" dirty="0"/>
              <a:t>Administrator Reporting (queries with various criteria)</a:t>
            </a:r>
          </a:p>
          <a:p>
            <a:r>
              <a:rPr lang="en-US" sz="1700" dirty="0"/>
              <a:t>Self-Service portal (view transcript, get new diploma)</a:t>
            </a:r>
          </a:p>
          <a:p>
            <a:r>
              <a:rPr lang="en-US" sz="1700" dirty="0"/>
              <a:t>University Events (add, view)</a:t>
            </a:r>
          </a:p>
          <a:p>
            <a:r>
              <a:rPr lang="en-US" sz="1700" dirty="0"/>
              <a:t>Forum Post (general communication)</a:t>
            </a:r>
          </a:p>
        </p:txBody>
      </p:sp>
      <p:pic>
        <p:nvPicPr>
          <p:cNvPr id="6" name="Picture 6" descr="Cairn University">
            <a:extLst>
              <a:ext uri="{FF2B5EF4-FFF2-40B4-BE49-F238E27FC236}">
                <a16:creationId xmlns:a16="http://schemas.microsoft.com/office/drawing/2014/main" id="{CE7B7549-D52C-448C-A441-0DFF1CDAEE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784" r="-6218" b="13678"/>
          <a:stretch/>
        </p:blipFill>
        <p:spPr bwMode="auto">
          <a:xfrm>
            <a:off x="10087428" y="6009264"/>
            <a:ext cx="2104571" cy="848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536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94AA-6C0C-45CE-90AF-7A75C9E5D9C7}"/>
              </a:ext>
            </a:extLst>
          </p:cNvPr>
          <p:cNvSpPr>
            <a:spLocks noGrp="1"/>
          </p:cNvSpPr>
          <p:nvPr>
            <p:ph type="title"/>
          </p:nvPr>
        </p:nvSpPr>
        <p:spPr/>
        <p:txBody>
          <a:bodyPr/>
          <a:lstStyle/>
          <a:p>
            <a:r>
              <a:rPr lang="en-US" dirty="0"/>
              <a:t>Completed Development</a:t>
            </a:r>
          </a:p>
        </p:txBody>
      </p:sp>
      <p:grpSp>
        <p:nvGrpSpPr>
          <p:cNvPr id="3" name="Group 2">
            <a:extLst>
              <a:ext uri="{FF2B5EF4-FFF2-40B4-BE49-F238E27FC236}">
                <a16:creationId xmlns:a16="http://schemas.microsoft.com/office/drawing/2014/main" id="{811EFA1F-D15D-4202-978A-D3CD74AF10DC}"/>
              </a:ext>
            </a:extLst>
          </p:cNvPr>
          <p:cNvGrpSpPr/>
          <p:nvPr/>
        </p:nvGrpSpPr>
        <p:grpSpPr>
          <a:xfrm>
            <a:off x="405880" y="1745315"/>
            <a:ext cx="11380239" cy="4875431"/>
            <a:chOff x="392398" y="1558015"/>
            <a:chExt cx="11380239" cy="4875431"/>
          </a:xfrm>
        </p:grpSpPr>
        <p:sp>
          <p:nvSpPr>
            <p:cNvPr id="4" name="OTLSHAPE_SL_8911bceb679441adb3756a794b682f31_BackgroundRectangle">
              <a:extLst>
                <a:ext uri="{FF2B5EF4-FFF2-40B4-BE49-F238E27FC236}">
                  <a16:creationId xmlns:a16="http://schemas.microsoft.com/office/drawing/2014/main" id="{13FDC952-9025-42F8-B527-11E4785AD5DC}"/>
                </a:ext>
              </a:extLst>
            </p:cNvPr>
            <p:cNvSpPr/>
            <p:nvPr>
              <p:custDataLst>
                <p:tags r:id="rId1"/>
              </p:custDataLst>
            </p:nvPr>
          </p:nvSpPr>
          <p:spPr>
            <a:xfrm>
              <a:off x="406368" y="3785737"/>
              <a:ext cx="11290300" cy="1255437"/>
            </a:xfrm>
            <a:prstGeom prst="rect">
              <a:avLst/>
            </a:prstGeom>
            <a:solidFill>
              <a:srgbClr val="70AD47">
                <a:alpha val="14902"/>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TLSHAPE_SL_79f05e8de72e4cc385fce875fa65517f_BackgroundRectangle">
              <a:extLst>
                <a:ext uri="{FF2B5EF4-FFF2-40B4-BE49-F238E27FC236}">
                  <a16:creationId xmlns:a16="http://schemas.microsoft.com/office/drawing/2014/main" id="{166300EE-1663-401D-A49C-1BF2A376F018}"/>
                </a:ext>
              </a:extLst>
            </p:cNvPr>
            <p:cNvSpPr/>
            <p:nvPr>
              <p:custDataLst>
                <p:tags r:id="rId2"/>
              </p:custDataLst>
            </p:nvPr>
          </p:nvSpPr>
          <p:spPr>
            <a:xfrm>
              <a:off x="393120" y="2793203"/>
              <a:ext cx="11290300" cy="930656"/>
            </a:xfrm>
            <a:prstGeom prst="rect">
              <a:avLst/>
            </a:prstGeom>
            <a:solidFill>
              <a:srgbClr val="5B9BD5">
                <a:alpha val="14902"/>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TLSHAPE_SL_9eb76584bb32452eac07fb2637baea1a_BackgroundRectangle">
              <a:extLst>
                <a:ext uri="{FF2B5EF4-FFF2-40B4-BE49-F238E27FC236}">
                  <a16:creationId xmlns:a16="http://schemas.microsoft.com/office/drawing/2014/main" id="{993D9BD3-44F6-4E58-B7E7-A1E102C69F88}"/>
                </a:ext>
              </a:extLst>
            </p:cNvPr>
            <p:cNvSpPr/>
            <p:nvPr>
              <p:custDataLst>
                <p:tags r:id="rId3"/>
              </p:custDataLst>
            </p:nvPr>
          </p:nvSpPr>
          <p:spPr>
            <a:xfrm>
              <a:off x="438052" y="5687880"/>
              <a:ext cx="11290300" cy="736600"/>
            </a:xfrm>
            <a:prstGeom prst="rect">
              <a:avLst/>
            </a:prstGeom>
            <a:solidFill>
              <a:srgbClr val="B65D2C">
                <a:alpha val="14902"/>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OTLSHAPE_M_177188707e544830b8ce884a45b14d3a_Connector1">
              <a:extLst>
                <a:ext uri="{FF2B5EF4-FFF2-40B4-BE49-F238E27FC236}">
                  <a16:creationId xmlns:a16="http://schemas.microsoft.com/office/drawing/2014/main" id="{9CF445A3-A4DB-4617-ABC0-47AF0454F3D2}"/>
                </a:ext>
              </a:extLst>
            </p:cNvPr>
            <p:cNvCxnSpPr/>
            <p:nvPr>
              <p:custDataLst>
                <p:tags r:id="rId4"/>
              </p:custDataLst>
            </p:nvPr>
          </p:nvCxnSpPr>
          <p:spPr>
            <a:xfrm>
              <a:off x="2075916" y="1893831"/>
              <a:ext cx="0" cy="448522"/>
            </a:xfrm>
            <a:prstGeom prst="line">
              <a:avLst/>
            </a:prstGeom>
            <a:ln w="9525"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OTLSHAPE_M_e7d42421d9e640a2a107afa423141c46_Connector1">
              <a:extLst>
                <a:ext uri="{FF2B5EF4-FFF2-40B4-BE49-F238E27FC236}">
                  <a16:creationId xmlns:a16="http://schemas.microsoft.com/office/drawing/2014/main" id="{29ECEEE9-082D-40B5-9EB5-A7E7C1370A21}"/>
                </a:ext>
              </a:extLst>
            </p:cNvPr>
            <p:cNvCxnSpPr>
              <a:cxnSpLocks/>
            </p:cNvCxnSpPr>
            <p:nvPr>
              <p:custDataLst>
                <p:tags r:id="rId5"/>
              </p:custDataLst>
            </p:nvPr>
          </p:nvCxnSpPr>
          <p:spPr>
            <a:xfrm>
              <a:off x="3763883" y="1676336"/>
              <a:ext cx="6781" cy="678717"/>
            </a:xfrm>
            <a:prstGeom prst="line">
              <a:avLst/>
            </a:prstGeom>
            <a:ln w="9525"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OTLSHAPE_M_0e28a84cf6724e00a089964be0d24b0c_Connector1">
              <a:extLst>
                <a:ext uri="{FF2B5EF4-FFF2-40B4-BE49-F238E27FC236}">
                  <a16:creationId xmlns:a16="http://schemas.microsoft.com/office/drawing/2014/main" id="{B037244E-0F4D-47D9-9D62-9D6BA3F30A83}"/>
                </a:ext>
              </a:extLst>
            </p:cNvPr>
            <p:cNvCxnSpPr/>
            <p:nvPr>
              <p:custDataLst>
                <p:tags r:id="rId6"/>
              </p:custDataLst>
            </p:nvPr>
          </p:nvCxnSpPr>
          <p:spPr>
            <a:xfrm>
              <a:off x="4639645" y="1906531"/>
              <a:ext cx="0" cy="435822"/>
            </a:xfrm>
            <a:prstGeom prst="line">
              <a:avLst/>
            </a:prstGeom>
            <a:ln w="9525"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OTLSHAPE_M_78ab908f14c74c8898ac34d2665e12f2_Connector1">
              <a:extLst>
                <a:ext uri="{FF2B5EF4-FFF2-40B4-BE49-F238E27FC236}">
                  <a16:creationId xmlns:a16="http://schemas.microsoft.com/office/drawing/2014/main" id="{290E2A36-FC69-4914-AD80-576665C06F39}"/>
                </a:ext>
              </a:extLst>
            </p:cNvPr>
            <p:cNvCxnSpPr>
              <a:cxnSpLocks/>
            </p:cNvCxnSpPr>
            <p:nvPr>
              <p:custDataLst>
                <p:tags r:id="rId7"/>
              </p:custDataLst>
            </p:nvPr>
          </p:nvCxnSpPr>
          <p:spPr>
            <a:xfrm>
              <a:off x="8174223" y="1904838"/>
              <a:ext cx="4826" cy="437515"/>
            </a:xfrm>
            <a:prstGeom prst="line">
              <a:avLst/>
            </a:prstGeom>
            <a:ln w="9525"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OTLSHAPE_M_b1a2b0ad50c54f3db24b3aab69d68fc5_Connector1">
              <a:extLst>
                <a:ext uri="{FF2B5EF4-FFF2-40B4-BE49-F238E27FC236}">
                  <a16:creationId xmlns:a16="http://schemas.microsoft.com/office/drawing/2014/main" id="{0BBE9CC8-DBA0-4753-9096-00DBD03C2770}"/>
                </a:ext>
              </a:extLst>
            </p:cNvPr>
            <p:cNvCxnSpPr/>
            <p:nvPr>
              <p:custDataLst>
                <p:tags r:id="rId8"/>
              </p:custDataLst>
            </p:nvPr>
          </p:nvCxnSpPr>
          <p:spPr>
            <a:xfrm>
              <a:off x="10780737" y="1906531"/>
              <a:ext cx="0" cy="435822"/>
            </a:xfrm>
            <a:prstGeom prst="line">
              <a:avLst/>
            </a:prstGeom>
            <a:ln w="9525"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OTLSHAPE_TB_00000000000000000000000000000000_ScaleContainer">
              <a:extLst>
                <a:ext uri="{FF2B5EF4-FFF2-40B4-BE49-F238E27FC236}">
                  <a16:creationId xmlns:a16="http://schemas.microsoft.com/office/drawing/2014/main" id="{1E7A3C3F-7E89-4EAC-84B5-777CFB50FC65}"/>
                </a:ext>
              </a:extLst>
            </p:cNvPr>
            <p:cNvSpPr/>
            <p:nvPr>
              <p:custDataLst>
                <p:tags r:id="rId9"/>
              </p:custDataLst>
            </p:nvPr>
          </p:nvSpPr>
          <p:spPr>
            <a:xfrm>
              <a:off x="1057127" y="2342353"/>
              <a:ext cx="10607040" cy="254000"/>
            </a:xfrm>
            <a:prstGeom prst="roundRect">
              <a:avLst/>
            </a:prstGeom>
            <a:solidFill>
              <a:srgbClr val="44546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TLSHAPE_SL_79f05e8de72e4cc385fce875fa65517f_HeaderRectangle">
              <a:extLst>
                <a:ext uri="{FF2B5EF4-FFF2-40B4-BE49-F238E27FC236}">
                  <a16:creationId xmlns:a16="http://schemas.microsoft.com/office/drawing/2014/main" id="{A76D4BAF-AD15-4B07-8CE4-C83AFA8A1B95}"/>
                </a:ext>
              </a:extLst>
            </p:cNvPr>
            <p:cNvSpPr/>
            <p:nvPr>
              <p:custDataLst>
                <p:tags r:id="rId10"/>
              </p:custDataLst>
            </p:nvPr>
          </p:nvSpPr>
          <p:spPr>
            <a:xfrm>
              <a:off x="393120" y="2793203"/>
              <a:ext cx="660400" cy="930656"/>
            </a:xfrm>
            <a:prstGeom prst="rect">
              <a:avLst/>
            </a:prstGeom>
            <a:solidFill>
              <a:srgbClr val="5B9BD5">
                <a:alpha val="49804"/>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TLSHAPE_SL_9eb76584bb32452eac07fb2637baea1a_HeaderRectangle">
              <a:extLst>
                <a:ext uri="{FF2B5EF4-FFF2-40B4-BE49-F238E27FC236}">
                  <a16:creationId xmlns:a16="http://schemas.microsoft.com/office/drawing/2014/main" id="{6A8F4053-149A-4F57-92E0-91EF6412FCCF}"/>
                </a:ext>
              </a:extLst>
            </p:cNvPr>
            <p:cNvSpPr/>
            <p:nvPr>
              <p:custDataLst>
                <p:tags r:id="rId11"/>
              </p:custDataLst>
            </p:nvPr>
          </p:nvSpPr>
          <p:spPr>
            <a:xfrm>
              <a:off x="393120" y="5696846"/>
              <a:ext cx="660400" cy="736600"/>
            </a:xfrm>
            <a:prstGeom prst="rect">
              <a:avLst/>
            </a:prstGeom>
            <a:solidFill>
              <a:srgbClr val="B65D2C">
                <a:alpha val="49804"/>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OTLSHAPE_G_00000000000000000000000000000000_ShapeBelow0">
              <a:extLst>
                <a:ext uri="{FF2B5EF4-FFF2-40B4-BE49-F238E27FC236}">
                  <a16:creationId xmlns:a16="http://schemas.microsoft.com/office/drawing/2014/main" id="{DB2ED1DA-D7CF-4C8B-BB1D-FE7ED962766B}"/>
                </a:ext>
              </a:extLst>
            </p:cNvPr>
            <p:cNvCxnSpPr/>
            <p:nvPr>
              <p:custDataLst>
                <p:tags r:id="rId12"/>
              </p:custDataLst>
            </p:nvPr>
          </p:nvCxnSpPr>
          <p:spPr>
            <a:xfrm>
              <a:off x="2066127" y="2596353"/>
              <a:ext cx="0" cy="383709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OTLSHAPE_G_00000000000000000000000000000000_ShapeBelow1">
              <a:extLst>
                <a:ext uri="{FF2B5EF4-FFF2-40B4-BE49-F238E27FC236}">
                  <a16:creationId xmlns:a16="http://schemas.microsoft.com/office/drawing/2014/main" id="{52064117-99DD-492E-A672-7842526E468A}"/>
                </a:ext>
              </a:extLst>
            </p:cNvPr>
            <p:cNvCxnSpPr/>
            <p:nvPr>
              <p:custDataLst>
                <p:tags r:id="rId13"/>
              </p:custDataLst>
            </p:nvPr>
          </p:nvCxnSpPr>
          <p:spPr>
            <a:xfrm>
              <a:off x="2871841" y="2596353"/>
              <a:ext cx="0" cy="383709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OTLSHAPE_G_00000000000000000000000000000000_ShapeBelow2">
              <a:extLst>
                <a:ext uri="{FF2B5EF4-FFF2-40B4-BE49-F238E27FC236}">
                  <a16:creationId xmlns:a16="http://schemas.microsoft.com/office/drawing/2014/main" id="{1BB9DACD-A347-4918-9072-FEE8AB4F0CF2}"/>
                </a:ext>
              </a:extLst>
            </p:cNvPr>
            <p:cNvCxnSpPr/>
            <p:nvPr>
              <p:custDataLst>
                <p:tags r:id="rId14"/>
              </p:custDataLst>
            </p:nvPr>
          </p:nvCxnSpPr>
          <p:spPr>
            <a:xfrm>
              <a:off x="3763883" y="2596353"/>
              <a:ext cx="0" cy="383709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OTLSHAPE_G_00000000000000000000000000000000_ShapeBelow3">
              <a:extLst>
                <a:ext uri="{FF2B5EF4-FFF2-40B4-BE49-F238E27FC236}">
                  <a16:creationId xmlns:a16="http://schemas.microsoft.com/office/drawing/2014/main" id="{6C5A638E-6961-43DC-AB10-9F6F05268BF4}"/>
                </a:ext>
              </a:extLst>
            </p:cNvPr>
            <p:cNvCxnSpPr/>
            <p:nvPr>
              <p:custDataLst>
                <p:tags r:id="rId15"/>
              </p:custDataLst>
            </p:nvPr>
          </p:nvCxnSpPr>
          <p:spPr>
            <a:xfrm>
              <a:off x="4627149" y="2596353"/>
              <a:ext cx="0" cy="383709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OTLSHAPE_G_00000000000000000000000000000000_ShapeBelow4">
              <a:extLst>
                <a:ext uri="{FF2B5EF4-FFF2-40B4-BE49-F238E27FC236}">
                  <a16:creationId xmlns:a16="http://schemas.microsoft.com/office/drawing/2014/main" id="{BA48C4CB-4C49-4BED-B198-9DE8DF961654}"/>
                </a:ext>
              </a:extLst>
            </p:cNvPr>
            <p:cNvCxnSpPr/>
            <p:nvPr>
              <p:custDataLst>
                <p:tags r:id="rId16"/>
              </p:custDataLst>
            </p:nvPr>
          </p:nvCxnSpPr>
          <p:spPr>
            <a:xfrm>
              <a:off x="5519190" y="2596353"/>
              <a:ext cx="0" cy="383709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OTLSHAPE_G_00000000000000000000000000000000_ShapeBelow5">
              <a:extLst>
                <a:ext uri="{FF2B5EF4-FFF2-40B4-BE49-F238E27FC236}">
                  <a16:creationId xmlns:a16="http://schemas.microsoft.com/office/drawing/2014/main" id="{33C77F30-70AC-46E9-9586-BA7591FEC008}"/>
                </a:ext>
              </a:extLst>
            </p:cNvPr>
            <p:cNvCxnSpPr/>
            <p:nvPr>
              <p:custDataLst>
                <p:tags r:id="rId17"/>
              </p:custDataLst>
            </p:nvPr>
          </p:nvCxnSpPr>
          <p:spPr>
            <a:xfrm>
              <a:off x="6382456" y="2596353"/>
              <a:ext cx="0" cy="383709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OTLSHAPE_G_00000000000000000000000000000000_ShapeBelow6">
              <a:extLst>
                <a:ext uri="{FF2B5EF4-FFF2-40B4-BE49-F238E27FC236}">
                  <a16:creationId xmlns:a16="http://schemas.microsoft.com/office/drawing/2014/main" id="{90D869EA-6289-49A6-BE76-E31BF8A7E71E}"/>
                </a:ext>
              </a:extLst>
            </p:cNvPr>
            <p:cNvCxnSpPr/>
            <p:nvPr>
              <p:custDataLst>
                <p:tags r:id="rId18"/>
              </p:custDataLst>
            </p:nvPr>
          </p:nvCxnSpPr>
          <p:spPr>
            <a:xfrm>
              <a:off x="7274498" y="2596353"/>
              <a:ext cx="0" cy="383709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OTLSHAPE_G_00000000000000000000000000000000_ShapeBelow7">
              <a:extLst>
                <a:ext uri="{FF2B5EF4-FFF2-40B4-BE49-F238E27FC236}">
                  <a16:creationId xmlns:a16="http://schemas.microsoft.com/office/drawing/2014/main" id="{2244B92B-4BB4-48A4-96DB-6C571A0F0307}"/>
                </a:ext>
              </a:extLst>
            </p:cNvPr>
            <p:cNvCxnSpPr/>
            <p:nvPr>
              <p:custDataLst>
                <p:tags r:id="rId19"/>
              </p:custDataLst>
            </p:nvPr>
          </p:nvCxnSpPr>
          <p:spPr>
            <a:xfrm>
              <a:off x="8166539" y="2596353"/>
              <a:ext cx="0" cy="383709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OTLSHAPE_G_00000000000000000000000000000000_ShapeBelow8">
              <a:extLst>
                <a:ext uri="{FF2B5EF4-FFF2-40B4-BE49-F238E27FC236}">
                  <a16:creationId xmlns:a16="http://schemas.microsoft.com/office/drawing/2014/main" id="{BF7EE38D-586C-42E1-B255-0E5434EA8541}"/>
                </a:ext>
              </a:extLst>
            </p:cNvPr>
            <p:cNvCxnSpPr/>
            <p:nvPr>
              <p:custDataLst>
                <p:tags r:id="rId20"/>
              </p:custDataLst>
            </p:nvPr>
          </p:nvCxnSpPr>
          <p:spPr>
            <a:xfrm>
              <a:off x="9029805" y="2596353"/>
              <a:ext cx="0" cy="383709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OTLSHAPE_G_00000000000000000000000000000000_ShapeBelow9">
              <a:extLst>
                <a:ext uri="{FF2B5EF4-FFF2-40B4-BE49-F238E27FC236}">
                  <a16:creationId xmlns:a16="http://schemas.microsoft.com/office/drawing/2014/main" id="{68923676-35FA-45F8-91D5-DE694B77E7DE}"/>
                </a:ext>
              </a:extLst>
            </p:cNvPr>
            <p:cNvCxnSpPr/>
            <p:nvPr>
              <p:custDataLst>
                <p:tags r:id="rId21"/>
              </p:custDataLst>
            </p:nvPr>
          </p:nvCxnSpPr>
          <p:spPr>
            <a:xfrm>
              <a:off x="9921847" y="2596353"/>
              <a:ext cx="0" cy="383709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OTLSHAPE_G_00000000000000000000000000000000_ShapeBelow10">
              <a:extLst>
                <a:ext uri="{FF2B5EF4-FFF2-40B4-BE49-F238E27FC236}">
                  <a16:creationId xmlns:a16="http://schemas.microsoft.com/office/drawing/2014/main" id="{83280F14-0A29-4F58-AFCC-FB15E43730E3}"/>
                </a:ext>
              </a:extLst>
            </p:cNvPr>
            <p:cNvCxnSpPr/>
            <p:nvPr>
              <p:custDataLst>
                <p:tags r:id="rId22"/>
              </p:custDataLst>
            </p:nvPr>
          </p:nvCxnSpPr>
          <p:spPr>
            <a:xfrm>
              <a:off x="10785113" y="2596353"/>
              <a:ext cx="0" cy="383709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OTLSHAPE_SLT_cbc6053273674742982e85d542978064_Shape">
              <a:extLst>
                <a:ext uri="{FF2B5EF4-FFF2-40B4-BE49-F238E27FC236}">
                  <a16:creationId xmlns:a16="http://schemas.microsoft.com/office/drawing/2014/main" id="{DB7C2ED2-5523-4037-859B-A1A8E0932B62}"/>
                </a:ext>
              </a:extLst>
            </p:cNvPr>
            <p:cNvSpPr/>
            <p:nvPr>
              <p:custDataLst>
                <p:tags r:id="rId23"/>
              </p:custDataLst>
            </p:nvPr>
          </p:nvSpPr>
          <p:spPr>
            <a:xfrm>
              <a:off x="1174085" y="2856705"/>
              <a:ext cx="1578413" cy="170519"/>
            </a:xfrm>
            <a:prstGeom prst="roundRect">
              <a:avLst/>
            </a:prstGeom>
            <a:solidFill>
              <a:srgbClr val="5293CD"/>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TLSHAPE_SLT_9ce940d97a4b4fe7ac0ca3b0352deccb_Shape">
              <a:extLst>
                <a:ext uri="{FF2B5EF4-FFF2-40B4-BE49-F238E27FC236}">
                  <a16:creationId xmlns:a16="http://schemas.microsoft.com/office/drawing/2014/main" id="{A2D95E11-5EF0-4AC9-B649-1DBD0B11D326}"/>
                </a:ext>
              </a:extLst>
            </p:cNvPr>
            <p:cNvSpPr/>
            <p:nvPr>
              <p:custDataLst>
                <p:tags r:id="rId24"/>
              </p:custDataLst>
            </p:nvPr>
          </p:nvSpPr>
          <p:spPr>
            <a:xfrm>
              <a:off x="2066126" y="3078453"/>
              <a:ext cx="2179142" cy="170519"/>
            </a:xfrm>
            <a:prstGeom prst="roundRect">
              <a:avLst/>
            </a:prstGeom>
            <a:solidFill>
              <a:srgbClr val="5293CD"/>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TLSHAPE_SLT_2ff5b8e034b64a828622147da9a2f6b2_Shape">
              <a:extLst>
                <a:ext uri="{FF2B5EF4-FFF2-40B4-BE49-F238E27FC236}">
                  <a16:creationId xmlns:a16="http://schemas.microsoft.com/office/drawing/2014/main" id="{C757A0AF-1820-4D8E-9F09-97A9C33C7A67}"/>
                </a:ext>
              </a:extLst>
            </p:cNvPr>
            <p:cNvSpPr/>
            <p:nvPr>
              <p:custDataLst>
                <p:tags r:id="rId25"/>
              </p:custDataLst>
            </p:nvPr>
          </p:nvSpPr>
          <p:spPr>
            <a:xfrm>
              <a:off x="2528669" y="3292991"/>
              <a:ext cx="1264796" cy="170519"/>
            </a:xfrm>
            <a:prstGeom prst="roundRect">
              <a:avLst/>
            </a:prstGeom>
            <a:solidFill>
              <a:srgbClr val="5293CD"/>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TLSHAPE_SLT_7ca32acd5908471a904296b070111595_Shape">
              <a:extLst>
                <a:ext uri="{FF2B5EF4-FFF2-40B4-BE49-F238E27FC236}">
                  <a16:creationId xmlns:a16="http://schemas.microsoft.com/office/drawing/2014/main" id="{BDB188BD-5CF8-4F33-A8BF-EB6291F219B3}"/>
                </a:ext>
              </a:extLst>
            </p:cNvPr>
            <p:cNvSpPr/>
            <p:nvPr>
              <p:custDataLst>
                <p:tags r:id="rId26"/>
              </p:custDataLst>
            </p:nvPr>
          </p:nvSpPr>
          <p:spPr>
            <a:xfrm>
              <a:off x="2880016" y="3507961"/>
              <a:ext cx="1745382" cy="170519"/>
            </a:xfrm>
            <a:prstGeom prst="roundRect">
              <a:avLst/>
            </a:prstGeom>
            <a:solidFill>
              <a:srgbClr val="5293CD"/>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TLSHAPE_TB_00000000000000000000000000000000_ElapsedTime">
              <a:extLst>
                <a:ext uri="{FF2B5EF4-FFF2-40B4-BE49-F238E27FC236}">
                  <a16:creationId xmlns:a16="http://schemas.microsoft.com/office/drawing/2014/main" id="{11C1D424-EEC7-4340-8768-BF7C28378BB8}"/>
                </a:ext>
              </a:extLst>
            </p:cNvPr>
            <p:cNvSpPr/>
            <p:nvPr>
              <p:custDataLst>
                <p:tags r:id="rId27"/>
              </p:custDataLst>
            </p:nvPr>
          </p:nvSpPr>
          <p:spPr>
            <a:xfrm>
              <a:off x="1058541" y="2545553"/>
              <a:ext cx="10332720" cy="50800"/>
            </a:xfrm>
            <a:prstGeom prst="roundRect">
              <a:avLst/>
            </a:prstGeom>
            <a:solidFill>
              <a:srgbClr val="FF0000">
                <a:alpha val="74902"/>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TLSHAPE_SLM_32bf83aed685467d8920db510037242f_Shape">
              <a:extLst>
                <a:ext uri="{FF2B5EF4-FFF2-40B4-BE49-F238E27FC236}">
                  <a16:creationId xmlns:a16="http://schemas.microsoft.com/office/drawing/2014/main" id="{AA60AF55-0B67-414D-A1A0-2DA2F4B9654E}"/>
                </a:ext>
              </a:extLst>
            </p:cNvPr>
            <p:cNvSpPr/>
            <p:nvPr>
              <p:custDataLst>
                <p:tags r:id="rId28"/>
              </p:custDataLst>
            </p:nvPr>
          </p:nvSpPr>
          <p:spPr>
            <a:xfrm>
              <a:off x="8094413" y="2863845"/>
              <a:ext cx="152400" cy="177800"/>
            </a:xfrm>
            <a:prstGeom prst="diamond">
              <a:avLst/>
            </a:prstGeom>
            <a:solidFill>
              <a:srgbClr val="44546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TLSHAPE_SLM_07b98bcf678d4671aa63e6c90f0402aa_Shape">
              <a:extLst>
                <a:ext uri="{FF2B5EF4-FFF2-40B4-BE49-F238E27FC236}">
                  <a16:creationId xmlns:a16="http://schemas.microsoft.com/office/drawing/2014/main" id="{73272C35-5921-4525-8F28-FAB06918DF26}"/>
                </a:ext>
              </a:extLst>
            </p:cNvPr>
            <p:cNvSpPr/>
            <p:nvPr>
              <p:custDataLst>
                <p:tags r:id="rId29"/>
              </p:custDataLst>
            </p:nvPr>
          </p:nvSpPr>
          <p:spPr>
            <a:xfrm>
              <a:off x="10705837" y="6209926"/>
              <a:ext cx="152400" cy="177800"/>
            </a:xfrm>
            <a:prstGeom prst="star5">
              <a:avLst>
                <a:gd name="adj" fmla="val 25000"/>
                <a:gd name="hf" fmla="val 105146"/>
                <a:gd name="vf" fmla="val 110557"/>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3" name="OTLSHAPE_SL_79f05e8de72e4cc385fce875fa65517f_Header">
              <a:extLst>
                <a:ext uri="{FF2B5EF4-FFF2-40B4-BE49-F238E27FC236}">
                  <a16:creationId xmlns:a16="http://schemas.microsoft.com/office/drawing/2014/main" id="{DEB6E47E-7819-443C-AD37-E6F43504C01B}"/>
                </a:ext>
              </a:extLst>
            </p:cNvPr>
            <p:cNvSpPr txBox="1"/>
            <p:nvPr>
              <p:custDataLst>
                <p:tags r:id="rId30"/>
              </p:custDataLst>
            </p:nvPr>
          </p:nvSpPr>
          <p:spPr>
            <a:xfrm>
              <a:off x="393120" y="3186543"/>
              <a:ext cx="660400" cy="143976"/>
            </a:xfrm>
            <a:prstGeom prst="rect">
              <a:avLst/>
            </a:prstGeom>
            <a:noFill/>
          </p:spPr>
          <p:txBody>
            <a:bodyPr vert="horz" wrap="square" lIns="0" tIns="0" rIns="0" bIns="0" rtlCol="0" anchor="ctr" anchorCtr="0">
              <a:noAutofit/>
            </a:bodyPr>
            <a:lstStyle/>
            <a:p>
              <a:pPr algn="ctr"/>
              <a:r>
                <a:rPr lang="en-US" sz="1000" dirty="0">
                  <a:solidFill>
                    <a:srgbClr val="203864"/>
                  </a:solidFill>
                  <a:latin typeface="Franklin Gothic Medium" panose="020B0603020102020204" pitchFamily="34" charset="0"/>
                </a:rPr>
                <a:t>Plan</a:t>
              </a:r>
            </a:p>
          </p:txBody>
        </p:sp>
        <p:sp>
          <p:nvSpPr>
            <p:cNvPr id="34" name="OTLSHAPE_SL_9eb76584bb32452eac07fb2637baea1a_Header">
              <a:extLst>
                <a:ext uri="{FF2B5EF4-FFF2-40B4-BE49-F238E27FC236}">
                  <a16:creationId xmlns:a16="http://schemas.microsoft.com/office/drawing/2014/main" id="{3513F790-C0F5-44F7-BB5F-10CD593B10DE}"/>
                </a:ext>
              </a:extLst>
            </p:cNvPr>
            <p:cNvSpPr txBox="1"/>
            <p:nvPr>
              <p:custDataLst>
                <p:tags r:id="rId31"/>
              </p:custDataLst>
            </p:nvPr>
          </p:nvSpPr>
          <p:spPr>
            <a:xfrm>
              <a:off x="393120" y="5993159"/>
              <a:ext cx="660400" cy="143976"/>
            </a:xfrm>
            <a:prstGeom prst="rect">
              <a:avLst/>
            </a:prstGeom>
            <a:noFill/>
          </p:spPr>
          <p:txBody>
            <a:bodyPr vert="horz" wrap="square" lIns="0" tIns="0" rIns="0" bIns="0" rtlCol="0" anchor="ctr" anchorCtr="0">
              <a:noAutofit/>
            </a:bodyPr>
            <a:lstStyle/>
            <a:p>
              <a:pPr algn="ctr"/>
              <a:r>
                <a:rPr lang="en-US" sz="1000" dirty="0">
                  <a:solidFill>
                    <a:srgbClr val="C00000"/>
                  </a:solidFill>
                  <a:latin typeface="Franklin Gothic Medium" panose="020B0603020102020204" pitchFamily="34" charset="0"/>
                </a:rPr>
                <a:t>Launch</a:t>
              </a:r>
            </a:p>
          </p:txBody>
        </p:sp>
        <p:sp>
          <p:nvSpPr>
            <p:cNvPr id="35" name="OTLSHAPE_TB_00000000000000000000000000000000_TimescaleInterval1">
              <a:extLst>
                <a:ext uri="{FF2B5EF4-FFF2-40B4-BE49-F238E27FC236}">
                  <a16:creationId xmlns:a16="http://schemas.microsoft.com/office/drawing/2014/main" id="{C6B61836-5005-43AF-87D9-78297BFC37BB}"/>
                </a:ext>
              </a:extLst>
            </p:cNvPr>
            <p:cNvSpPr txBox="1"/>
            <p:nvPr>
              <p:custDataLst>
                <p:tags r:id="rId32"/>
              </p:custDataLst>
            </p:nvPr>
          </p:nvSpPr>
          <p:spPr>
            <a:xfrm>
              <a:off x="1176955" y="2337780"/>
              <a:ext cx="203582" cy="177800"/>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Jan</a:t>
              </a:r>
            </a:p>
          </p:txBody>
        </p:sp>
        <p:sp>
          <p:nvSpPr>
            <p:cNvPr id="36" name="OTLSHAPE_TB_00000000000000000000000000000000_TimescaleInterval2">
              <a:extLst>
                <a:ext uri="{FF2B5EF4-FFF2-40B4-BE49-F238E27FC236}">
                  <a16:creationId xmlns:a16="http://schemas.microsoft.com/office/drawing/2014/main" id="{C7867163-A897-4F9D-967F-1B6BDF1B7D03}"/>
                </a:ext>
              </a:extLst>
            </p:cNvPr>
            <p:cNvSpPr txBox="1"/>
            <p:nvPr>
              <p:custDataLst>
                <p:tags r:id="rId33"/>
              </p:custDataLst>
            </p:nvPr>
          </p:nvSpPr>
          <p:spPr>
            <a:xfrm>
              <a:off x="2884642" y="2351878"/>
              <a:ext cx="225383" cy="177800"/>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Feb</a:t>
              </a:r>
            </a:p>
          </p:txBody>
        </p:sp>
        <p:sp>
          <p:nvSpPr>
            <p:cNvPr id="37" name="OTLSHAPE_TB_00000000000000000000000000000000_TimescaleInterval3">
              <a:extLst>
                <a:ext uri="{FF2B5EF4-FFF2-40B4-BE49-F238E27FC236}">
                  <a16:creationId xmlns:a16="http://schemas.microsoft.com/office/drawing/2014/main" id="{CA1DD015-92C9-4993-9FB1-8E7302128EC4}"/>
                </a:ext>
              </a:extLst>
            </p:cNvPr>
            <p:cNvSpPr txBox="1"/>
            <p:nvPr>
              <p:custDataLst>
                <p:tags r:id="rId34"/>
              </p:custDataLst>
            </p:nvPr>
          </p:nvSpPr>
          <p:spPr>
            <a:xfrm>
              <a:off x="5534397" y="2351878"/>
              <a:ext cx="258084" cy="177800"/>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Mar</a:t>
              </a:r>
            </a:p>
          </p:txBody>
        </p:sp>
        <p:sp>
          <p:nvSpPr>
            <p:cNvPr id="38" name="OTLSHAPE_TB_00000000000000000000000000000000_TimescaleInterval4">
              <a:extLst>
                <a:ext uri="{FF2B5EF4-FFF2-40B4-BE49-F238E27FC236}">
                  <a16:creationId xmlns:a16="http://schemas.microsoft.com/office/drawing/2014/main" id="{9791862C-F27B-40CC-8B02-4054B9E6CBF7}"/>
                </a:ext>
              </a:extLst>
            </p:cNvPr>
            <p:cNvSpPr txBox="1"/>
            <p:nvPr>
              <p:custDataLst>
                <p:tags r:id="rId35"/>
              </p:custDataLst>
            </p:nvPr>
          </p:nvSpPr>
          <p:spPr>
            <a:xfrm>
              <a:off x="8194278" y="2351878"/>
              <a:ext cx="222818" cy="177800"/>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Apr</a:t>
              </a:r>
            </a:p>
          </p:txBody>
        </p:sp>
        <p:sp>
          <p:nvSpPr>
            <p:cNvPr id="39" name="OTLSHAPE_TB_00000000000000000000000000000000_TimescaleInterval5">
              <a:extLst>
                <a:ext uri="{FF2B5EF4-FFF2-40B4-BE49-F238E27FC236}">
                  <a16:creationId xmlns:a16="http://schemas.microsoft.com/office/drawing/2014/main" id="{FD4B4557-59DE-47FC-B5EE-80C37032ED53}"/>
                </a:ext>
              </a:extLst>
            </p:cNvPr>
            <p:cNvSpPr txBox="1"/>
            <p:nvPr>
              <p:custDataLst>
                <p:tags r:id="rId36"/>
              </p:custDataLst>
            </p:nvPr>
          </p:nvSpPr>
          <p:spPr>
            <a:xfrm>
              <a:off x="10780983" y="2354503"/>
              <a:ext cx="271228" cy="177800"/>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May</a:t>
              </a:r>
            </a:p>
          </p:txBody>
        </p:sp>
        <p:sp>
          <p:nvSpPr>
            <p:cNvPr id="40" name="OTLSHAPE_TB_00000000000000000000000000000000_ScaleMarking1">
              <a:extLst>
                <a:ext uri="{FF2B5EF4-FFF2-40B4-BE49-F238E27FC236}">
                  <a16:creationId xmlns:a16="http://schemas.microsoft.com/office/drawing/2014/main" id="{3DC73BB6-1170-4BAF-B592-2BB3718B97FB}"/>
                </a:ext>
              </a:extLst>
            </p:cNvPr>
            <p:cNvSpPr txBox="1"/>
            <p:nvPr>
              <p:custDataLst>
                <p:tags r:id="rId37"/>
              </p:custDataLst>
            </p:nvPr>
          </p:nvSpPr>
          <p:spPr>
            <a:xfrm>
              <a:off x="1085185" y="2156298"/>
              <a:ext cx="304955" cy="186055"/>
            </a:xfrm>
            <a:prstGeom prst="rect">
              <a:avLst/>
            </a:prstGeom>
            <a:noFill/>
          </p:spPr>
          <p:txBody>
            <a:bodyPr vert="horz" wrap="none" lIns="0" tIns="0" rIns="0" bIns="0" rtlCol="0" anchor="ctr" anchorCtr="0">
              <a:noAutofit/>
            </a:bodyPr>
            <a:lstStyle/>
            <a:p>
              <a:r>
                <a:rPr lang="en-US" sz="1200" spc="-20" dirty="0">
                  <a:solidFill>
                    <a:schemeClr val="dk2"/>
                  </a:solidFill>
                  <a:latin typeface="Calibri" panose="020F0502020204030204" pitchFamily="34" charset="0"/>
                </a:rPr>
                <a:t>2020</a:t>
              </a:r>
            </a:p>
          </p:txBody>
        </p:sp>
        <p:sp>
          <p:nvSpPr>
            <p:cNvPr id="41" name="OTLSHAPE_SLT_cbc6053273674742982e85d542978064_Title">
              <a:extLst>
                <a:ext uri="{FF2B5EF4-FFF2-40B4-BE49-F238E27FC236}">
                  <a16:creationId xmlns:a16="http://schemas.microsoft.com/office/drawing/2014/main" id="{9B49F3AC-1847-489F-8011-49ECA5048E60}"/>
                </a:ext>
              </a:extLst>
            </p:cNvPr>
            <p:cNvSpPr txBox="1"/>
            <p:nvPr>
              <p:custDataLst>
                <p:tags r:id="rId38"/>
              </p:custDataLst>
            </p:nvPr>
          </p:nvSpPr>
          <p:spPr>
            <a:xfrm>
              <a:off x="1179908" y="2858919"/>
              <a:ext cx="1572590" cy="170519"/>
            </a:xfrm>
            <a:prstGeom prst="rect">
              <a:avLst/>
            </a:prstGeom>
            <a:noFill/>
          </p:spPr>
          <p:txBody>
            <a:bodyPr vert="horz" wrap="square" lIns="0" tIns="0" rIns="0" bIns="0" rtlCol="0" anchor="ctr" anchorCtr="0">
              <a:noAutofit/>
            </a:bodyPr>
            <a:lstStyle/>
            <a:p>
              <a:pPr algn="ctr"/>
              <a:r>
                <a:rPr lang="en-US" sz="1100" spc="-4" dirty="0">
                  <a:solidFill>
                    <a:schemeClr val="lt1"/>
                  </a:solidFill>
                  <a:latin typeface="Calibri" panose="020F0502020204030204" pitchFamily="34" charset="0"/>
                </a:rPr>
                <a:t>Agile Project Management</a:t>
              </a:r>
            </a:p>
          </p:txBody>
        </p:sp>
        <p:sp>
          <p:nvSpPr>
            <p:cNvPr id="42" name="OTLSHAPE_SLT_9ce940d97a4b4fe7ac0ca3b0352deccb_Title">
              <a:extLst>
                <a:ext uri="{FF2B5EF4-FFF2-40B4-BE49-F238E27FC236}">
                  <a16:creationId xmlns:a16="http://schemas.microsoft.com/office/drawing/2014/main" id="{BEE208DF-9C91-4000-AA00-984488560935}"/>
                </a:ext>
              </a:extLst>
            </p:cNvPr>
            <p:cNvSpPr txBox="1"/>
            <p:nvPr>
              <p:custDataLst>
                <p:tags r:id="rId39"/>
              </p:custDataLst>
            </p:nvPr>
          </p:nvSpPr>
          <p:spPr>
            <a:xfrm>
              <a:off x="2067879" y="3080514"/>
              <a:ext cx="2177385" cy="170519"/>
            </a:xfrm>
            <a:prstGeom prst="rect">
              <a:avLst/>
            </a:prstGeom>
            <a:noFill/>
          </p:spPr>
          <p:txBody>
            <a:bodyPr vert="horz" wrap="square" lIns="0" tIns="0" rIns="0" bIns="0" rtlCol="0" anchor="ctr" anchorCtr="0">
              <a:noAutofit/>
            </a:bodyPr>
            <a:lstStyle/>
            <a:p>
              <a:pPr algn="ctr"/>
              <a:r>
                <a:rPr lang="en-US" sz="1100" spc="-4" dirty="0">
                  <a:solidFill>
                    <a:schemeClr val="lt1"/>
                  </a:solidFill>
                  <a:latin typeface="Calibri" panose="020F0502020204030204" pitchFamily="34" charset="0"/>
                </a:rPr>
                <a:t>Feature List, Site Map,  UML Diagram</a:t>
              </a:r>
              <a:r>
                <a:rPr lang="en-US" sz="1100" spc="-6" dirty="0">
                  <a:solidFill>
                    <a:schemeClr val="lt1"/>
                  </a:solidFill>
                  <a:latin typeface="Calibri" panose="020F0502020204030204" pitchFamily="34" charset="0"/>
                </a:rPr>
                <a:t> </a:t>
              </a:r>
            </a:p>
          </p:txBody>
        </p:sp>
        <p:sp>
          <p:nvSpPr>
            <p:cNvPr id="43" name="OTLSHAPE_SLT_2ff5b8e034b64a828622147da9a2f6b2_Title">
              <a:extLst>
                <a:ext uri="{FF2B5EF4-FFF2-40B4-BE49-F238E27FC236}">
                  <a16:creationId xmlns:a16="http://schemas.microsoft.com/office/drawing/2014/main" id="{23318B71-A94E-4ABC-BEA2-B17ED0C575FC}"/>
                </a:ext>
              </a:extLst>
            </p:cNvPr>
            <p:cNvSpPr txBox="1"/>
            <p:nvPr>
              <p:custDataLst>
                <p:tags r:id="rId40"/>
              </p:custDataLst>
            </p:nvPr>
          </p:nvSpPr>
          <p:spPr>
            <a:xfrm>
              <a:off x="2532194" y="3295206"/>
              <a:ext cx="1251661" cy="170519"/>
            </a:xfrm>
            <a:prstGeom prst="rect">
              <a:avLst/>
            </a:prstGeom>
            <a:noFill/>
          </p:spPr>
          <p:txBody>
            <a:bodyPr vert="horz" wrap="square" lIns="0" tIns="0" rIns="0" bIns="0" rtlCol="0" anchor="ctr" anchorCtr="0">
              <a:noAutofit/>
            </a:bodyPr>
            <a:lstStyle/>
            <a:p>
              <a:pPr algn="ctr"/>
              <a:r>
                <a:rPr lang="en-US" sz="1100" spc="-4" dirty="0">
                  <a:solidFill>
                    <a:schemeClr val="lt1"/>
                  </a:solidFill>
                  <a:latin typeface="Calibri" panose="020F0502020204030204" pitchFamily="34" charset="0"/>
                </a:rPr>
                <a:t>Project Quote</a:t>
              </a:r>
            </a:p>
          </p:txBody>
        </p:sp>
        <p:sp>
          <p:nvSpPr>
            <p:cNvPr id="44" name="OTLSHAPE_SL_207dd3271e3446038430a776476543e7_BackgroundRectangle">
              <a:extLst>
                <a:ext uri="{FF2B5EF4-FFF2-40B4-BE49-F238E27FC236}">
                  <a16:creationId xmlns:a16="http://schemas.microsoft.com/office/drawing/2014/main" id="{6F8261AF-5649-487D-BAF5-691B116C03BF}"/>
                </a:ext>
              </a:extLst>
            </p:cNvPr>
            <p:cNvSpPr/>
            <p:nvPr>
              <p:custDataLst>
                <p:tags r:id="rId41"/>
              </p:custDataLst>
            </p:nvPr>
          </p:nvSpPr>
          <p:spPr>
            <a:xfrm>
              <a:off x="392398" y="5107165"/>
              <a:ext cx="11290300" cy="520700"/>
            </a:xfrm>
            <a:prstGeom prst="rect">
              <a:avLst/>
            </a:prstGeom>
            <a:solidFill>
              <a:srgbClr val="FFC000">
                <a:alpha val="14902"/>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TLSHAPE_SL_207dd3271e3446038430a776476543e7_HeaderRectangle">
              <a:extLst>
                <a:ext uri="{FF2B5EF4-FFF2-40B4-BE49-F238E27FC236}">
                  <a16:creationId xmlns:a16="http://schemas.microsoft.com/office/drawing/2014/main" id="{EE332C28-AE3D-4294-9CDA-A9B7808ECA7E}"/>
                </a:ext>
              </a:extLst>
            </p:cNvPr>
            <p:cNvSpPr/>
            <p:nvPr>
              <p:custDataLst>
                <p:tags r:id="rId42"/>
              </p:custDataLst>
            </p:nvPr>
          </p:nvSpPr>
          <p:spPr>
            <a:xfrm>
              <a:off x="392398" y="5107165"/>
              <a:ext cx="660400" cy="520700"/>
            </a:xfrm>
            <a:prstGeom prst="rect">
              <a:avLst/>
            </a:prstGeom>
            <a:solidFill>
              <a:srgbClr val="FFC000">
                <a:alpha val="49804"/>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TLSHAPE_SLT_1548a45929d542f08ebbc364690e3865_Shape">
              <a:extLst>
                <a:ext uri="{FF2B5EF4-FFF2-40B4-BE49-F238E27FC236}">
                  <a16:creationId xmlns:a16="http://schemas.microsoft.com/office/drawing/2014/main" id="{394AFC32-6823-4EBF-9A31-EEEE91816526}"/>
                </a:ext>
              </a:extLst>
            </p:cNvPr>
            <p:cNvSpPr/>
            <p:nvPr>
              <p:custDataLst>
                <p:tags r:id="rId43"/>
              </p:custDataLst>
            </p:nvPr>
          </p:nvSpPr>
          <p:spPr>
            <a:xfrm>
              <a:off x="5523782" y="5409425"/>
              <a:ext cx="2631481" cy="203200"/>
            </a:xfrm>
            <a:prstGeom prst="leftRightArrow">
              <a:avLst>
                <a:gd name="adj1" fmla="val 75000"/>
                <a:gd name="adj2" fmla="val 50000"/>
              </a:avLst>
            </a:prstGeom>
            <a:solidFill>
              <a:srgbClr val="FEBA0A"/>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TLSHAPE_SLT_526de5b69e97497f9a5625d453beb623_Shape">
              <a:extLst>
                <a:ext uri="{FF2B5EF4-FFF2-40B4-BE49-F238E27FC236}">
                  <a16:creationId xmlns:a16="http://schemas.microsoft.com/office/drawing/2014/main" id="{ECCC8315-CFF4-4E88-A58B-80FC509CA256}"/>
                </a:ext>
              </a:extLst>
            </p:cNvPr>
            <p:cNvSpPr/>
            <p:nvPr>
              <p:custDataLst>
                <p:tags r:id="rId44"/>
              </p:custDataLst>
            </p:nvPr>
          </p:nvSpPr>
          <p:spPr>
            <a:xfrm>
              <a:off x="8155264" y="5417446"/>
              <a:ext cx="1774734" cy="203200"/>
            </a:xfrm>
            <a:prstGeom prst="leftRightArrow">
              <a:avLst>
                <a:gd name="adj1" fmla="val 75000"/>
                <a:gd name="adj2" fmla="val 50000"/>
              </a:avLst>
            </a:prstGeom>
            <a:solidFill>
              <a:srgbClr val="FEBA0A"/>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TLSHAPE_SLM_0919ae8ef9ce4bc889749ffc4f892b56_Shape">
              <a:extLst>
                <a:ext uri="{FF2B5EF4-FFF2-40B4-BE49-F238E27FC236}">
                  <a16:creationId xmlns:a16="http://schemas.microsoft.com/office/drawing/2014/main" id="{91005C4C-8DA4-4DE5-ABC7-73E7094E662A}"/>
                </a:ext>
              </a:extLst>
            </p:cNvPr>
            <p:cNvSpPr/>
            <p:nvPr>
              <p:custDataLst>
                <p:tags r:id="rId45"/>
              </p:custDataLst>
            </p:nvPr>
          </p:nvSpPr>
          <p:spPr>
            <a:xfrm>
              <a:off x="9940305" y="5152885"/>
              <a:ext cx="152400" cy="177800"/>
            </a:xfrm>
            <a:prstGeom prst="diamond">
              <a:avLst/>
            </a:prstGeom>
            <a:solidFill>
              <a:srgbClr val="CE92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TLSHAPE_SLM_16a9f781fbcf4348a90d41835fa3249e_Shape">
              <a:extLst>
                <a:ext uri="{FF2B5EF4-FFF2-40B4-BE49-F238E27FC236}">
                  <a16:creationId xmlns:a16="http://schemas.microsoft.com/office/drawing/2014/main" id="{D171313D-378E-4F61-AB96-456E3275CBD2}"/>
                </a:ext>
              </a:extLst>
            </p:cNvPr>
            <p:cNvSpPr/>
            <p:nvPr>
              <p:custDataLst>
                <p:tags r:id="rId46"/>
              </p:custDataLst>
            </p:nvPr>
          </p:nvSpPr>
          <p:spPr>
            <a:xfrm>
              <a:off x="8627437" y="5146284"/>
              <a:ext cx="152400" cy="177800"/>
            </a:xfrm>
            <a:prstGeom prst="diamond">
              <a:avLst/>
            </a:prstGeom>
            <a:solidFill>
              <a:srgbClr val="CE92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TLSHAPE_SLM_fa8c1b1ad9f94f8e90b327437f902a11_Shape">
              <a:extLst>
                <a:ext uri="{FF2B5EF4-FFF2-40B4-BE49-F238E27FC236}">
                  <a16:creationId xmlns:a16="http://schemas.microsoft.com/office/drawing/2014/main" id="{4483E959-5A57-4EAA-914F-F3ABAEE43245}"/>
                </a:ext>
              </a:extLst>
            </p:cNvPr>
            <p:cNvSpPr/>
            <p:nvPr>
              <p:custDataLst>
                <p:tags r:id="rId47"/>
              </p:custDataLst>
            </p:nvPr>
          </p:nvSpPr>
          <p:spPr>
            <a:xfrm>
              <a:off x="9270108" y="5143929"/>
              <a:ext cx="152400" cy="177800"/>
            </a:xfrm>
            <a:prstGeom prst="diamond">
              <a:avLst/>
            </a:prstGeom>
            <a:solidFill>
              <a:srgbClr val="CE92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TLSHAPE_SL_207dd3271e3446038430a776476543e7_Header">
              <a:extLst>
                <a:ext uri="{FF2B5EF4-FFF2-40B4-BE49-F238E27FC236}">
                  <a16:creationId xmlns:a16="http://schemas.microsoft.com/office/drawing/2014/main" id="{B35AE846-861A-46E2-9529-66329C59A0B5}"/>
                </a:ext>
              </a:extLst>
            </p:cNvPr>
            <p:cNvSpPr txBox="1"/>
            <p:nvPr>
              <p:custDataLst>
                <p:tags r:id="rId48"/>
              </p:custDataLst>
            </p:nvPr>
          </p:nvSpPr>
          <p:spPr>
            <a:xfrm>
              <a:off x="392398" y="5295527"/>
              <a:ext cx="660400" cy="143976"/>
            </a:xfrm>
            <a:prstGeom prst="rect">
              <a:avLst/>
            </a:prstGeom>
            <a:noFill/>
          </p:spPr>
          <p:txBody>
            <a:bodyPr vert="horz" wrap="square" lIns="0" tIns="0" rIns="0" bIns="0" rtlCol="0" anchor="ctr" anchorCtr="0">
              <a:noAutofit/>
            </a:bodyPr>
            <a:lstStyle/>
            <a:p>
              <a:pPr algn="ctr"/>
              <a:r>
                <a:rPr lang="en-US" sz="1000" dirty="0">
                  <a:solidFill>
                    <a:srgbClr val="765A00"/>
                  </a:solidFill>
                  <a:latin typeface="Franklin Gothic Medium" panose="020B0603020102020204" pitchFamily="34" charset="0"/>
                </a:rPr>
                <a:t>Test</a:t>
              </a:r>
            </a:p>
          </p:txBody>
        </p:sp>
        <p:sp>
          <p:nvSpPr>
            <p:cNvPr id="52" name="OTLSHAPE_SLM_0919ae8ef9ce4bc889749ffc4f892b56_Title">
              <a:extLst>
                <a:ext uri="{FF2B5EF4-FFF2-40B4-BE49-F238E27FC236}">
                  <a16:creationId xmlns:a16="http://schemas.microsoft.com/office/drawing/2014/main" id="{5AEB4CD3-865A-41A3-B5B1-9CCB013DEC7B}"/>
                </a:ext>
              </a:extLst>
            </p:cNvPr>
            <p:cNvSpPr txBox="1"/>
            <p:nvPr>
              <p:custDataLst>
                <p:tags r:id="rId49"/>
              </p:custDataLst>
            </p:nvPr>
          </p:nvSpPr>
          <p:spPr>
            <a:xfrm>
              <a:off x="10143505" y="5156526"/>
              <a:ext cx="660400" cy="170519"/>
            </a:xfrm>
            <a:prstGeom prst="rect">
              <a:avLst/>
            </a:prstGeom>
            <a:noFill/>
          </p:spPr>
          <p:txBody>
            <a:bodyPr vert="horz" wrap="square" lIns="0" tIns="0" rIns="0" bIns="0" rtlCol="0" anchor="ctr" anchorCtr="0">
              <a:spAutoFit/>
            </a:bodyPr>
            <a:lstStyle/>
            <a:p>
              <a:r>
                <a:rPr lang="en-US" sz="1100" b="1" spc="-6" dirty="0">
                  <a:solidFill>
                    <a:srgbClr val="7F6000"/>
                  </a:solidFill>
                  <a:latin typeface="Calibri" panose="020F0502020204030204" pitchFamily="34" charset="0"/>
                </a:rPr>
                <a:t>Monitoring</a:t>
              </a:r>
            </a:p>
          </p:txBody>
        </p:sp>
        <p:sp>
          <p:nvSpPr>
            <p:cNvPr id="53" name="OTLSHAPE_SLM_16a9f781fbcf4348a90d41835fa3249e_Title">
              <a:extLst>
                <a:ext uri="{FF2B5EF4-FFF2-40B4-BE49-F238E27FC236}">
                  <a16:creationId xmlns:a16="http://schemas.microsoft.com/office/drawing/2014/main" id="{04E81CE2-FC2E-4F9D-B290-41C0E5F4AF5D}"/>
                </a:ext>
              </a:extLst>
            </p:cNvPr>
            <p:cNvSpPr txBox="1"/>
            <p:nvPr>
              <p:custDataLst>
                <p:tags r:id="rId50"/>
              </p:custDataLst>
            </p:nvPr>
          </p:nvSpPr>
          <p:spPr>
            <a:xfrm>
              <a:off x="8823017" y="5142926"/>
              <a:ext cx="257129" cy="173538"/>
            </a:xfrm>
            <a:prstGeom prst="rect">
              <a:avLst/>
            </a:prstGeom>
            <a:noFill/>
          </p:spPr>
          <p:txBody>
            <a:bodyPr vert="horz" wrap="square" lIns="0" tIns="0" rIns="0" bIns="0" rtlCol="0" anchor="ctr" anchorCtr="0">
              <a:spAutoFit/>
            </a:bodyPr>
            <a:lstStyle/>
            <a:p>
              <a:r>
                <a:rPr lang="en-US" sz="1100" b="1" spc="-6" dirty="0">
                  <a:solidFill>
                    <a:srgbClr val="7F6000"/>
                  </a:solidFill>
                  <a:latin typeface="Calibri" panose="020F0502020204030204" pitchFamily="34" charset="0"/>
                </a:rPr>
                <a:t>UAT</a:t>
              </a:r>
            </a:p>
          </p:txBody>
        </p:sp>
        <p:sp>
          <p:nvSpPr>
            <p:cNvPr id="54" name="OTLSHAPE_SLM_fa8c1b1ad9f94f8e90b327437f902a11_Title">
              <a:extLst>
                <a:ext uri="{FF2B5EF4-FFF2-40B4-BE49-F238E27FC236}">
                  <a16:creationId xmlns:a16="http://schemas.microsoft.com/office/drawing/2014/main" id="{D19D0C25-4B39-496F-9B6E-E973B5083975}"/>
                </a:ext>
              </a:extLst>
            </p:cNvPr>
            <p:cNvSpPr txBox="1"/>
            <p:nvPr>
              <p:custDataLst>
                <p:tags r:id="rId51"/>
              </p:custDataLst>
            </p:nvPr>
          </p:nvSpPr>
          <p:spPr>
            <a:xfrm>
              <a:off x="9465688" y="5152150"/>
              <a:ext cx="206060" cy="169277"/>
            </a:xfrm>
            <a:prstGeom prst="rect">
              <a:avLst/>
            </a:prstGeom>
            <a:noFill/>
          </p:spPr>
          <p:txBody>
            <a:bodyPr vert="horz" wrap="square" lIns="0" tIns="0" rIns="0" bIns="0" rtlCol="0" anchor="ctr" anchorCtr="0">
              <a:spAutoFit/>
            </a:bodyPr>
            <a:lstStyle/>
            <a:p>
              <a:r>
                <a:rPr lang="en-US" sz="1100" b="1" spc="-2" dirty="0">
                  <a:solidFill>
                    <a:srgbClr val="7F6000"/>
                  </a:solidFill>
                  <a:latin typeface="Calibri" panose="020F0502020204030204" pitchFamily="34" charset="0"/>
                </a:rPr>
                <a:t>SIT</a:t>
              </a:r>
            </a:p>
          </p:txBody>
        </p:sp>
        <p:sp>
          <p:nvSpPr>
            <p:cNvPr id="55" name="OTLSHAPE_SLT_1548a45929d542f08ebbc364690e3865_Title">
              <a:extLst>
                <a:ext uri="{FF2B5EF4-FFF2-40B4-BE49-F238E27FC236}">
                  <a16:creationId xmlns:a16="http://schemas.microsoft.com/office/drawing/2014/main" id="{5B6AD108-05F7-447E-9B8C-B6C8F9368383}"/>
                </a:ext>
              </a:extLst>
            </p:cNvPr>
            <p:cNvSpPr txBox="1"/>
            <p:nvPr>
              <p:custDataLst>
                <p:tags r:id="rId52"/>
              </p:custDataLst>
            </p:nvPr>
          </p:nvSpPr>
          <p:spPr>
            <a:xfrm>
              <a:off x="5632779" y="5423867"/>
              <a:ext cx="2268758" cy="169277"/>
            </a:xfrm>
            <a:prstGeom prst="rect">
              <a:avLst/>
            </a:prstGeom>
            <a:noFill/>
          </p:spPr>
          <p:txBody>
            <a:bodyPr vert="horz" wrap="square" lIns="0" tIns="0" rIns="0" bIns="0" rtlCol="0" anchor="ctr" anchorCtr="0">
              <a:spAutoFit/>
            </a:bodyPr>
            <a:lstStyle/>
            <a:p>
              <a:pPr algn="ctr"/>
              <a:r>
                <a:rPr lang="en-US" sz="1100" spc="-8" dirty="0">
                  <a:solidFill>
                    <a:srgbClr val="484848"/>
                  </a:solidFill>
                  <a:latin typeface="Calibri" panose="020F0502020204030204" pitchFamily="34" charset="0"/>
                </a:rPr>
                <a:t>Database Integration</a:t>
              </a:r>
            </a:p>
          </p:txBody>
        </p:sp>
        <p:sp>
          <p:nvSpPr>
            <p:cNvPr id="56" name="OTLSHAPE_SLT_526de5b69e97497f9a5625d453beb623_Title">
              <a:extLst>
                <a:ext uri="{FF2B5EF4-FFF2-40B4-BE49-F238E27FC236}">
                  <a16:creationId xmlns:a16="http://schemas.microsoft.com/office/drawing/2014/main" id="{563AC389-6130-4B77-864A-EA163E9FB112}"/>
                </a:ext>
              </a:extLst>
            </p:cNvPr>
            <p:cNvSpPr txBox="1"/>
            <p:nvPr>
              <p:custDataLst>
                <p:tags r:id="rId53"/>
              </p:custDataLst>
            </p:nvPr>
          </p:nvSpPr>
          <p:spPr>
            <a:xfrm>
              <a:off x="8275911" y="5431609"/>
              <a:ext cx="1582183" cy="169277"/>
            </a:xfrm>
            <a:prstGeom prst="rect">
              <a:avLst/>
            </a:prstGeom>
            <a:noFill/>
          </p:spPr>
          <p:txBody>
            <a:bodyPr vert="horz" wrap="square" lIns="0" tIns="0" rIns="0" bIns="0" rtlCol="0" anchor="ctr" anchorCtr="0">
              <a:spAutoFit/>
            </a:bodyPr>
            <a:lstStyle/>
            <a:p>
              <a:pPr algn="ctr"/>
              <a:r>
                <a:rPr lang="en-US" sz="1100" spc="-6" dirty="0">
                  <a:solidFill>
                    <a:srgbClr val="484848"/>
                  </a:solidFill>
                  <a:latin typeface="Calibri" panose="020F0502020204030204" pitchFamily="34" charset="0"/>
                </a:rPr>
                <a:t>Heroku Integration</a:t>
              </a:r>
            </a:p>
          </p:txBody>
        </p:sp>
        <p:sp>
          <p:nvSpPr>
            <p:cNvPr id="57" name="OTLSHAPE_SL_8911bceb679441adb3756a794b682f31_HeaderRectangle">
              <a:extLst>
                <a:ext uri="{FF2B5EF4-FFF2-40B4-BE49-F238E27FC236}">
                  <a16:creationId xmlns:a16="http://schemas.microsoft.com/office/drawing/2014/main" id="{A8BA1B5D-F243-4A84-9220-4FB2144F9FDF}"/>
                </a:ext>
              </a:extLst>
            </p:cNvPr>
            <p:cNvSpPr/>
            <p:nvPr>
              <p:custDataLst>
                <p:tags r:id="rId54"/>
              </p:custDataLst>
            </p:nvPr>
          </p:nvSpPr>
          <p:spPr>
            <a:xfrm>
              <a:off x="406368" y="3793709"/>
              <a:ext cx="660400" cy="1255437"/>
            </a:xfrm>
            <a:prstGeom prst="rect">
              <a:avLst/>
            </a:prstGeom>
            <a:solidFill>
              <a:srgbClr val="70AD47">
                <a:alpha val="49804"/>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TLSHAPE_SLT_47cbe89cdf5541999ae0d3ac526194f6_Shape">
              <a:extLst>
                <a:ext uri="{FF2B5EF4-FFF2-40B4-BE49-F238E27FC236}">
                  <a16:creationId xmlns:a16="http://schemas.microsoft.com/office/drawing/2014/main" id="{44873074-CA1D-4E4D-ADB8-8BF702F27ED7}"/>
                </a:ext>
              </a:extLst>
            </p:cNvPr>
            <p:cNvSpPr/>
            <p:nvPr>
              <p:custDataLst>
                <p:tags r:id="rId55"/>
              </p:custDataLst>
            </p:nvPr>
          </p:nvSpPr>
          <p:spPr>
            <a:xfrm>
              <a:off x="4645811" y="3927059"/>
              <a:ext cx="5303520" cy="170519"/>
            </a:xfrm>
            <a:prstGeom prst="homePlate">
              <a:avLst/>
            </a:prstGeom>
            <a:solidFill>
              <a:srgbClr val="74AD4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TLSHAPE_SLM_26c569c01e6a47b8b9bb6219068dc08e_Shape">
              <a:extLst>
                <a:ext uri="{FF2B5EF4-FFF2-40B4-BE49-F238E27FC236}">
                  <a16:creationId xmlns:a16="http://schemas.microsoft.com/office/drawing/2014/main" id="{F6F054B7-08C5-4CDF-AE44-1C4DED59B9B4}"/>
                </a:ext>
              </a:extLst>
            </p:cNvPr>
            <p:cNvSpPr/>
            <p:nvPr>
              <p:custDataLst>
                <p:tags r:id="rId56"/>
              </p:custDataLst>
            </p:nvPr>
          </p:nvSpPr>
          <p:spPr>
            <a:xfrm>
              <a:off x="9842081" y="4742103"/>
              <a:ext cx="152400" cy="177800"/>
            </a:xfrm>
            <a:prstGeom prst="diamond">
              <a:avLst/>
            </a:prstGeom>
            <a:solidFill>
              <a:srgbClr val="39721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TLSHAPE_SLM_2b6880f149c64214b6129ec8ddf5343e_Shape">
              <a:extLst>
                <a:ext uri="{FF2B5EF4-FFF2-40B4-BE49-F238E27FC236}">
                  <a16:creationId xmlns:a16="http://schemas.microsoft.com/office/drawing/2014/main" id="{72B7FE79-8D9B-4FA9-9F7C-78BA8BB0F02B}"/>
                </a:ext>
              </a:extLst>
            </p:cNvPr>
            <p:cNvSpPr/>
            <p:nvPr>
              <p:custDataLst>
                <p:tags r:id="rId57"/>
              </p:custDataLst>
            </p:nvPr>
          </p:nvSpPr>
          <p:spPr>
            <a:xfrm>
              <a:off x="8087777" y="4742103"/>
              <a:ext cx="152400" cy="177800"/>
            </a:xfrm>
            <a:prstGeom prst="diamond">
              <a:avLst/>
            </a:prstGeom>
            <a:solidFill>
              <a:srgbClr val="39721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TLSHAPE_SL_8911bceb679441adb3756a794b682f31_Header">
              <a:extLst>
                <a:ext uri="{FF2B5EF4-FFF2-40B4-BE49-F238E27FC236}">
                  <a16:creationId xmlns:a16="http://schemas.microsoft.com/office/drawing/2014/main" id="{0E97B2D4-0BFA-48F3-BA8E-AC4D56F4AB44}"/>
                </a:ext>
              </a:extLst>
            </p:cNvPr>
            <p:cNvSpPr txBox="1"/>
            <p:nvPr>
              <p:custDataLst>
                <p:tags r:id="rId58"/>
              </p:custDataLst>
            </p:nvPr>
          </p:nvSpPr>
          <p:spPr>
            <a:xfrm>
              <a:off x="406368" y="4349440"/>
              <a:ext cx="660400" cy="143976"/>
            </a:xfrm>
            <a:prstGeom prst="rect">
              <a:avLst/>
            </a:prstGeom>
            <a:noFill/>
          </p:spPr>
          <p:txBody>
            <a:bodyPr vert="horz" wrap="square" lIns="0" tIns="0" rIns="0" bIns="0" rtlCol="0" anchor="ctr" anchorCtr="0">
              <a:noAutofit/>
            </a:bodyPr>
            <a:lstStyle/>
            <a:p>
              <a:pPr algn="ctr"/>
              <a:r>
                <a:rPr lang="en-US" sz="1000" dirty="0">
                  <a:solidFill>
                    <a:srgbClr val="276700"/>
                  </a:solidFill>
                  <a:latin typeface="Franklin Gothic Medium" panose="020B0603020102020204" pitchFamily="34" charset="0"/>
                </a:rPr>
                <a:t>Develop</a:t>
              </a:r>
            </a:p>
          </p:txBody>
        </p:sp>
        <p:sp>
          <p:nvSpPr>
            <p:cNvPr id="62" name="OTLSHAPE_SLT_47cbe89cdf5541999ae0d3ac526194f6_Title">
              <a:extLst>
                <a:ext uri="{FF2B5EF4-FFF2-40B4-BE49-F238E27FC236}">
                  <a16:creationId xmlns:a16="http://schemas.microsoft.com/office/drawing/2014/main" id="{E3A8C1F5-13C2-4A84-8D39-069A270B6D26}"/>
                </a:ext>
              </a:extLst>
            </p:cNvPr>
            <p:cNvSpPr txBox="1"/>
            <p:nvPr>
              <p:custDataLst>
                <p:tags r:id="rId59"/>
              </p:custDataLst>
            </p:nvPr>
          </p:nvSpPr>
          <p:spPr>
            <a:xfrm>
              <a:off x="4635749" y="3919836"/>
              <a:ext cx="3474720" cy="169277"/>
            </a:xfrm>
            <a:prstGeom prst="rect">
              <a:avLst/>
            </a:prstGeom>
            <a:noFill/>
          </p:spPr>
          <p:txBody>
            <a:bodyPr vert="horz" wrap="square" lIns="0" tIns="0" rIns="0" bIns="0" rtlCol="0" anchor="ctr" anchorCtr="0">
              <a:spAutoFit/>
            </a:bodyPr>
            <a:lstStyle/>
            <a:p>
              <a:pPr algn="ctr"/>
              <a:r>
                <a:rPr lang="en-US" sz="1100" spc="-4" dirty="0">
                  <a:solidFill>
                    <a:schemeClr val="lt1"/>
                  </a:solidFill>
                  <a:latin typeface="Calibri" panose="020F0502020204030204" pitchFamily="34" charset="0"/>
                </a:rPr>
                <a:t>Development Phase 1</a:t>
              </a:r>
            </a:p>
          </p:txBody>
        </p:sp>
        <p:sp>
          <p:nvSpPr>
            <p:cNvPr id="63" name="OTLSHAPE_SLM_26c569c01e6a47b8b9bb6219068dc08e_Title">
              <a:extLst>
                <a:ext uri="{FF2B5EF4-FFF2-40B4-BE49-F238E27FC236}">
                  <a16:creationId xmlns:a16="http://schemas.microsoft.com/office/drawing/2014/main" id="{78A22D6B-C9AF-4AC6-A428-1BB1F4483DB0}"/>
                </a:ext>
              </a:extLst>
            </p:cNvPr>
            <p:cNvSpPr txBox="1"/>
            <p:nvPr>
              <p:custDataLst>
                <p:tags r:id="rId60"/>
              </p:custDataLst>
            </p:nvPr>
          </p:nvSpPr>
          <p:spPr>
            <a:xfrm>
              <a:off x="10045281" y="4745744"/>
              <a:ext cx="1028700" cy="170519"/>
            </a:xfrm>
            <a:prstGeom prst="rect">
              <a:avLst/>
            </a:prstGeom>
            <a:noFill/>
          </p:spPr>
          <p:txBody>
            <a:bodyPr vert="horz" wrap="square" lIns="0" tIns="0" rIns="0" bIns="0" rtlCol="0" anchor="ctr" anchorCtr="0">
              <a:spAutoFit/>
            </a:bodyPr>
            <a:lstStyle/>
            <a:p>
              <a:r>
                <a:rPr lang="en-US" sz="1100" b="1" spc="-8" dirty="0">
                  <a:solidFill>
                    <a:schemeClr val="dk1"/>
                  </a:solidFill>
                  <a:latin typeface="Calibri" panose="020F0502020204030204" pitchFamily="34" charset="0"/>
                </a:rPr>
                <a:t>System Go-Live</a:t>
              </a:r>
            </a:p>
          </p:txBody>
        </p:sp>
        <p:sp>
          <p:nvSpPr>
            <p:cNvPr id="64" name="OTLSHAPE_SLM_2b6880f149c64214b6129ec8ddf5343e_Title">
              <a:extLst>
                <a:ext uri="{FF2B5EF4-FFF2-40B4-BE49-F238E27FC236}">
                  <a16:creationId xmlns:a16="http://schemas.microsoft.com/office/drawing/2014/main" id="{0F6E99EB-3DE6-49F2-B335-BF36EBA83FFF}"/>
                </a:ext>
              </a:extLst>
            </p:cNvPr>
            <p:cNvSpPr txBox="1"/>
            <p:nvPr>
              <p:custDataLst>
                <p:tags r:id="rId61"/>
              </p:custDataLst>
            </p:nvPr>
          </p:nvSpPr>
          <p:spPr>
            <a:xfrm>
              <a:off x="8290977" y="4745744"/>
              <a:ext cx="1206500" cy="170519"/>
            </a:xfrm>
            <a:prstGeom prst="rect">
              <a:avLst/>
            </a:prstGeom>
            <a:noFill/>
          </p:spPr>
          <p:txBody>
            <a:bodyPr vert="horz" wrap="square" lIns="0" tIns="0" rIns="0" bIns="0" rtlCol="0" anchor="ctr" anchorCtr="0">
              <a:spAutoFit/>
            </a:bodyPr>
            <a:lstStyle/>
            <a:p>
              <a:r>
                <a:rPr lang="en-US" sz="1100" b="1" spc="-6" dirty="0">
                  <a:solidFill>
                    <a:schemeClr val="dk1"/>
                  </a:solidFill>
                  <a:latin typeface="Calibri" panose="020F0502020204030204" pitchFamily="34" charset="0"/>
                </a:rPr>
                <a:t>Test Deployment</a:t>
              </a:r>
            </a:p>
          </p:txBody>
        </p:sp>
        <p:sp>
          <p:nvSpPr>
            <p:cNvPr id="65" name="OTLSHAPE_SLM_07b98bcf678d4671aa63e6c90f0402aa_Title">
              <a:extLst>
                <a:ext uri="{FF2B5EF4-FFF2-40B4-BE49-F238E27FC236}">
                  <a16:creationId xmlns:a16="http://schemas.microsoft.com/office/drawing/2014/main" id="{8C1E2D02-20A1-42EB-B9C4-4A0CA0B85B7D}"/>
                </a:ext>
              </a:extLst>
            </p:cNvPr>
            <p:cNvSpPr txBox="1"/>
            <p:nvPr>
              <p:custDataLst>
                <p:tags r:id="rId62"/>
              </p:custDataLst>
            </p:nvPr>
          </p:nvSpPr>
          <p:spPr>
            <a:xfrm>
              <a:off x="9538792" y="6213567"/>
              <a:ext cx="1117600" cy="170519"/>
            </a:xfrm>
            <a:prstGeom prst="rect">
              <a:avLst/>
            </a:prstGeom>
            <a:noFill/>
          </p:spPr>
          <p:txBody>
            <a:bodyPr vert="horz" wrap="square" lIns="0" tIns="0" rIns="0" bIns="0" rtlCol="0" anchor="ctr" anchorCtr="0">
              <a:spAutoFit/>
            </a:bodyPr>
            <a:lstStyle/>
            <a:p>
              <a:pPr algn="r"/>
              <a:r>
                <a:rPr lang="en-US" sz="1100" b="1" spc="-8" dirty="0">
                  <a:solidFill>
                    <a:srgbClr val="595959"/>
                  </a:solidFill>
                  <a:latin typeface="Calibri" panose="020F0502020204030204" pitchFamily="34" charset="0"/>
                </a:rPr>
                <a:t>Public Release</a:t>
              </a:r>
            </a:p>
          </p:txBody>
        </p:sp>
        <p:sp>
          <p:nvSpPr>
            <p:cNvPr id="66" name="OTLSHAPE_SLM_07b98bcf678d4671aa63e6c90f0402aa_Date">
              <a:extLst>
                <a:ext uri="{FF2B5EF4-FFF2-40B4-BE49-F238E27FC236}">
                  <a16:creationId xmlns:a16="http://schemas.microsoft.com/office/drawing/2014/main" id="{342506FF-F1E3-4C04-9F5A-A3F988E1C64D}"/>
                </a:ext>
              </a:extLst>
            </p:cNvPr>
            <p:cNvSpPr txBox="1"/>
            <p:nvPr>
              <p:custDataLst>
                <p:tags r:id="rId63"/>
              </p:custDataLst>
            </p:nvPr>
          </p:nvSpPr>
          <p:spPr>
            <a:xfrm>
              <a:off x="10909037" y="6229061"/>
              <a:ext cx="863600" cy="139531"/>
            </a:xfrm>
            <a:prstGeom prst="rect">
              <a:avLst/>
            </a:prstGeom>
            <a:noFill/>
          </p:spPr>
          <p:txBody>
            <a:bodyPr vert="horz" wrap="square" lIns="0" tIns="0" rIns="0" bIns="0" rtlCol="0" anchor="ctr" anchorCtr="0">
              <a:spAutoFit/>
            </a:bodyPr>
            <a:lstStyle/>
            <a:p>
              <a:r>
                <a:rPr lang="en-US" sz="900" dirty="0">
                  <a:solidFill>
                    <a:srgbClr val="737373"/>
                  </a:solidFill>
                  <a:latin typeface="Calibri" panose="020F0502020204030204" pitchFamily="34" charset="0"/>
                </a:rPr>
                <a:t>May 1, 2020</a:t>
              </a:r>
            </a:p>
          </p:txBody>
        </p:sp>
        <p:sp>
          <p:nvSpPr>
            <p:cNvPr id="67" name="OTLSHAPE_M_177188707e544830b8ce884a45b14d3a_Shape">
              <a:extLst>
                <a:ext uri="{FF2B5EF4-FFF2-40B4-BE49-F238E27FC236}">
                  <a16:creationId xmlns:a16="http://schemas.microsoft.com/office/drawing/2014/main" id="{A1376930-ECD0-4C90-AEE2-99527506D871}"/>
                </a:ext>
              </a:extLst>
            </p:cNvPr>
            <p:cNvSpPr/>
            <p:nvPr>
              <p:custDataLst>
                <p:tags r:id="rId64"/>
              </p:custDataLst>
            </p:nvPr>
          </p:nvSpPr>
          <p:spPr>
            <a:xfrm>
              <a:off x="2101316" y="1893831"/>
              <a:ext cx="165100" cy="165100"/>
            </a:xfrm>
            <a:prstGeom prst="wave">
              <a:avLst/>
            </a:prstGeom>
            <a:solidFill>
              <a:srgbClr val="70AD47"/>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TLSHAPE_M_e7d42421d9e640a2a107afa423141c46_Shape">
              <a:extLst>
                <a:ext uri="{FF2B5EF4-FFF2-40B4-BE49-F238E27FC236}">
                  <a16:creationId xmlns:a16="http://schemas.microsoft.com/office/drawing/2014/main" id="{7144A517-5DB2-4BA4-B779-F0ECBE469037}"/>
                </a:ext>
              </a:extLst>
            </p:cNvPr>
            <p:cNvSpPr/>
            <p:nvPr>
              <p:custDataLst>
                <p:tags r:id="rId65"/>
              </p:custDataLst>
            </p:nvPr>
          </p:nvSpPr>
          <p:spPr>
            <a:xfrm>
              <a:off x="3796064" y="1689973"/>
              <a:ext cx="165100" cy="165100"/>
            </a:xfrm>
            <a:prstGeom prst="wave">
              <a:avLst/>
            </a:prstGeom>
            <a:solidFill>
              <a:srgbClr val="B20E1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TLSHAPE_M_0e28a84cf6724e00a089964be0d24b0c_Shape">
              <a:extLst>
                <a:ext uri="{FF2B5EF4-FFF2-40B4-BE49-F238E27FC236}">
                  <a16:creationId xmlns:a16="http://schemas.microsoft.com/office/drawing/2014/main" id="{71C3757B-9E19-4218-A059-32C67E2C2956}"/>
                </a:ext>
              </a:extLst>
            </p:cNvPr>
            <p:cNvSpPr/>
            <p:nvPr>
              <p:custDataLst>
                <p:tags r:id="rId66"/>
              </p:custDataLst>
            </p:nvPr>
          </p:nvSpPr>
          <p:spPr>
            <a:xfrm>
              <a:off x="4665045" y="1906531"/>
              <a:ext cx="165100" cy="165100"/>
            </a:xfrm>
            <a:prstGeom prst="wave">
              <a:avLst/>
            </a:prstGeom>
            <a:solidFill>
              <a:srgbClr val="B20E1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TLSHAPE_M_b8c603269952439b977cb103e5f76bdb_Shape">
              <a:extLst>
                <a:ext uri="{FF2B5EF4-FFF2-40B4-BE49-F238E27FC236}">
                  <a16:creationId xmlns:a16="http://schemas.microsoft.com/office/drawing/2014/main" id="{4AEB2967-7ADE-4537-81AB-C71CB9FB8DE3}"/>
                </a:ext>
              </a:extLst>
            </p:cNvPr>
            <p:cNvSpPr/>
            <p:nvPr>
              <p:custDataLst>
                <p:tags r:id="rId67"/>
              </p:custDataLst>
            </p:nvPr>
          </p:nvSpPr>
          <p:spPr>
            <a:xfrm>
              <a:off x="9935952" y="1663636"/>
              <a:ext cx="165100" cy="165100"/>
            </a:xfrm>
            <a:prstGeom prst="wave">
              <a:avLst/>
            </a:prstGeom>
            <a:solidFill>
              <a:srgbClr val="5293CD"/>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TLSHAPE_M_78ab908f14c74c8898ac34d2665e12f2_Shape">
              <a:extLst>
                <a:ext uri="{FF2B5EF4-FFF2-40B4-BE49-F238E27FC236}">
                  <a16:creationId xmlns:a16="http://schemas.microsoft.com/office/drawing/2014/main" id="{134D2689-E64E-4916-B6F3-8B0B5938E2D7}"/>
                </a:ext>
              </a:extLst>
            </p:cNvPr>
            <p:cNvSpPr/>
            <p:nvPr>
              <p:custDataLst>
                <p:tags r:id="rId68"/>
              </p:custDataLst>
            </p:nvPr>
          </p:nvSpPr>
          <p:spPr>
            <a:xfrm>
              <a:off x="8199623" y="1904838"/>
              <a:ext cx="165100" cy="165100"/>
            </a:xfrm>
            <a:prstGeom prst="wave">
              <a:avLst/>
            </a:prstGeom>
            <a:solidFill>
              <a:srgbClr val="5293CD"/>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TLSHAPE_M_b1a2b0ad50c54f3db24b3aab69d68fc5_Shape">
              <a:extLst>
                <a:ext uri="{FF2B5EF4-FFF2-40B4-BE49-F238E27FC236}">
                  <a16:creationId xmlns:a16="http://schemas.microsoft.com/office/drawing/2014/main" id="{CC5B420A-5B0F-4160-AFCC-021662EE8B32}"/>
                </a:ext>
              </a:extLst>
            </p:cNvPr>
            <p:cNvSpPr/>
            <p:nvPr>
              <p:custDataLst>
                <p:tags r:id="rId69"/>
              </p:custDataLst>
            </p:nvPr>
          </p:nvSpPr>
          <p:spPr>
            <a:xfrm>
              <a:off x="10806137" y="1906531"/>
              <a:ext cx="165100" cy="165100"/>
            </a:xfrm>
            <a:prstGeom prst="wave">
              <a:avLst/>
            </a:prstGeom>
            <a:solidFill>
              <a:srgbClr val="70AD47"/>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TLSHAPE_M_177188707e544830b8ce884a45b14d3a_Title">
              <a:extLst>
                <a:ext uri="{FF2B5EF4-FFF2-40B4-BE49-F238E27FC236}">
                  <a16:creationId xmlns:a16="http://schemas.microsoft.com/office/drawing/2014/main" id="{127CC62E-1AFA-4776-A80B-9F5C290CA1B7}"/>
                </a:ext>
              </a:extLst>
            </p:cNvPr>
            <p:cNvSpPr txBox="1"/>
            <p:nvPr>
              <p:custDataLst>
                <p:tags r:id="rId70"/>
              </p:custDataLst>
            </p:nvPr>
          </p:nvSpPr>
          <p:spPr>
            <a:xfrm>
              <a:off x="2298166" y="1775510"/>
              <a:ext cx="838200" cy="170519"/>
            </a:xfrm>
            <a:prstGeom prst="rect">
              <a:avLst/>
            </a:prstGeom>
            <a:noFill/>
          </p:spPr>
          <p:txBody>
            <a:bodyPr vert="horz" wrap="square" lIns="0" tIns="0" rIns="0" bIns="0" rtlCol="0" anchor="ctr" anchorCtr="0">
              <a:spAutoFit/>
            </a:bodyPr>
            <a:lstStyle/>
            <a:p>
              <a:r>
                <a:rPr lang="en-US" sz="1100" b="1" spc="-8" dirty="0">
                  <a:solidFill>
                    <a:schemeClr val="dk1"/>
                  </a:solidFill>
                  <a:latin typeface="Calibri" panose="020F0502020204030204" pitchFamily="34" charset="0"/>
                </a:rPr>
                <a:t>Project Kickoff</a:t>
              </a:r>
            </a:p>
          </p:txBody>
        </p:sp>
        <p:sp>
          <p:nvSpPr>
            <p:cNvPr id="74" name="OTLSHAPE_M_177188707e544830b8ce884a45b14d3a_Date">
              <a:extLst>
                <a:ext uri="{FF2B5EF4-FFF2-40B4-BE49-F238E27FC236}">
                  <a16:creationId xmlns:a16="http://schemas.microsoft.com/office/drawing/2014/main" id="{5E371F98-B102-4BF9-B2E7-CC48A5EF4701}"/>
                </a:ext>
              </a:extLst>
            </p:cNvPr>
            <p:cNvSpPr txBox="1"/>
            <p:nvPr>
              <p:custDataLst>
                <p:tags r:id="rId71"/>
              </p:custDataLst>
            </p:nvPr>
          </p:nvSpPr>
          <p:spPr>
            <a:xfrm>
              <a:off x="2298166" y="1971428"/>
              <a:ext cx="330200" cy="155025"/>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Jan 22</a:t>
              </a:r>
            </a:p>
          </p:txBody>
        </p:sp>
        <p:sp>
          <p:nvSpPr>
            <p:cNvPr id="75" name="OTLSHAPE_M_e7d42421d9e640a2a107afa423141c46_Title">
              <a:extLst>
                <a:ext uri="{FF2B5EF4-FFF2-40B4-BE49-F238E27FC236}">
                  <a16:creationId xmlns:a16="http://schemas.microsoft.com/office/drawing/2014/main" id="{4AC88DB3-0425-4A08-A951-4F1B4EE4572B}"/>
                </a:ext>
              </a:extLst>
            </p:cNvPr>
            <p:cNvSpPr txBox="1"/>
            <p:nvPr>
              <p:custDataLst>
                <p:tags r:id="rId72"/>
              </p:custDataLst>
            </p:nvPr>
          </p:nvSpPr>
          <p:spPr>
            <a:xfrm>
              <a:off x="3992914" y="1584351"/>
              <a:ext cx="1003300" cy="170519"/>
            </a:xfrm>
            <a:prstGeom prst="rect">
              <a:avLst/>
            </a:prstGeom>
            <a:noFill/>
          </p:spPr>
          <p:txBody>
            <a:bodyPr vert="horz" wrap="square" lIns="0" tIns="0" rIns="0" bIns="0" rtlCol="0" anchor="ctr" anchorCtr="0">
              <a:noAutofit/>
            </a:bodyPr>
            <a:lstStyle/>
            <a:p>
              <a:r>
                <a:rPr lang="en-US" sz="1100" b="1" spc="-10" dirty="0">
                  <a:solidFill>
                    <a:schemeClr val="dk1"/>
                  </a:solidFill>
                  <a:latin typeface="Calibri" panose="020F0502020204030204" pitchFamily="34" charset="0"/>
                </a:rPr>
                <a:t>Project Review</a:t>
              </a:r>
            </a:p>
          </p:txBody>
        </p:sp>
        <p:sp>
          <p:nvSpPr>
            <p:cNvPr id="76" name="OTLSHAPE_M_e7d42421d9e640a2a107afa423141c46_Date">
              <a:extLst>
                <a:ext uri="{FF2B5EF4-FFF2-40B4-BE49-F238E27FC236}">
                  <a16:creationId xmlns:a16="http://schemas.microsoft.com/office/drawing/2014/main" id="{70C915B1-4F13-4F0C-8BFD-327B6FEF5EA3}"/>
                </a:ext>
              </a:extLst>
            </p:cNvPr>
            <p:cNvSpPr txBox="1"/>
            <p:nvPr>
              <p:custDataLst>
                <p:tags r:id="rId73"/>
              </p:custDataLst>
            </p:nvPr>
          </p:nvSpPr>
          <p:spPr>
            <a:xfrm>
              <a:off x="3992914" y="1754870"/>
              <a:ext cx="381000" cy="155025"/>
            </a:xfrm>
            <a:prstGeom prst="rect">
              <a:avLst/>
            </a:prstGeom>
            <a:noFill/>
          </p:spPr>
          <p:txBody>
            <a:bodyPr vert="horz" wrap="square" lIns="0" tIns="0" rIns="0" bIns="0" rtlCol="0" anchor="ctr" anchorCtr="0">
              <a:spAutoFit/>
            </a:bodyPr>
            <a:lstStyle/>
            <a:p>
              <a:r>
                <a:rPr lang="en-US" sz="1000" spc="-4" dirty="0">
                  <a:solidFill>
                    <a:schemeClr val="dk2"/>
                  </a:solidFill>
                  <a:latin typeface="Calibri" panose="020F0502020204030204" pitchFamily="34" charset="0"/>
                </a:rPr>
                <a:t>Feb 12</a:t>
              </a:r>
            </a:p>
          </p:txBody>
        </p:sp>
        <p:sp>
          <p:nvSpPr>
            <p:cNvPr id="77" name="OTLSHAPE_M_0e28a84cf6724e00a089964be0d24b0c_Title">
              <a:extLst>
                <a:ext uri="{FF2B5EF4-FFF2-40B4-BE49-F238E27FC236}">
                  <a16:creationId xmlns:a16="http://schemas.microsoft.com/office/drawing/2014/main" id="{3CB53C63-028E-41B8-9C6B-E38CB6D9D3F7}"/>
                </a:ext>
              </a:extLst>
            </p:cNvPr>
            <p:cNvSpPr txBox="1"/>
            <p:nvPr>
              <p:custDataLst>
                <p:tags r:id="rId74"/>
              </p:custDataLst>
            </p:nvPr>
          </p:nvSpPr>
          <p:spPr>
            <a:xfrm>
              <a:off x="4861895" y="1800910"/>
              <a:ext cx="1079500" cy="170519"/>
            </a:xfrm>
            <a:prstGeom prst="rect">
              <a:avLst/>
            </a:prstGeom>
            <a:noFill/>
          </p:spPr>
          <p:txBody>
            <a:bodyPr vert="horz" wrap="square" lIns="0" tIns="0" rIns="0" bIns="0" rtlCol="0" anchor="ctr" anchorCtr="0">
              <a:noAutofit/>
            </a:bodyPr>
            <a:lstStyle/>
            <a:p>
              <a:r>
                <a:rPr lang="en-US" sz="1100" b="1" spc="-6" dirty="0">
                  <a:solidFill>
                    <a:schemeClr val="dk1"/>
                  </a:solidFill>
                  <a:latin typeface="Calibri" panose="020F0502020204030204" pitchFamily="34" charset="0"/>
                </a:rPr>
                <a:t>Project Approval</a:t>
              </a:r>
            </a:p>
          </p:txBody>
        </p:sp>
        <p:sp>
          <p:nvSpPr>
            <p:cNvPr id="78" name="OTLSHAPE_M_0e28a84cf6724e00a089964be0d24b0c_Date">
              <a:extLst>
                <a:ext uri="{FF2B5EF4-FFF2-40B4-BE49-F238E27FC236}">
                  <a16:creationId xmlns:a16="http://schemas.microsoft.com/office/drawing/2014/main" id="{8D827473-E986-4D9C-8EEC-BA9D73675AA5}"/>
                </a:ext>
              </a:extLst>
            </p:cNvPr>
            <p:cNvSpPr txBox="1"/>
            <p:nvPr>
              <p:custDataLst>
                <p:tags r:id="rId75"/>
              </p:custDataLst>
            </p:nvPr>
          </p:nvSpPr>
          <p:spPr>
            <a:xfrm>
              <a:off x="4861895" y="1971996"/>
              <a:ext cx="381000" cy="153888"/>
            </a:xfrm>
            <a:prstGeom prst="rect">
              <a:avLst/>
            </a:prstGeom>
            <a:noFill/>
          </p:spPr>
          <p:txBody>
            <a:bodyPr vert="horz" wrap="square" lIns="0" tIns="0" rIns="0" bIns="0" rtlCol="0" anchor="ctr" anchorCtr="0">
              <a:spAutoFit/>
            </a:bodyPr>
            <a:lstStyle/>
            <a:p>
              <a:r>
                <a:rPr lang="en-US" sz="1000" spc="-4" dirty="0">
                  <a:solidFill>
                    <a:schemeClr val="dk2"/>
                  </a:solidFill>
                  <a:latin typeface="Calibri" panose="020F0502020204030204" pitchFamily="34" charset="0"/>
                </a:rPr>
                <a:t>Feb 19</a:t>
              </a:r>
            </a:p>
          </p:txBody>
        </p:sp>
        <p:sp>
          <p:nvSpPr>
            <p:cNvPr id="79" name="OTLSHAPE_M_b8c603269952439b977cb103e5f76bdb_Title">
              <a:extLst>
                <a:ext uri="{FF2B5EF4-FFF2-40B4-BE49-F238E27FC236}">
                  <a16:creationId xmlns:a16="http://schemas.microsoft.com/office/drawing/2014/main" id="{114F07A5-3769-4552-A265-05E7FE4D1AF5}"/>
                </a:ext>
              </a:extLst>
            </p:cNvPr>
            <p:cNvSpPr txBox="1"/>
            <p:nvPr>
              <p:custDataLst>
                <p:tags r:id="rId76"/>
              </p:custDataLst>
            </p:nvPr>
          </p:nvSpPr>
          <p:spPr>
            <a:xfrm>
              <a:off x="10132802" y="1558015"/>
              <a:ext cx="749300" cy="170519"/>
            </a:xfrm>
            <a:prstGeom prst="rect">
              <a:avLst/>
            </a:prstGeom>
            <a:noFill/>
          </p:spPr>
          <p:txBody>
            <a:bodyPr vert="horz" wrap="square" lIns="0" tIns="0" rIns="0" bIns="0" rtlCol="0" anchor="ctr" anchorCtr="0">
              <a:spAutoFit/>
            </a:bodyPr>
            <a:lstStyle/>
            <a:p>
              <a:r>
                <a:rPr lang="en-US" sz="1100" b="1" spc="-6" dirty="0">
                  <a:solidFill>
                    <a:schemeClr val="dk1"/>
                  </a:solidFill>
                  <a:latin typeface="Calibri" panose="020F0502020204030204" pitchFamily="34" charset="0"/>
                </a:rPr>
                <a:t>Beta Release</a:t>
              </a:r>
            </a:p>
          </p:txBody>
        </p:sp>
        <p:sp>
          <p:nvSpPr>
            <p:cNvPr id="80" name="OTLSHAPE_M_b8c603269952439b977cb103e5f76bdb_Date">
              <a:extLst>
                <a:ext uri="{FF2B5EF4-FFF2-40B4-BE49-F238E27FC236}">
                  <a16:creationId xmlns:a16="http://schemas.microsoft.com/office/drawing/2014/main" id="{5DD77729-B232-4B25-BF17-D1652043B700}"/>
                </a:ext>
              </a:extLst>
            </p:cNvPr>
            <p:cNvSpPr txBox="1"/>
            <p:nvPr>
              <p:custDataLst>
                <p:tags r:id="rId77"/>
              </p:custDataLst>
            </p:nvPr>
          </p:nvSpPr>
          <p:spPr>
            <a:xfrm>
              <a:off x="10132801" y="1729101"/>
              <a:ext cx="412981" cy="153888"/>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Apr 22</a:t>
              </a:r>
            </a:p>
          </p:txBody>
        </p:sp>
        <p:sp>
          <p:nvSpPr>
            <p:cNvPr id="81" name="OTLSHAPE_M_78ab908f14c74c8898ac34d2665e12f2_Title">
              <a:extLst>
                <a:ext uri="{FF2B5EF4-FFF2-40B4-BE49-F238E27FC236}">
                  <a16:creationId xmlns:a16="http://schemas.microsoft.com/office/drawing/2014/main" id="{D6BDD301-13F0-44B1-81D1-1F73325C6A7E}"/>
                </a:ext>
              </a:extLst>
            </p:cNvPr>
            <p:cNvSpPr txBox="1"/>
            <p:nvPr>
              <p:custDataLst>
                <p:tags r:id="rId78"/>
              </p:custDataLst>
            </p:nvPr>
          </p:nvSpPr>
          <p:spPr>
            <a:xfrm>
              <a:off x="8396473" y="1799216"/>
              <a:ext cx="1066800" cy="170519"/>
            </a:xfrm>
            <a:prstGeom prst="rect">
              <a:avLst/>
            </a:prstGeom>
            <a:noFill/>
          </p:spPr>
          <p:txBody>
            <a:bodyPr vert="horz" wrap="square" lIns="0" tIns="0" rIns="0" bIns="0" rtlCol="0" anchor="ctr" anchorCtr="0">
              <a:spAutoFit/>
            </a:bodyPr>
            <a:lstStyle/>
            <a:p>
              <a:r>
                <a:rPr lang="en-US" sz="1100" b="1" spc="-6" dirty="0">
                  <a:solidFill>
                    <a:schemeClr val="dk1"/>
                  </a:solidFill>
                  <a:latin typeface="Calibri" panose="020F0502020204030204" pitchFamily="34" charset="0"/>
                </a:rPr>
                <a:t>Test Deployment</a:t>
              </a:r>
            </a:p>
          </p:txBody>
        </p:sp>
        <p:sp>
          <p:nvSpPr>
            <p:cNvPr id="82" name="OTLSHAPE_M_78ab908f14c74c8898ac34d2665e12f2_Date">
              <a:extLst>
                <a:ext uri="{FF2B5EF4-FFF2-40B4-BE49-F238E27FC236}">
                  <a16:creationId xmlns:a16="http://schemas.microsoft.com/office/drawing/2014/main" id="{CE8029FA-6BAD-45DD-86A8-DF002A9E7ED9}"/>
                </a:ext>
              </a:extLst>
            </p:cNvPr>
            <p:cNvSpPr txBox="1"/>
            <p:nvPr>
              <p:custDataLst>
                <p:tags r:id="rId79"/>
              </p:custDataLst>
            </p:nvPr>
          </p:nvSpPr>
          <p:spPr>
            <a:xfrm>
              <a:off x="8396473" y="1970303"/>
              <a:ext cx="279400" cy="153888"/>
            </a:xfrm>
            <a:prstGeom prst="rect">
              <a:avLst/>
            </a:prstGeom>
            <a:noFill/>
          </p:spPr>
          <p:txBody>
            <a:bodyPr vert="horz" wrap="square" lIns="0" tIns="0" rIns="0" bIns="0" rtlCol="0" anchor="ctr" anchorCtr="0">
              <a:spAutoFit/>
            </a:bodyPr>
            <a:lstStyle/>
            <a:p>
              <a:r>
                <a:rPr lang="en-US" sz="1000" spc="-6" dirty="0">
                  <a:solidFill>
                    <a:srgbClr val="737373"/>
                  </a:solidFill>
                  <a:latin typeface="Calibri" panose="020F0502020204030204" pitchFamily="34" charset="0"/>
                </a:rPr>
                <a:t>Apr 1</a:t>
              </a:r>
            </a:p>
          </p:txBody>
        </p:sp>
        <p:sp>
          <p:nvSpPr>
            <p:cNvPr id="83" name="OTLSHAPE_M_b1a2b0ad50c54f3db24b3aab69d68fc5_Title">
              <a:extLst>
                <a:ext uri="{FF2B5EF4-FFF2-40B4-BE49-F238E27FC236}">
                  <a16:creationId xmlns:a16="http://schemas.microsoft.com/office/drawing/2014/main" id="{559690F2-367F-4577-903A-8EF4DC6211E0}"/>
                </a:ext>
              </a:extLst>
            </p:cNvPr>
            <p:cNvSpPr txBox="1"/>
            <p:nvPr>
              <p:custDataLst>
                <p:tags r:id="rId80"/>
              </p:custDataLst>
            </p:nvPr>
          </p:nvSpPr>
          <p:spPr>
            <a:xfrm>
              <a:off x="11002987" y="1800910"/>
              <a:ext cx="762000" cy="170519"/>
            </a:xfrm>
            <a:prstGeom prst="rect">
              <a:avLst/>
            </a:prstGeom>
            <a:noFill/>
          </p:spPr>
          <p:txBody>
            <a:bodyPr vert="horz" wrap="square" lIns="0" tIns="0" rIns="0" bIns="0" rtlCol="0" anchor="ctr" anchorCtr="0">
              <a:spAutoFit/>
            </a:bodyPr>
            <a:lstStyle/>
            <a:p>
              <a:r>
                <a:rPr lang="en-US" sz="1100" b="1" spc="-6" dirty="0">
                  <a:solidFill>
                    <a:srgbClr val="3A8900"/>
                  </a:solidFill>
                  <a:latin typeface="Calibri" panose="020F0502020204030204" pitchFamily="34" charset="0"/>
                </a:rPr>
                <a:t>Final Release</a:t>
              </a:r>
            </a:p>
          </p:txBody>
        </p:sp>
        <p:sp>
          <p:nvSpPr>
            <p:cNvPr id="84" name="OTLSHAPE_M_b1a2b0ad50c54f3db24b3aab69d68fc5_Date">
              <a:extLst>
                <a:ext uri="{FF2B5EF4-FFF2-40B4-BE49-F238E27FC236}">
                  <a16:creationId xmlns:a16="http://schemas.microsoft.com/office/drawing/2014/main" id="{A74031B2-8BB5-4266-A659-B0718CED8932}"/>
                </a:ext>
              </a:extLst>
            </p:cNvPr>
            <p:cNvSpPr txBox="1"/>
            <p:nvPr>
              <p:custDataLst>
                <p:tags r:id="rId81"/>
              </p:custDataLst>
            </p:nvPr>
          </p:nvSpPr>
          <p:spPr>
            <a:xfrm>
              <a:off x="11002987" y="1971428"/>
              <a:ext cx="342900" cy="155025"/>
            </a:xfrm>
            <a:prstGeom prst="rect">
              <a:avLst/>
            </a:prstGeom>
            <a:noFill/>
          </p:spPr>
          <p:txBody>
            <a:bodyPr vert="horz" wrap="square" lIns="0" tIns="0" rIns="0" bIns="0" rtlCol="0" anchor="ctr" anchorCtr="0">
              <a:spAutoFit/>
            </a:bodyPr>
            <a:lstStyle/>
            <a:p>
              <a:r>
                <a:rPr lang="en-US" sz="1000" spc="-6" dirty="0">
                  <a:solidFill>
                    <a:srgbClr val="3A8900"/>
                  </a:solidFill>
                  <a:latin typeface="Calibri" panose="020F0502020204030204" pitchFamily="34" charset="0"/>
                </a:rPr>
                <a:t>May 1</a:t>
              </a:r>
            </a:p>
          </p:txBody>
        </p:sp>
        <p:sp>
          <p:nvSpPr>
            <p:cNvPr id="85" name="OTLSHAPE_SLT_2ff5b8e034b64a828622147da9a2f6b2_Title">
              <a:extLst>
                <a:ext uri="{FF2B5EF4-FFF2-40B4-BE49-F238E27FC236}">
                  <a16:creationId xmlns:a16="http://schemas.microsoft.com/office/drawing/2014/main" id="{DA14E1B2-D33B-4576-BEE5-EDD8386B53FC}"/>
                </a:ext>
              </a:extLst>
            </p:cNvPr>
            <p:cNvSpPr txBox="1"/>
            <p:nvPr>
              <p:custDataLst>
                <p:tags r:id="rId82"/>
              </p:custDataLst>
            </p:nvPr>
          </p:nvSpPr>
          <p:spPr>
            <a:xfrm>
              <a:off x="2878266" y="3503994"/>
              <a:ext cx="1740282" cy="170519"/>
            </a:xfrm>
            <a:prstGeom prst="rect">
              <a:avLst/>
            </a:prstGeom>
            <a:noFill/>
          </p:spPr>
          <p:txBody>
            <a:bodyPr vert="horz" wrap="square" lIns="0" tIns="0" rIns="0" bIns="0" rtlCol="0" anchor="ctr" anchorCtr="0">
              <a:noAutofit/>
            </a:bodyPr>
            <a:lstStyle/>
            <a:p>
              <a:pPr algn="ctr"/>
              <a:r>
                <a:rPr lang="en-US" sz="1100" spc="-4" dirty="0">
                  <a:solidFill>
                    <a:schemeClr val="lt1"/>
                  </a:solidFill>
                  <a:latin typeface="Calibri" panose="020F0502020204030204" pitchFamily="34" charset="0"/>
                </a:rPr>
                <a:t>Project Model</a:t>
              </a:r>
            </a:p>
          </p:txBody>
        </p:sp>
        <p:sp>
          <p:nvSpPr>
            <p:cNvPr id="86" name="OTLSHAPE_SLT_2ff5b8e034b64a828622147da9a2f6b2_Title">
              <a:extLst>
                <a:ext uri="{FF2B5EF4-FFF2-40B4-BE49-F238E27FC236}">
                  <a16:creationId xmlns:a16="http://schemas.microsoft.com/office/drawing/2014/main" id="{D4E420D6-F598-472B-B862-0AA5B9511A7A}"/>
                </a:ext>
              </a:extLst>
            </p:cNvPr>
            <p:cNvSpPr txBox="1"/>
            <p:nvPr>
              <p:custDataLst>
                <p:tags r:id="rId83"/>
              </p:custDataLst>
            </p:nvPr>
          </p:nvSpPr>
          <p:spPr>
            <a:xfrm>
              <a:off x="8265244" y="2865485"/>
              <a:ext cx="753013" cy="170519"/>
            </a:xfrm>
            <a:prstGeom prst="rect">
              <a:avLst/>
            </a:prstGeom>
            <a:noFill/>
          </p:spPr>
          <p:txBody>
            <a:bodyPr vert="horz" wrap="square" lIns="0" tIns="0" rIns="0" bIns="0" rtlCol="0" anchor="ctr" anchorCtr="0">
              <a:noAutofit/>
            </a:bodyPr>
            <a:lstStyle/>
            <a:p>
              <a:pPr algn="ctr"/>
              <a:r>
                <a:rPr lang="en-US" sz="1100" spc="-4" dirty="0">
                  <a:latin typeface="Calibri" panose="020F0502020204030204" pitchFamily="34" charset="0"/>
                </a:rPr>
                <a:t>Testing Plan</a:t>
              </a:r>
            </a:p>
          </p:txBody>
        </p:sp>
        <p:sp>
          <p:nvSpPr>
            <p:cNvPr id="87" name="OTLSHAPE_SLM_32bf83aed685467d8920db510037242f_Shape">
              <a:extLst>
                <a:ext uri="{FF2B5EF4-FFF2-40B4-BE49-F238E27FC236}">
                  <a16:creationId xmlns:a16="http://schemas.microsoft.com/office/drawing/2014/main" id="{D9E69C94-A84D-456A-AE3C-C32A880E70D9}"/>
                </a:ext>
              </a:extLst>
            </p:cNvPr>
            <p:cNvSpPr/>
            <p:nvPr>
              <p:custDataLst>
                <p:tags r:id="rId84"/>
              </p:custDataLst>
            </p:nvPr>
          </p:nvSpPr>
          <p:spPr>
            <a:xfrm>
              <a:off x="9393803" y="3024852"/>
              <a:ext cx="152400" cy="177800"/>
            </a:xfrm>
            <a:prstGeom prst="diamond">
              <a:avLst/>
            </a:prstGeom>
            <a:solidFill>
              <a:srgbClr val="44546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TLSHAPE_SLT_2ff5b8e034b64a828622147da9a2f6b2_Title">
              <a:extLst>
                <a:ext uri="{FF2B5EF4-FFF2-40B4-BE49-F238E27FC236}">
                  <a16:creationId xmlns:a16="http://schemas.microsoft.com/office/drawing/2014/main" id="{ADC42525-24B0-4B64-9E56-E85FF2BC5855}"/>
                </a:ext>
              </a:extLst>
            </p:cNvPr>
            <p:cNvSpPr txBox="1"/>
            <p:nvPr>
              <p:custDataLst>
                <p:tags r:id="rId85"/>
              </p:custDataLst>
            </p:nvPr>
          </p:nvSpPr>
          <p:spPr>
            <a:xfrm>
              <a:off x="9564634" y="3026492"/>
              <a:ext cx="1265342" cy="170519"/>
            </a:xfrm>
            <a:prstGeom prst="rect">
              <a:avLst/>
            </a:prstGeom>
            <a:noFill/>
          </p:spPr>
          <p:txBody>
            <a:bodyPr vert="horz" wrap="square" lIns="0" tIns="0" rIns="0" bIns="0" rtlCol="0" anchor="ctr" anchorCtr="0">
              <a:noAutofit/>
            </a:bodyPr>
            <a:lstStyle/>
            <a:p>
              <a:pPr algn="ctr"/>
              <a:r>
                <a:rPr lang="en-US" sz="1100" spc="-4" dirty="0">
                  <a:latin typeface="Calibri" panose="020F0502020204030204" pitchFamily="34" charset="0"/>
                </a:rPr>
                <a:t>Implementation Plan</a:t>
              </a:r>
            </a:p>
          </p:txBody>
        </p:sp>
        <p:sp>
          <p:nvSpPr>
            <p:cNvPr id="89" name="OTLSHAPE_SLM_32bf83aed685467d8920db510037242f_Shape">
              <a:extLst>
                <a:ext uri="{FF2B5EF4-FFF2-40B4-BE49-F238E27FC236}">
                  <a16:creationId xmlns:a16="http://schemas.microsoft.com/office/drawing/2014/main" id="{94B523F4-5CC9-4BE3-820F-46EF9ACC5194}"/>
                </a:ext>
              </a:extLst>
            </p:cNvPr>
            <p:cNvSpPr/>
            <p:nvPr>
              <p:custDataLst>
                <p:tags r:id="rId86"/>
              </p:custDataLst>
            </p:nvPr>
          </p:nvSpPr>
          <p:spPr>
            <a:xfrm>
              <a:off x="9399241" y="3255792"/>
              <a:ext cx="152400" cy="177800"/>
            </a:xfrm>
            <a:prstGeom prst="diamond">
              <a:avLst/>
            </a:prstGeom>
            <a:solidFill>
              <a:srgbClr val="44546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TLSHAPE_SLT_2ff5b8e034b64a828622147da9a2f6b2_Title">
              <a:extLst>
                <a:ext uri="{FF2B5EF4-FFF2-40B4-BE49-F238E27FC236}">
                  <a16:creationId xmlns:a16="http://schemas.microsoft.com/office/drawing/2014/main" id="{19E3BEF7-64E3-43D5-B328-BF3E5D8922D0}"/>
                </a:ext>
              </a:extLst>
            </p:cNvPr>
            <p:cNvSpPr txBox="1"/>
            <p:nvPr>
              <p:custDataLst>
                <p:tags r:id="rId87"/>
              </p:custDataLst>
            </p:nvPr>
          </p:nvSpPr>
          <p:spPr>
            <a:xfrm>
              <a:off x="9570072" y="3257432"/>
              <a:ext cx="753013" cy="170519"/>
            </a:xfrm>
            <a:prstGeom prst="rect">
              <a:avLst/>
            </a:prstGeom>
            <a:noFill/>
          </p:spPr>
          <p:txBody>
            <a:bodyPr vert="horz" wrap="square" lIns="0" tIns="0" rIns="0" bIns="0" rtlCol="0" anchor="ctr" anchorCtr="0">
              <a:noAutofit/>
            </a:bodyPr>
            <a:lstStyle/>
            <a:p>
              <a:pPr algn="ctr"/>
              <a:r>
                <a:rPr lang="en-US" sz="1100" spc="-4" dirty="0">
                  <a:latin typeface="Calibri" panose="020F0502020204030204" pitchFamily="34" charset="0"/>
                </a:rPr>
                <a:t>Training Plan</a:t>
              </a:r>
            </a:p>
          </p:txBody>
        </p:sp>
        <p:sp>
          <p:nvSpPr>
            <p:cNvPr id="91" name="OTLSHAPE_SLT_47cbe89cdf5541999ae0d3ac526194f6_Shape">
              <a:extLst>
                <a:ext uri="{FF2B5EF4-FFF2-40B4-BE49-F238E27FC236}">
                  <a16:creationId xmlns:a16="http://schemas.microsoft.com/office/drawing/2014/main" id="{E9FE6DC6-4226-4621-BD11-56DF9B91EAE6}"/>
                </a:ext>
              </a:extLst>
            </p:cNvPr>
            <p:cNvSpPr/>
            <p:nvPr>
              <p:custDataLst>
                <p:tags r:id="rId88"/>
              </p:custDataLst>
            </p:nvPr>
          </p:nvSpPr>
          <p:spPr>
            <a:xfrm>
              <a:off x="8181489" y="4193760"/>
              <a:ext cx="1767842" cy="183218"/>
            </a:xfrm>
            <a:prstGeom prst="homePlate">
              <a:avLst/>
            </a:prstGeom>
            <a:solidFill>
              <a:srgbClr val="74AD4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TLSHAPE_SLT_47cbe89cdf5541999ae0d3ac526194f6_Title">
              <a:extLst>
                <a:ext uri="{FF2B5EF4-FFF2-40B4-BE49-F238E27FC236}">
                  <a16:creationId xmlns:a16="http://schemas.microsoft.com/office/drawing/2014/main" id="{F443EFE9-89C0-400C-97C4-2F297A2E0FBC}"/>
                </a:ext>
              </a:extLst>
            </p:cNvPr>
            <p:cNvSpPr txBox="1"/>
            <p:nvPr>
              <p:custDataLst>
                <p:tags r:id="rId89"/>
              </p:custDataLst>
            </p:nvPr>
          </p:nvSpPr>
          <p:spPr>
            <a:xfrm>
              <a:off x="8179049" y="4184567"/>
              <a:ext cx="1601097" cy="170519"/>
            </a:xfrm>
            <a:prstGeom prst="rect">
              <a:avLst/>
            </a:prstGeom>
            <a:noFill/>
          </p:spPr>
          <p:txBody>
            <a:bodyPr vert="horz" wrap="square" lIns="0" tIns="0" rIns="0" bIns="0" rtlCol="0" anchor="ctr" anchorCtr="0">
              <a:spAutoFit/>
            </a:bodyPr>
            <a:lstStyle/>
            <a:p>
              <a:pPr algn="ctr"/>
              <a:r>
                <a:rPr lang="en-US" sz="1100" spc="-4" dirty="0">
                  <a:solidFill>
                    <a:schemeClr val="lt1"/>
                  </a:solidFill>
                  <a:latin typeface="Calibri" panose="020F0502020204030204" pitchFamily="34" charset="0"/>
                </a:rPr>
                <a:t>Remediation</a:t>
              </a:r>
            </a:p>
          </p:txBody>
        </p:sp>
        <p:sp>
          <p:nvSpPr>
            <p:cNvPr id="93" name="OTLSHAPE_SLT_47cbe89cdf5541999ae0d3ac526194f6_Shape">
              <a:extLst>
                <a:ext uri="{FF2B5EF4-FFF2-40B4-BE49-F238E27FC236}">
                  <a16:creationId xmlns:a16="http://schemas.microsoft.com/office/drawing/2014/main" id="{341E6BE6-2453-41E8-93FF-A31CB3F5B5B9}"/>
                </a:ext>
              </a:extLst>
            </p:cNvPr>
            <p:cNvSpPr/>
            <p:nvPr>
              <p:custDataLst>
                <p:tags r:id="rId90"/>
              </p:custDataLst>
            </p:nvPr>
          </p:nvSpPr>
          <p:spPr>
            <a:xfrm>
              <a:off x="9941710" y="4460459"/>
              <a:ext cx="1290771" cy="170519"/>
            </a:xfrm>
            <a:prstGeom prst="homePlate">
              <a:avLst/>
            </a:prstGeom>
            <a:solidFill>
              <a:srgbClr val="74AD4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TLSHAPE_SLT_47cbe89cdf5541999ae0d3ac526194f6_Title">
              <a:extLst>
                <a:ext uri="{FF2B5EF4-FFF2-40B4-BE49-F238E27FC236}">
                  <a16:creationId xmlns:a16="http://schemas.microsoft.com/office/drawing/2014/main" id="{CD1FAB72-6154-445C-9906-E85191E6D134}"/>
                </a:ext>
              </a:extLst>
            </p:cNvPr>
            <p:cNvSpPr txBox="1"/>
            <p:nvPr>
              <p:custDataLst>
                <p:tags r:id="rId91"/>
              </p:custDataLst>
            </p:nvPr>
          </p:nvSpPr>
          <p:spPr>
            <a:xfrm>
              <a:off x="9946889" y="4453236"/>
              <a:ext cx="1188720" cy="169277"/>
            </a:xfrm>
            <a:prstGeom prst="rect">
              <a:avLst/>
            </a:prstGeom>
            <a:noFill/>
          </p:spPr>
          <p:txBody>
            <a:bodyPr vert="horz" wrap="square" lIns="0" tIns="0" rIns="0" bIns="0" rtlCol="0" anchor="ctr" anchorCtr="0">
              <a:spAutoFit/>
            </a:bodyPr>
            <a:lstStyle/>
            <a:p>
              <a:pPr algn="ctr"/>
              <a:r>
                <a:rPr lang="en-US" sz="1100" spc="-4" dirty="0">
                  <a:solidFill>
                    <a:schemeClr val="lt1"/>
                  </a:solidFill>
                  <a:latin typeface="Calibri" panose="020F0502020204030204" pitchFamily="34" charset="0"/>
                </a:rPr>
                <a:t>Hypercare</a:t>
              </a:r>
            </a:p>
          </p:txBody>
        </p:sp>
        <p:sp>
          <p:nvSpPr>
            <p:cNvPr id="95" name="OTLSHAPE_SLM_155dc0df6f4143a8a05b7f187d16f3cb_Shape">
              <a:extLst>
                <a:ext uri="{FF2B5EF4-FFF2-40B4-BE49-F238E27FC236}">
                  <a16:creationId xmlns:a16="http://schemas.microsoft.com/office/drawing/2014/main" id="{20785F54-8470-46A5-A7DB-5A8F04769AFF}"/>
                </a:ext>
              </a:extLst>
            </p:cNvPr>
            <p:cNvSpPr/>
            <p:nvPr>
              <p:custDataLst>
                <p:tags r:id="rId92"/>
              </p:custDataLst>
            </p:nvPr>
          </p:nvSpPr>
          <p:spPr>
            <a:xfrm>
              <a:off x="9855102" y="5767966"/>
              <a:ext cx="152400" cy="177800"/>
            </a:xfrm>
            <a:prstGeom prst="star5">
              <a:avLst>
                <a:gd name="adj" fmla="val 25000"/>
                <a:gd name="hf" fmla="val 105146"/>
                <a:gd name="vf" fmla="val 110557"/>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6" name="OTLSHAPE_SLM_155dc0df6f4143a8a05b7f187d16f3cb_Title">
              <a:extLst>
                <a:ext uri="{FF2B5EF4-FFF2-40B4-BE49-F238E27FC236}">
                  <a16:creationId xmlns:a16="http://schemas.microsoft.com/office/drawing/2014/main" id="{AF8B162D-DFC7-48C6-887F-A65BFD400E46}"/>
                </a:ext>
              </a:extLst>
            </p:cNvPr>
            <p:cNvSpPr txBox="1"/>
            <p:nvPr>
              <p:custDataLst>
                <p:tags r:id="rId93"/>
              </p:custDataLst>
            </p:nvPr>
          </p:nvSpPr>
          <p:spPr>
            <a:xfrm>
              <a:off x="8228373" y="5772228"/>
              <a:ext cx="1581052" cy="169277"/>
            </a:xfrm>
            <a:prstGeom prst="rect">
              <a:avLst/>
            </a:prstGeom>
            <a:noFill/>
          </p:spPr>
          <p:txBody>
            <a:bodyPr vert="horz" wrap="square" lIns="0" tIns="0" rIns="0" bIns="0" rtlCol="0" anchor="ctr" anchorCtr="0">
              <a:spAutoFit/>
            </a:bodyPr>
            <a:lstStyle/>
            <a:p>
              <a:pPr algn="r"/>
              <a:r>
                <a:rPr lang="en-US" sz="1100" b="1" spc="-6" dirty="0">
                  <a:solidFill>
                    <a:srgbClr val="595959"/>
                  </a:solidFill>
                  <a:latin typeface="Calibri" panose="020F0502020204030204" pitchFamily="34" charset="0"/>
                </a:rPr>
                <a:t>(Beta) Heroku Deployment</a:t>
              </a:r>
            </a:p>
          </p:txBody>
        </p:sp>
        <p:sp>
          <p:nvSpPr>
            <p:cNvPr id="97" name="OTLSHAPE_SLM_155dc0df6f4143a8a05b7f187d16f3cb_Date">
              <a:extLst>
                <a:ext uri="{FF2B5EF4-FFF2-40B4-BE49-F238E27FC236}">
                  <a16:creationId xmlns:a16="http://schemas.microsoft.com/office/drawing/2014/main" id="{5E14EFAE-D44D-4FF6-B42F-45F7622237E1}"/>
                </a:ext>
              </a:extLst>
            </p:cNvPr>
            <p:cNvSpPr txBox="1"/>
            <p:nvPr>
              <p:custDataLst>
                <p:tags r:id="rId94"/>
              </p:custDataLst>
            </p:nvPr>
          </p:nvSpPr>
          <p:spPr>
            <a:xfrm>
              <a:off x="10058302" y="5787101"/>
              <a:ext cx="698500" cy="139531"/>
            </a:xfrm>
            <a:prstGeom prst="rect">
              <a:avLst/>
            </a:prstGeom>
            <a:noFill/>
          </p:spPr>
          <p:txBody>
            <a:bodyPr vert="horz" wrap="square" lIns="0" tIns="0" rIns="0" bIns="0" rtlCol="0" anchor="ctr" anchorCtr="0">
              <a:spAutoFit/>
            </a:bodyPr>
            <a:lstStyle/>
            <a:p>
              <a:r>
                <a:rPr lang="en-US" sz="900" dirty="0">
                  <a:solidFill>
                    <a:srgbClr val="737373"/>
                  </a:solidFill>
                  <a:latin typeface="Calibri" panose="020F0502020204030204" pitchFamily="34" charset="0"/>
                </a:rPr>
                <a:t>April 22, 2020</a:t>
              </a:r>
            </a:p>
          </p:txBody>
        </p:sp>
        <p:sp>
          <p:nvSpPr>
            <p:cNvPr id="98" name="OTLSHAPE_SLM_155dc0df6f4143a8a05b7f187d16f3cb_Shape">
              <a:extLst>
                <a:ext uri="{FF2B5EF4-FFF2-40B4-BE49-F238E27FC236}">
                  <a16:creationId xmlns:a16="http://schemas.microsoft.com/office/drawing/2014/main" id="{A17A6FF3-D1AA-47E5-AE0E-9E859B58E0A1}"/>
                </a:ext>
              </a:extLst>
            </p:cNvPr>
            <p:cNvSpPr/>
            <p:nvPr>
              <p:custDataLst>
                <p:tags r:id="rId95"/>
              </p:custDataLst>
            </p:nvPr>
          </p:nvSpPr>
          <p:spPr>
            <a:xfrm>
              <a:off x="9862722" y="5973706"/>
              <a:ext cx="152400" cy="177800"/>
            </a:xfrm>
            <a:prstGeom prst="star5">
              <a:avLst>
                <a:gd name="adj" fmla="val 25000"/>
                <a:gd name="hf" fmla="val 105146"/>
                <a:gd name="vf" fmla="val 110557"/>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9" name="OTLSHAPE_SLM_155dc0df6f4143a8a05b7f187d16f3cb_Title">
              <a:extLst>
                <a:ext uri="{FF2B5EF4-FFF2-40B4-BE49-F238E27FC236}">
                  <a16:creationId xmlns:a16="http://schemas.microsoft.com/office/drawing/2014/main" id="{2B1A9B9E-9F62-43FF-BB6F-B2A8E12A8462}"/>
                </a:ext>
              </a:extLst>
            </p:cNvPr>
            <p:cNvSpPr txBox="1"/>
            <p:nvPr>
              <p:custDataLst>
                <p:tags r:id="rId96"/>
              </p:custDataLst>
            </p:nvPr>
          </p:nvSpPr>
          <p:spPr>
            <a:xfrm>
              <a:off x="8187231" y="5977968"/>
              <a:ext cx="1629813" cy="169277"/>
            </a:xfrm>
            <a:prstGeom prst="rect">
              <a:avLst/>
            </a:prstGeom>
            <a:noFill/>
          </p:spPr>
          <p:txBody>
            <a:bodyPr vert="horz" wrap="square" lIns="0" tIns="0" rIns="0" bIns="0" rtlCol="0" anchor="ctr" anchorCtr="0">
              <a:spAutoFit/>
            </a:bodyPr>
            <a:lstStyle/>
            <a:p>
              <a:pPr algn="r"/>
              <a:r>
                <a:rPr lang="en-US" sz="1100" b="1" spc="-6" dirty="0">
                  <a:solidFill>
                    <a:srgbClr val="595959"/>
                  </a:solidFill>
                  <a:latin typeface="Calibri" panose="020F0502020204030204" pitchFamily="34" charset="0"/>
                </a:rPr>
                <a:t>User Training Presentation</a:t>
              </a:r>
            </a:p>
          </p:txBody>
        </p:sp>
        <p:sp>
          <p:nvSpPr>
            <p:cNvPr id="100" name="OTLSHAPE_SLM_155dc0df6f4143a8a05b7f187d16f3cb_Date">
              <a:extLst>
                <a:ext uri="{FF2B5EF4-FFF2-40B4-BE49-F238E27FC236}">
                  <a16:creationId xmlns:a16="http://schemas.microsoft.com/office/drawing/2014/main" id="{334F24E5-DABE-4B57-B02A-D58EFFE8313E}"/>
                </a:ext>
              </a:extLst>
            </p:cNvPr>
            <p:cNvSpPr txBox="1"/>
            <p:nvPr>
              <p:custDataLst>
                <p:tags r:id="rId97"/>
              </p:custDataLst>
            </p:nvPr>
          </p:nvSpPr>
          <p:spPr>
            <a:xfrm>
              <a:off x="10065922" y="5992841"/>
              <a:ext cx="698500" cy="139531"/>
            </a:xfrm>
            <a:prstGeom prst="rect">
              <a:avLst/>
            </a:prstGeom>
            <a:noFill/>
          </p:spPr>
          <p:txBody>
            <a:bodyPr vert="horz" wrap="square" lIns="0" tIns="0" rIns="0" bIns="0" rtlCol="0" anchor="ctr" anchorCtr="0">
              <a:spAutoFit/>
            </a:bodyPr>
            <a:lstStyle/>
            <a:p>
              <a:r>
                <a:rPr lang="en-US" sz="900" dirty="0">
                  <a:solidFill>
                    <a:srgbClr val="737373"/>
                  </a:solidFill>
                  <a:latin typeface="Calibri" panose="020F0502020204030204" pitchFamily="34" charset="0"/>
                </a:rPr>
                <a:t>April 22, 2020</a:t>
              </a:r>
            </a:p>
          </p:txBody>
        </p:sp>
        <p:sp>
          <p:nvSpPr>
            <p:cNvPr id="101" name="OTLSHAPE_SLM_155dc0df6f4143a8a05b7f187d16f3cb_Shape">
              <a:extLst>
                <a:ext uri="{FF2B5EF4-FFF2-40B4-BE49-F238E27FC236}">
                  <a16:creationId xmlns:a16="http://schemas.microsoft.com/office/drawing/2014/main" id="{7100E869-F417-4663-8988-ED582158E24F}"/>
                </a:ext>
              </a:extLst>
            </p:cNvPr>
            <p:cNvSpPr/>
            <p:nvPr>
              <p:custDataLst>
                <p:tags r:id="rId98"/>
              </p:custDataLst>
            </p:nvPr>
          </p:nvSpPr>
          <p:spPr>
            <a:xfrm>
              <a:off x="6007002" y="5767966"/>
              <a:ext cx="152400" cy="177800"/>
            </a:xfrm>
            <a:prstGeom prst="star5">
              <a:avLst>
                <a:gd name="adj" fmla="val 25000"/>
                <a:gd name="hf" fmla="val 105146"/>
                <a:gd name="vf" fmla="val 110557"/>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02" name="OTLSHAPE_SLM_155dc0df6f4143a8a05b7f187d16f3cb_Title">
              <a:extLst>
                <a:ext uri="{FF2B5EF4-FFF2-40B4-BE49-F238E27FC236}">
                  <a16:creationId xmlns:a16="http://schemas.microsoft.com/office/drawing/2014/main" id="{EB90B5B5-D1E5-4417-8284-643C04594F08}"/>
                </a:ext>
              </a:extLst>
            </p:cNvPr>
            <p:cNvSpPr txBox="1"/>
            <p:nvPr>
              <p:custDataLst>
                <p:tags r:id="rId99"/>
              </p:custDataLst>
            </p:nvPr>
          </p:nvSpPr>
          <p:spPr>
            <a:xfrm>
              <a:off x="4929539" y="5769596"/>
              <a:ext cx="1031786" cy="169277"/>
            </a:xfrm>
            <a:prstGeom prst="rect">
              <a:avLst/>
            </a:prstGeom>
            <a:noFill/>
          </p:spPr>
          <p:txBody>
            <a:bodyPr vert="horz" wrap="square" lIns="0" tIns="0" rIns="0" bIns="0" rtlCol="0" anchor="ctr" anchorCtr="0">
              <a:spAutoFit/>
            </a:bodyPr>
            <a:lstStyle/>
            <a:p>
              <a:pPr algn="r"/>
              <a:r>
                <a:rPr lang="en-US" sz="1100" b="1" spc="-6" dirty="0">
                  <a:solidFill>
                    <a:srgbClr val="595959"/>
                  </a:solidFill>
                  <a:latin typeface="Calibri" panose="020F0502020204030204" pitchFamily="34" charset="0"/>
                </a:rPr>
                <a:t>Database Launch</a:t>
              </a:r>
            </a:p>
          </p:txBody>
        </p:sp>
        <p:sp>
          <p:nvSpPr>
            <p:cNvPr id="103" name="OTLSHAPE_SLM_155dc0df6f4143a8a05b7f187d16f3cb_Date">
              <a:extLst>
                <a:ext uri="{FF2B5EF4-FFF2-40B4-BE49-F238E27FC236}">
                  <a16:creationId xmlns:a16="http://schemas.microsoft.com/office/drawing/2014/main" id="{2BD01688-C48F-411D-8734-F1F30D06EE13}"/>
                </a:ext>
              </a:extLst>
            </p:cNvPr>
            <p:cNvSpPr txBox="1"/>
            <p:nvPr>
              <p:custDataLst>
                <p:tags r:id="rId100"/>
              </p:custDataLst>
            </p:nvPr>
          </p:nvSpPr>
          <p:spPr>
            <a:xfrm>
              <a:off x="6210202" y="5787617"/>
              <a:ext cx="698500" cy="138499"/>
            </a:xfrm>
            <a:prstGeom prst="rect">
              <a:avLst/>
            </a:prstGeom>
            <a:noFill/>
          </p:spPr>
          <p:txBody>
            <a:bodyPr vert="horz" wrap="square" lIns="0" tIns="0" rIns="0" bIns="0" rtlCol="0" anchor="ctr" anchorCtr="0">
              <a:spAutoFit/>
            </a:bodyPr>
            <a:lstStyle/>
            <a:p>
              <a:r>
                <a:rPr lang="en-US" sz="900" dirty="0">
                  <a:solidFill>
                    <a:srgbClr val="737373"/>
                  </a:solidFill>
                  <a:latin typeface="Calibri" panose="020F0502020204030204" pitchFamily="34" charset="0"/>
                </a:rPr>
                <a:t>March 8, 2020</a:t>
              </a:r>
            </a:p>
          </p:txBody>
        </p:sp>
        <p:cxnSp>
          <p:nvCxnSpPr>
            <p:cNvPr id="104" name="OTLSHAPE_M_78ab908f14c74c8898ac34d2665e12f2_Connector1">
              <a:extLst>
                <a:ext uri="{FF2B5EF4-FFF2-40B4-BE49-F238E27FC236}">
                  <a16:creationId xmlns:a16="http://schemas.microsoft.com/office/drawing/2014/main" id="{7A2BA058-74F3-404D-8B02-143AEE7BC069}"/>
                </a:ext>
              </a:extLst>
            </p:cNvPr>
            <p:cNvCxnSpPr>
              <a:cxnSpLocks/>
            </p:cNvCxnSpPr>
            <p:nvPr>
              <p:custDataLst>
                <p:tags r:id="rId101"/>
              </p:custDataLst>
            </p:nvPr>
          </p:nvCxnSpPr>
          <p:spPr>
            <a:xfrm>
              <a:off x="9910552" y="1663636"/>
              <a:ext cx="6742" cy="678717"/>
            </a:xfrm>
            <a:prstGeom prst="line">
              <a:avLst/>
            </a:prstGeom>
            <a:ln w="9525"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122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028D-8C9A-4F16-92FA-EE23CE945D31}"/>
              </a:ext>
            </a:extLst>
          </p:cNvPr>
          <p:cNvSpPr>
            <a:spLocks noGrp="1"/>
          </p:cNvSpPr>
          <p:nvPr>
            <p:ph type="title"/>
          </p:nvPr>
        </p:nvSpPr>
        <p:spPr/>
        <p:txBody>
          <a:bodyPr/>
          <a:lstStyle/>
          <a:p>
            <a:r>
              <a:rPr lang="en-US" dirty="0"/>
              <a:t>Short-Term Release</a:t>
            </a:r>
          </a:p>
        </p:txBody>
      </p:sp>
      <p:sp>
        <p:nvSpPr>
          <p:cNvPr id="4" name="Content Placeholder 2">
            <a:extLst>
              <a:ext uri="{FF2B5EF4-FFF2-40B4-BE49-F238E27FC236}">
                <a16:creationId xmlns:a16="http://schemas.microsoft.com/office/drawing/2014/main" id="{006265C8-8212-4FFB-A138-AD3483B80F08}"/>
              </a:ext>
            </a:extLst>
          </p:cNvPr>
          <p:cNvSpPr>
            <a:spLocks noGrp="1"/>
          </p:cNvSpPr>
          <p:nvPr>
            <p:ph idx="1"/>
          </p:nvPr>
        </p:nvSpPr>
        <p:spPr>
          <a:xfrm>
            <a:off x="2231136" y="2390394"/>
            <a:ext cx="7729728" cy="3159506"/>
          </a:xfrm>
        </p:spPr>
        <p:txBody>
          <a:bodyPr>
            <a:normAutofit/>
          </a:bodyPr>
          <a:lstStyle/>
          <a:p>
            <a:pPr marL="0" indent="0">
              <a:buNone/>
            </a:pPr>
            <a:r>
              <a:rPr lang="en-US" dirty="0"/>
              <a:t>Within the next 6 months, there will be two small releases (3 month cycles) that will address essential features that were not able to be completed in the initial deployment. These release features are high value and low risk and were only omitted because of time constraints.</a:t>
            </a:r>
          </a:p>
          <a:p>
            <a:pPr marL="0" indent="0">
              <a:buNone/>
            </a:pPr>
            <a:r>
              <a:rPr lang="en-US" b="1" dirty="0"/>
              <a:t>Release Focus:</a:t>
            </a:r>
          </a:p>
          <a:p>
            <a:pPr marL="342900" indent="-342900">
              <a:buFont typeface="+mj-lt"/>
              <a:buAutoNum type="arabicPeriod"/>
            </a:pPr>
            <a:r>
              <a:rPr lang="en-US" sz="1600" dirty="0"/>
              <a:t>Alumni Accounts (register, update/recover password, two-factor authentication, single sign on via Gmail or Facebook)</a:t>
            </a:r>
          </a:p>
          <a:p>
            <a:pPr marL="342900" indent="-342900">
              <a:buFont typeface="+mj-lt"/>
              <a:buAutoNum type="arabicPeriod"/>
            </a:pPr>
            <a:r>
              <a:rPr lang="en-US" sz="1600" dirty="0"/>
              <a:t>University Events (auto-pull from official event planning at the university, add to Apple/Google calendar, and get email or text notifications, mark attending)</a:t>
            </a:r>
          </a:p>
        </p:txBody>
      </p:sp>
      <p:pic>
        <p:nvPicPr>
          <p:cNvPr id="7" name="Picture 6" descr="Cairn University">
            <a:extLst>
              <a:ext uri="{FF2B5EF4-FFF2-40B4-BE49-F238E27FC236}">
                <a16:creationId xmlns:a16="http://schemas.microsoft.com/office/drawing/2014/main" id="{CA5578C4-F42D-41CD-BBA3-604A322B1A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784" r="-6218" b="13678"/>
          <a:stretch/>
        </p:blipFill>
        <p:spPr bwMode="auto">
          <a:xfrm>
            <a:off x="10087428" y="6009264"/>
            <a:ext cx="2104571" cy="848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95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028D-8C9A-4F16-92FA-EE23CE945D31}"/>
              </a:ext>
            </a:extLst>
          </p:cNvPr>
          <p:cNvSpPr>
            <a:spLocks noGrp="1"/>
          </p:cNvSpPr>
          <p:nvPr>
            <p:ph type="title"/>
          </p:nvPr>
        </p:nvSpPr>
        <p:spPr/>
        <p:txBody>
          <a:bodyPr/>
          <a:lstStyle/>
          <a:p>
            <a:r>
              <a:rPr lang="en-US" dirty="0"/>
              <a:t>Long-term Release I</a:t>
            </a:r>
          </a:p>
        </p:txBody>
      </p:sp>
      <p:sp>
        <p:nvSpPr>
          <p:cNvPr id="4" name="Content Placeholder 2">
            <a:extLst>
              <a:ext uri="{FF2B5EF4-FFF2-40B4-BE49-F238E27FC236}">
                <a16:creationId xmlns:a16="http://schemas.microsoft.com/office/drawing/2014/main" id="{6AE74047-3CF7-4538-8DAE-3B212E11DB62}"/>
              </a:ext>
            </a:extLst>
          </p:cNvPr>
          <p:cNvSpPr>
            <a:spLocks noGrp="1"/>
          </p:cNvSpPr>
          <p:nvPr>
            <p:ph idx="1"/>
          </p:nvPr>
        </p:nvSpPr>
        <p:spPr>
          <a:xfrm>
            <a:off x="2231136" y="2390394"/>
            <a:ext cx="7729728" cy="3502914"/>
          </a:xfrm>
        </p:spPr>
        <p:txBody>
          <a:bodyPr>
            <a:normAutofit lnSpcReduction="10000"/>
          </a:bodyPr>
          <a:lstStyle/>
          <a:p>
            <a:pPr marL="0" indent="0">
              <a:buNone/>
            </a:pPr>
            <a:r>
              <a:rPr lang="en-US" dirty="0"/>
              <a:t>Beginning in December of 2020, there will be a release that will take 6 moths. The focus of this update is to add the ability for users to connect with other users. New features will be added to enable Alumni Connect to function similar to social media applications. </a:t>
            </a:r>
          </a:p>
          <a:p>
            <a:pPr marL="0" indent="0">
              <a:buNone/>
            </a:pPr>
            <a:r>
              <a:rPr lang="en-US" b="1" dirty="0"/>
              <a:t>Release Focus:</a:t>
            </a:r>
          </a:p>
          <a:p>
            <a:pPr marL="342900" indent="-342900">
              <a:buFont typeface="+mj-lt"/>
              <a:buAutoNum type="arabicPeriod"/>
            </a:pPr>
            <a:r>
              <a:rPr lang="en-US" dirty="0"/>
              <a:t>User Connecting</a:t>
            </a:r>
          </a:p>
          <a:p>
            <a:pPr lvl="1"/>
            <a:r>
              <a:rPr lang="en-US" dirty="0"/>
              <a:t>Alumni, Students, Staff, and Organizations (internal) able to connect with each other</a:t>
            </a:r>
          </a:p>
          <a:p>
            <a:pPr lvl="1"/>
            <a:r>
              <a:rPr lang="en-US" dirty="0"/>
              <a:t>Share PIIs only when connected</a:t>
            </a:r>
          </a:p>
          <a:p>
            <a:pPr lvl="1"/>
            <a:r>
              <a:rPr lang="en-US" dirty="0"/>
              <a:t>Share updates, posts, activity, etc.</a:t>
            </a:r>
          </a:p>
          <a:p>
            <a:pPr lvl="1"/>
            <a:r>
              <a:rPr lang="en-US" dirty="0"/>
              <a:t>Internal Forum to post job/internship opportunities, and inquire about opportunities at the university</a:t>
            </a:r>
          </a:p>
        </p:txBody>
      </p:sp>
      <p:pic>
        <p:nvPicPr>
          <p:cNvPr id="5" name="Picture 6" descr="Cairn University">
            <a:extLst>
              <a:ext uri="{FF2B5EF4-FFF2-40B4-BE49-F238E27FC236}">
                <a16:creationId xmlns:a16="http://schemas.microsoft.com/office/drawing/2014/main" id="{8F93D6A6-5B80-408E-AEF9-AD238369C0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784" r="-6218" b="13678"/>
          <a:stretch/>
        </p:blipFill>
        <p:spPr bwMode="auto">
          <a:xfrm>
            <a:off x="10087428" y="6009264"/>
            <a:ext cx="2104571" cy="848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30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028D-8C9A-4F16-92FA-EE23CE945D31}"/>
              </a:ext>
            </a:extLst>
          </p:cNvPr>
          <p:cNvSpPr>
            <a:spLocks noGrp="1"/>
          </p:cNvSpPr>
          <p:nvPr>
            <p:ph type="title"/>
          </p:nvPr>
        </p:nvSpPr>
        <p:spPr/>
        <p:txBody>
          <a:bodyPr/>
          <a:lstStyle/>
          <a:p>
            <a:r>
              <a:rPr lang="en-US" dirty="0"/>
              <a:t>Long-Term Release II</a:t>
            </a:r>
          </a:p>
        </p:txBody>
      </p:sp>
      <p:sp>
        <p:nvSpPr>
          <p:cNvPr id="4" name="Content Placeholder 2">
            <a:extLst>
              <a:ext uri="{FF2B5EF4-FFF2-40B4-BE49-F238E27FC236}">
                <a16:creationId xmlns:a16="http://schemas.microsoft.com/office/drawing/2014/main" id="{82B4C350-2ADE-4D91-A817-9645969A4BDB}"/>
              </a:ext>
            </a:extLst>
          </p:cNvPr>
          <p:cNvSpPr>
            <a:spLocks noGrp="1"/>
          </p:cNvSpPr>
          <p:nvPr>
            <p:ph idx="1"/>
          </p:nvPr>
        </p:nvSpPr>
        <p:spPr>
          <a:xfrm>
            <a:off x="2231136" y="2390394"/>
            <a:ext cx="7729728" cy="3934206"/>
          </a:xfrm>
        </p:spPr>
        <p:txBody>
          <a:bodyPr>
            <a:normAutofit/>
          </a:bodyPr>
          <a:lstStyle/>
          <a:p>
            <a:pPr marL="0" indent="0">
              <a:buNone/>
            </a:pPr>
            <a:r>
              <a:rPr lang="en-US" dirty="0"/>
              <a:t>Beginning in June of 2021 there will be another release which will take 9 moths. The focus of this update is to either merge Alumni Connect with the current Cairn University phone app or to make a standalone app expressly for Alumni Connect all while sustaining the online version.  At the end of this release, the only foreseeable changes will be minor bug fixes or feature additions and the system can be officially advertised to alumni. </a:t>
            </a:r>
          </a:p>
          <a:p>
            <a:pPr marL="0" indent="0">
              <a:buNone/>
            </a:pPr>
            <a:r>
              <a:rPr lang="en-US" b="1" dirty="0"/>
              <a:t>Release Focus:</a:t>
            </a:r>
          </a:p>
          <a:p>
            <a:pPr marL="342900" indent="-342900">
              <a:buFont typeface="+mj-lt"/>
              <a:buAutoNum type="arabicPeriod"/>
            </a:pPr>
            <a:r>
              <a:rPr lang="en-US" dirty="0"/>
              <a:t>Migrate to Mobile</a:t>
            </a:r>
          </a:p>
          <a:p>
            <a:pPr lvl="1"/>
            <a:r>
              <a:rPr lang="en-US" dirty="0"/>
              <a:t>Mobile friendly UI (redesign likely)</a:t>
            </a:r>
          </a:p>
          <a:p>
            <a:pPr lvl="1"/>
            <a:r>
              <a:rPr lang="en-US" dirty="0"/>
              <a:t>Integration into established university app</a:t>
            </a:r>
          </a:p>
          <a:p>
            <a:pPr lvl="1"/>
            <a:r>
              <a:rPr lang="en-US" dirty="0"/>
              <a:t>Connection to other mobile apps for ease of use (messages, email, calendar, social media, notifications, etc.)</a:t>
            </a:r>
          </a:p>
          <a:p>
            <a:pPr lvl="1"/>
            <a:endParaRPr lang="en-US" dirty="0"/>
          </a:p>
          <a:p>
            <a:pPr lvl="1"/>
            <a:endParaRPr lang="en-US" dirty="0"/>
          </a:p>
          <a:p>
            <a:pPr lvl="1"/>
            <a:endParaRPr lang="en-US" dirty="0"/>
          </a:p>
          <a:p>
            <a:pPr lvl="1"/>
            <a:endParaRPr lang="en-US" dirty="0"/>
          </a:p>
        </p:txBody>
      </p:sp>
      <p:pic>
        <p:nvPicPr>
          <p:cNvPr id="6" name="Picture 6" descr="Cairn University">
            <a:extLst>
              <a:ext uri="{FF2B5EF4-FFF2-40B4-BE49-F238E27FC236}">
                <a16:creationId xmlns:a16="http://schemas.microsoft.com/office/drawing/2014/main" id="{935859A7-8479-4ECC-9D38-0C558C3847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784" r="-6218" b="13678"/>
          <a:stretch/>
        </p:blipFill>
        <p:spPr bwMode="auto">
          <a:xfrm>
            <a:off x="10087428" y="6009264"/>
            <a:ext cx="2104571" cy="848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23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TLSHAPE_SL_79f05e8de72e4cc385fce875fa65517f_BackgroundRectangle">
            <a:extLst>
              <a:ext uri="{FF2B5EF4-FFF2-40B4-BE49-F238E27FC236}">
                <a16:creationId xmlns:a16="http://schemas.microsoft.com/office/drawing/2014/main" id="{3C4DEEDF-5F2D-4EBB-B3ED-1D676F7391CE}"/>
              </a:ext>
            </a:extLst>
          </p:cNvPr>
          <p:cNvSpPr/>
          <p:nvPr>
            <p:custDataLst>
              <p:tags r:id="rId2"/>
            </p:custDataLst>
          </p:nvPr>
        </p:nvSpPr>
        <p:spPr>
          <a:xfrm>
            <a:off x="375178" y="2688428"/>
            <a:ext cx="11290300" cy="930656"/>
          </a:xfrm>
          <a:prstGeom prst="rect">
            <a:avLst/>
          </a:prstGeom>
          <a:solidFill>
            <a:srgbClr val="5B9BD5">
              <a:alpha val="14902"/>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TLSHAPE_SLT_47cbe89cdf5541999ae0d3ac526194f6_Shape">
            <a:extLst>
              <a:ext uri="{FF2B5EF4-FFF2-40B4-BE49-F238E27FC236}">
                <a16:creationId xmlns:a16="http://schemas.microsoft.com/office/drawing/2014/main" id="{70DD05AC-1AD2-45D2-A265-AF98751A2CAF}"/>
              </a:ext>
            </a:extLst>
          </p:cNvPr>
          <p:cNvSpPr/>
          <p:nvPr>
            <p:custDataLst>
              <p:tags r:id="rId3"/>
            </p:custDataLst>
          </p:nvPr>
        </p:nvSpPr>
        <p:spPr>
          <a:xfrm>
            <a:off x="1427659" y="2964636"/>
            <a:ext cx="1455841" cy="168177"/>
          </a:xfrm>
          <a:prstGeom prst="homePlate">
            <a:avLst/>
          </a:prstGeom>
          <a:solidFill>
            <a:srgbClr val="74AD4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TLSHAPE_SL_79f05e8de72e4cc385fce875fa65517f_BackgroundRectangle">
            <a:extLst>
              <a:ext uri="{FF2B5EF4-FFF2-40B4-BE49-F238E27FC236}">
                <a16:creationId xmlns:a16="http://schemas.microsoft.com/office/drawing/2014/main" id="{A62441CB-C872-48BC-9013-87BF00DAC7AE}"/>
              </a:ext>
            </a:extLst>
          </p:cNvPr>
          <p:cNvSpPr/>
          <p:nvPr>
            <p:custDataLst>
              <p:tags r:id="rId4"/>
            </p:custDataLst>
          </p:nvPr>
        </p:nvSpPr>
        <p:spPr>
          <a:xfrm>
            <a:off x="383595" y="5677693"/>
            <a:ext cx="11290300" cy="930656"/>
          </a:xfrm>
          <a:prstGeom prst="rect">
            <a:avLst/>
          </a:prstGeom>
          <a:solidFill>
            <a:srgbClr val="B65D2C">
              <a:alpha val="14902"/>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TLSHAPE_SL_8911bceb679441adb3756a794b682f31_BackgroundRectangle">
            <a:extLst>
              <a:ext uri="{FF2B5EF4-FFF2-40B4-BE49-F238E27FC236}">
                <a16:creationId xmlns:a16="http://schemas.microsoft.com/office/drawing/2014/main" id="{36DE8852-B980-479D-90E3-A96213DE4407}"/>
              </a:ext>
            </a:extLst>
          </p:cNvPr>
          <p:cNvSpPr/>
          <p:nvPr>
            <p:custDataLst>
              <p:tags r:id="rId5"/>
            </p:custDataLst>
          </p:nvPr>
        </p:nvSpPr>
        <p:spPr>
          <a:xfrm>
            <a:off x="377793" y="4681088"/>
            <a:ext cx="11290300" cy="926878"/>
          </a:xfrm>
          <a:prstGeom prst="rect">
            <a:avLst/>
          </a:prstGeom>
          <a:solidFill>
            <a:srgbClr val="FFC000">
              <a:alpha val="14902"/>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a:extLst>
              <a:ext uri="{FF2B5EF4-FFF2-40B4-BE49-F238E27FC236}">
                <a16:creationId xmlns:a16="http://schemas.microsoft.com/office/drawing/2014/main" id="{CDB2FF1F-063A-4956-AEC3-B0105D22CD44}"/>
              </a:ext>
            </a:extLst>
          </p:cNvPr>
          <p:cNvSpPr txBox="1"/>
          <p:nvPr/>
        </p:nvSpPr>
        <p:spPr>
          <a:xfrm>
            <a:off x="2905619" y="440454"/>
            <a:ext cx="6380763" cy="707886"/>
          </a:xfrm>
          <a:prstGeom prst="rect">
            <a:avLst/>
          </a:prstGeom>
          <a:noFill/>
        </p:spPr>
        <p:txBody>
          <a:bodyPr wrap="square" rtlCol="0">
            <a:spAutoFit/>
          </a:bodyPr>
          <a:lstStyle/>
          <a:p>
            <a:pPr algn="ctr"/>
            <a:r>
              <a:rPr lang="en-GB" sz="4000" dirty="0">
                <a:latin typeface="Segoe UI" panose="020B0502040204020203" pitchFamily="34" charset="0"/>
                <a:cs typeface="Segoe UI" panose="020B0502040204020203" pitchFamily="34" charset="0"/>
              </a:rPr>
              <a:t>Future Developments</a:t>
            </a:r>
            <a:endParaRPr lang="en-US" sz="4000" dirty="0">
              <a:latin typeface="Segoe UI" panose="020B0502040204020203" pitchFamily="34" charset="0"/>
              <a:cs typeface="Segoe UI" panose="020B0502040204020203" pitchFamily="34" charset="0"/>
            </a:endParaRPr>
          </a:p>
        </p:txBody>
      </p:sp>
      <p:sp>
        <p:nvSpPr>
          <p:cNvPr id="171" name="OTLSHAPE_SL_8911bceb679441adb3756a794b682f31_BackgroundRectangle">
            <a:extLst>
              <a:ext uri="{FF2B5EF4-FFF2-40B4-BE49-F238E27FC236}">
                <a16:creationId xmlns:a16="http://schemas.microsoft.com/office/drawing/2014/main" id="{0C57F6C5-5EEA-4CBE-809D-282CF132343F}"/>
              </a:ext>
            </a:extLst>
          </p:cNvPr>
          <p:cNvSpPr/>
          <p:nvPr>
            <p:custDataLst>
              <p:tags r:id="rId6"/>
            </p:custDataLst>
          </p:nvPr>
        </p:nvSpPr>
        <p:spPr>
          <a:xfrm>
            <a:off x="377793" y="3680963"/>
            <a:ext cx="11290300" cy="926878"/>
          </a:xfrm>
          <a:prstGeom prst="rect">
            <a:avLst/>
          </a:prstGeom>
          <a:solidFill>
            <a:srgbClr val="70AD47">
              <a:alpha val="14902"/>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OTLSHAPE_M_177188707e544830b8ce884a45b14d3a_Connector1">
            <a:extLst>
              <a:ext uri="{FF2B5EF4-FFF2-40B4-BE49-F238E27FC236}">
                <a16:creationId xmlns:a16="http://schemas.microsoft.com/office/drawing/2014/main" id="{9673448D-729D-4C0C-9DD5-21AC28144E25}"/>
              </a:ext>
            </a:extLst>
          </p:cNvPr>
          <p:cNvCxnSpPr/>
          <p:nvPr>
            <p:custDataLst>
              <p:tags r:id="rId7"/>
            </p:custDataLst>
          </p:nvPr>
        </p:nvCxnSpPr>
        <p:spPr>
          <a:xfrm>
            <a:off x="1426311" y="1886211"/>
            <a:ext cx="0" cy="448522"/>
          </a:xfrm>
          <a:prstGeom prst="line">
            <a:avLst/>
          </a:prstGeom>
          <a:ln w="9525"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OTLSHAPE_M_e7d42421d9e640a2a107afa423141c46_Connector1">
            <a:extLst>
              <a:ext uri="{FF2B5EF4-FFF2-40B4-BE49-F238E27FC236}">
                <a16:creationId xmlns:a16="http://schemas.microsoft.com/office/drawing/2014/main" id="{84A3F395-DE34-4ABA-8976-9C9166EBD2DB}"/>
              </a:ext>
            </a:extLst>
          </p:cNvPr>
          <p:cNvCxnSpPr>
            <a:cxnSpLocks/>
          </p:cNvCxnSpPr>
          <p:nvPr>
            <p:custDataLst>
              <p:tags r:id="rId8"/>
            </p:custDataLst>
          </p:nvPr>
        </p:nvCxnSpPr>
        <p:spPr>
          <a:xfrm>
            <a:off x="2670413" y="1535366"/>
            <a:ext cx="6782" cy="803177"/>
          </a:xfrm>
          <a:prstGeom prst="line">
            <a:avLst/>
          </a:prstGeom>
          <a:ln w="9525"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OTLSHAPE_M_78ab908f14c74c8898ac34d2665e12f2_Connector1">
            <a:extLst>
              <a:ext uri="{FF2B5EF4-FFF2-40B4-BE49-F238E27FC236}">
                <a16:creationId xmlns:a16="http://schemas.microsoft.com/office/drawing/2014/main" id="{64D77166-88D4-4D17-8D77-AD964F8679FF}"/>
              </a:ext>
            </a:extLst>
          </p:cNvPr>
          <p:cNvCxnSpPr>
            <a:cxnSpLocks/>
          </p:cNvCxnSpPr>
          <p:nvPr>
            <p:custDataLst>
              <p:tags r:id="rId9"/>
            </p:custDataLst>
          </p:nvPr>
        </p:nvCxnSpPr>
        <p:spPr>
          <a:xfrm>
            <a:off x="6274363" y="1888444"/>
            <a:ext cx="4826" cy="437515"/>
          </a:xfrm>
          <a:prstGeom prst="line">
            <a:avLst/>
          </a:prstGeom>
          <a:ln w="9525"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OTLSHAPE_M_b1a2b0ad50c54f3db24b3aab69d68fc5_Connector1">
            <a:extLst>
              <a:ext uri="{FF2B5EF4-FFF2-40B4-BE49-F238E27FC236}">
                <a16:creationId xmlns:a16="http://schemas.microsoft.com/office/drawing/2014/main" id="{2B245DF7-058F-45E8-985D-F1B4BE8BFCD6}"/>
              </a:ext>
            </a:extLst>
          </p:cNvPr>
          <p:cNvCxnSpPr/>
          <p:nvPr>
            <p:custDataLst>
              <p:tags r:id="rId10"/>
            </p:custDataLst>
          </p:nvPr>
        </p:nvCxnSpPr>
        <p:spPr>
          <a:xfrm>
            <a:off x="10123512" y="1906531"/>
            <a:ext cx="0" cy="435822"/>
          </a:xfrm>
          <a:prstGeom prst="line">
            <a:avLst/>
          </a:prstGeom>
          <a:ln w="9525"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OTLSHAPE_TB_00000000000000000000000000000000_ScaleContainer">
            <a:extLst>
              <a:ext uri="{FF2B5EF4-FFF2-40B4-BE49-F238E27FC236}">
                <a16:creationId xmlns:a16="http://schemas.microsoft.com/office/drawing/2014/main" id="{D63FBF83-3ECB-4340-91E5-C6B27495F0A0}"/>
              </a:ext>
            </a:extLst>
          </p:cNvPr>
          <p:cNvSpPr/>
          <p:nvPr>
            <p:custDataLst>
              <p:tags r:id="rId11"/>
            </p:custDataLst>
          </p:nvPr>
        </p:nvSpPr>
        <p:spPr>
          <a:xfrm>
            <a:off x="1057127" y="2342353"/>
            <a:ext cx="10607040" cy="254000"/>
          </a:xfrm>
          <a:prstGeom prst="roundRect">
            <a:avLst/>
          </a:prstGeom>
          <a:solidFill>
            <a:srgbClr val="44546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TLSHAPE_SL_79f05e8de72e4cc385fce875fa65517f_HeaderRectangle">
            <a:extLst>
              <a:ext uri="{FF2B5EF4-FFF2-40B4-BE49-F238E27FC236}">
                <a16:creationId xmlns:a16="http://schemas.microsoft.com/office/drawing/2014/main" id="{DEC09F6D-2D69-4EAF-9FFA-9B739CF53069}"/>
              </a:ext>
            </a:extLst>
          </p:cNvPr>
          <p:cNvSpPr/>
          <p:nvPr>
            <p:custDataLst>
              <p:tags r:id="rId12"/>
            </p:custDataLst>
          </p:nvPr>
        </p:nvSpPr>
        <p:spPr>
          <a:xfrm>
            <a:off x="371324" y="2688428"/>
            <a:ext cx="660400" cy="930656"/>
          </a:xfrm>
          <a:prstGeom prst="rect">
            <a:avLst/>
          </a:prstGeom>
          <a:solidFill>
            <a:srgbClr val="5B9BD5">
              <a:alpha val="49804"/>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TLSHAPE_SL_9eb76584bb32452eac07fb2637baea1a_HeaderRectangle">
            <a:extLst>
              <a:ext uri="{FF2B5EF4-FFF2-40B4-BE49-F238E27FC236}">
                <a16:creationId xmlns:a16="http://schemas.microsoft.com/office/drawing/2014/main" id="{5FBD567F-D315-432A-A6DF-F0C93DC20E1F}"/>
              </a:ext>
            </a:extLst>
          </p:cNvPr>
          <p:cNvSpPr/>
          <p:nvPr>
            <p:custDataLst>
              <p:tags r:id="rId13"/>
            </p:custDataLst>
          </p:nvPr>
        </p:nvSpPr>
        <p:spPr>
          <a:xfrm>
            <a:off x="377793" y="5682875"/>
            <a:ext cx="660400" cy="925474"/>
          </a:xfrm>
          <a:prstGeom prst="rect">
            <a:avLst/>
          </a:prstGeom>
          <a:solidFill>
            <a:srgbClr val="B65D2C">
              <a:alpha val="49804"/>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OTLSHAPE_G_00000000000000000000000000000000_ShapeBelow0">
            <a:extLst>
              <a:ext uri="{FF2B5EF4-FFF2-40B4-BE49-F238E27FC236}">
                <a16:creationId xmlns:a16="http://schemas.microsoft.com/office/drawing/2014/main" id="{039554A7-6790-48F0-94DA-E4319F8B8615}"/>
              </a:ext>
            </a:extLst>
          </p:cNvPr>
          <p:cNvCxnSpPr>
            <a:cxnSpLocks/>
          </p:cNvCxnSpPr>
          <p:nvPr>
            <p:custDataLst>
              <p:tags r:id="rId14"/>
            </p:custDataLst>
          </p:nvPr>
        </p:nvCxnSpPr>
        <p:spPr>
          <a:xfrm>
            <a:off x="1866102" y="2596353"/>
            <a:ext cx="0" cy="4011996"/>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OTLSHAPE_G_00000000000000000000000000000000_ShapeBelow1">
            <a:extLst>
              <a:ext uri="{FF2B5EF4-FFF2-40B4-BE49-F238E27FC236}">
                <a16:creationId xmlns:a16="http://schemas.microsoft.com/office/drawing/2014/main" id="{6D225C7A-A90B-4E39-9671-079B3B3213E1}"/>
              </a:ext>
            </a:extLst>
          </p:cNvPr>
          <p:cNvCxnSpPr>
            <a:cxnSpLocks/>
          </p:cNvCxnSpPr>
          <p:nvPr>
            <p:custDataLst>
              <p:tags r:id="rId15"/>
            </p:custDataLst>
          </p:nvPr>
        </p:nvCxnSpPr>
        <p:spPr>
          <a:xfrm>
            <a:off x="2671220" y="2606986"/>
            <a:ext cx="2328" cy="400136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OTLSHAPE_G_00000000000000000000000000000000_ShapeBelow2">
            <a:extLst>
              <a:ext uri="{FF2B5EF4-FFF2-40B4-BE49-F238E27FC236}">
                <a16:creationId xmlns:a16="http://schemas.microsoft.com/office/drawing/2014/main" id="{793D65A5-5BE5-4707-AFDD-F9C5B977E55E}"/>
              </a:ext>
            </a:extLst>
          </p:cNvPr>
          <p:cNvCxnSpPr>
            <a:cxnSpLocks/>
          </p:cNvCxnSpPr>
          <p:nvPr>
            <p:custDataLst>
              <p:tags r:id="rId16"/>
            </p:custDataLst>
          </p:nvPr>
        </p:nvCxnSpPr>
        <p:spPr>
          <a:xfrm>
            <a:off x="3510518" y="2596353"/>
            <a:ext cx="0" cy="4011996"/>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OTLSHAPE_G_00000000000000000000000000000000_ShapeBelow3">
            <a:extLst>
              <a:ext uri="{FF2B5EF4-FFF2-40B4-BE49-F238E27FC236}">
                <a16:creationId xmlns:a16="http://schemas.microsoft.com/office/drawing/2014/main" id="{53A4A52A-F432-4D5A-9511-11A2135E846E}"/>
              </a:ext>
            </a:extLst>
          </p:cNvPr>
          <p:cNvCxnSpPr>
            <a:cxnSpLocks/>
          </p:cNvCxnSpPr>
          <p:nvPr>
            <p:custDataLst>
              <p:tags r:id="rId17"/>
            </p:custDataLst>
          </p:nvPr>
        </p:nvCxnSpPr>
        <p:spPr>
          <a:xfrm>
            <a:off x="4373784" y="2596353"/>
            <a:ext cx="0" cy="4011996"/>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OTLSHAPE_G_00000000000000000000000000000000_ShapeBelow4">
            <a:extLst>
              <a:ext uri="{FF2B5EF4-FFF2-40B4-BE49-F238E27FC236}">
                <a16:creationId xmlns:a16="http://schemas.microsoft.com/office/drawing/2014/main" id="{99448B93-B9BC-4352-854E-52CA996BC61A}"/>
              </a:ext>
            </a:extLst>
          </p:cNvPr>
          <p:cNvCxnSpPr>
            <a:cxnSpLocks/>
          </p:cNvCxnSpPr>
          <p:nvPr>
            <p:custDataLst>
              <p:tags r:id="rId18"/>
            </p:custDataLst>
          </p:nvPr>
        </p:nvCxnSpPr>
        <p:spPr>
          <a:xfrm>
            <a:off x="5166765" y="2596353"/>
            <a:ext cx="0" cy="4011996"/>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OTLSHAPE_G_00000000000000000000000000000000_ShapeBelow5">
            <a:extLst>
              <a:ext uri="{FF2B5EF4-FFF2-40B4-BE49-F238E27FC236}">
                <a16:creationId xmlns:a16="http://schemas.microsoft.com/office/drawing/2014/main" id="{EA6F3A69-6691-4BB4-BF8C-9E31B1A21548}"/>
              </a:ext>
            </a:extLst>
          </p:cNvPr>
          <p:cNvCxnSpPr>
            <a:cxnSpLocks/>
          </p:cNvCxnSpPr>
          <p:nvPr>
            <p:custDataLst>
              <p:tags r:id="rId19"/>
            </p:custDataLst>
          </p:nvPr>
        </p:nvCxnSpPr>
        <p:spPr>
          <a:xfrm>
            <a:off x="5969601" y="2682077"/>
            <a:ext cx="0" cy="3931920"/>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OTLSHAPE_G_00000000000000000000000000000000_ShapeBelow6">
            <a:extLst>
              <a:ext uri="{FF2B5EF4-FFF2-40B4-BE49-F238E27FC236}">
                <a16:creationId xmlns:a16="http://schemas.microsoft.com/office/drawing/2014/main" id="{CECD8135-ABB8-4C4E-BA45-049792E3E5F8}"/>
              </a:ext>
            </a:extLst>
          </p:cNvPr>
          <p:cNvCxnSpPr>
            <a:cxnSpLocks/>
          </p:cNvCxnSpPr>
          <p:nvPr>
            <p:custDataLst>
              <p:tags r:id="rId20"/>
            </p:custDataLst>
          </p:nvPr>
        </p:nvCxnSpPr>
        <p:spPr>
          <a:xfrm>
            <a:off x="6776580" y="2606986"/>
            <a:ext cx="0" cy="400136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OTLSHAPE_G_00000000000000000000000000000000_ShapeBelow7">
            <a:extLst>
              <a:ext uri="{FF2B5EF4-FFF2-40B4-BE49-F238E27FC236}">
                <a16:creationId xmlns:a16="http://schemas.microsoft.com/office/drawing/2014/main" id="{80406FDC-A8D1-436D-9420-C8D4E53ACE20}"/>
              </a:ext>
            </a:extLst>
          </p:cNvPr>
          <p:cNvCxnSpPr>
            <a:cxnSpLocks/>
          </p:cNvCxnSpPr>
          <p:nvPr>
            <p:custDataLst>
              <p:tags r:id="rId21"/>
            </p:custDataLst>
          </p:nvPr>
        </p:nvCxnSpPr>
        <p:spPr>
          <a:xfrm>
            <a:off x="7631324" y="2607656"/>
            <a:ext cx="7192" cy="400069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OTLSHAPE_G_00000000000000000000000000000000_ShapeBelow8">
            <a:extLst>
              <a:ext uri="{FF2B5EF4-FFF2-40B4-BE49-F238E27FC236}">
                <a16:creationId xmlns:a16="http://schemas.microsoft.com/office/drawing/2014/main" id="{FA65BFB4-0D8F-4E46-A038-6073F39CB42F}"/>
              </a:ext>
            </a:extLst>
          </p:cNvPr>
          <p:cNvCxnSpPr>
            <a:cxnSpLocks/>
          </p:cNvCxnSpPr>
          <p:nvPr>
            <p:custDataLst>
              <p:tags r:id="rId22"/>
            </p:custDataLst>
          </p:nvPr>
        </p:nvCxnSpPr>
        <p:spPr>
          <a:xfrm>
            <a:off x="8458781" y="2607656"/>
            <a:ext cx="0" cy="400069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OTLSHAPE_G_00000000000000000000000000000000_ShapeBelow9">
            <a:extLst>
              <a:ext uri="{FF2B5EF4-FFF2-40B4-BE49-F238E27FC236}">
                <a16:creationId xmlns:a16="http://schemas.microsoft.com/office/drawing/2014/main" id="{409FF3DB-2C71-44EF-B3A0-43AC3A1F3225}"/>
              </a:ext>
            </a:extLst>
          </p:cNvPr>
          <p:cNvCxnSpPr>
            <a:cxnSpLocks/>
          </p:cNvCxnSpPr>
          <p:nvPr>
            <p:custDataLst>
              <p:tags r:id="rId23"/>
            </p:custDataLst>
          </p:nvPr>
        </p:nvCxnSpPr>
        <p:spPr>
          <a:xfrm>
            <a:off x="9272242" y="2596353"/>
            <a:ext cx="2164" cy="4011996"/>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OTLSHAPE_G_00000000000000000000000000000000_ShapeBelow10">
            <a:extLst>
              <a:ext uri="{FF2B5EF4-FFF2-40B4-BE49-F238E27FC236}">
                <a16:creationId xmlns:a16="http://schemas.microsoft.com/office/drawing/2014/main" id="{1AA08D55-0D5D-4F7A-9117-4ADA2397AA99}"/>
              </a:ext>
            </a:extLst>
          </p:cNvPr>
          <p:cNvCxnSpPr>
            <a:cxnSpLocks/>
          </p:cNvCxnSpPr>
          <p:nvPr>
            <p:custDataLst>
              <p:tags r:id="rId24"/>
            </p:custDataLst>
          </p:nvPr>
        </p:nvCxnSpPr>
        <p:spPr>
          <a:xfrm>
            <a:off x="10118705" y="2607656"/>
            <a:ext cx="0" cy="400069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TLSHAPE_TB_00000000000000000000000000000000_ElapsedTime">
            <a:extLst>
              <a:ext uri="{FF2B5EF4-FFF2-40B4-BE49-F238E27FC236}">
                <a16:creationId xmlns:a16="http://schemas.microsoft.com/office/drawing/2014/main" id="{9528D16E-E026-46FE-AD6C-0602A2F8ACC5}"/>
              </a:ext>
            </a:extLst>
          </p:cNvPr>
          <p:cNvSpPr/>
          <p:nvPr>
            <p:custDataLst>
              <p:tags r:id="rId25"/>
            </p:custDataLst>
          </p:nvPr>
        </p:nvSpPr>
        <p:spPr>
          <a:xfrm>
            <a:off x="1058541" y="2545552"/>
            <a:ext cx="10605626" cy="61529"/>
          </a:xfrm>
          <a:prstGeom prst="roundRect">
            <a:avLst/>
          </a:prstGeom>
          <a:solidFill>
            <a:srgbClr val="5B9BD5">
              <a:alpha val="74902"/>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TLSHAPE_SL_79f05e8de72e4cc385fce875fa65517f_Header">
            <a:extLst>
              <a:ext uri="{FF2B5EF4-FFF2-40B4-BE49-F238E27FC236}">
                <a16:creationId xmlns:a16="http://schemas.microsoft.com/office/drawing/2014/main" id="{B2120BBA-1933-4FD7-9CFE-E7091BC07811}"/>
              </a:ext>
            </a:extLst>
          </p:cNvPr>
          <p:cNvSpPr txBox="1"/>
          <p:nvPr>
            <p:custDataLst>
              <p:tags r:id="rId26"/>
            </p:custDataLst>
          </p:nvPr>
        </p:nvSpPr>
        <p:spPr>
          <a:xfrm>
            <a:off x="404183" y="2688429"/>
            <a:ext cx="585319" cy="930656"/>
          </a:xfrm>
          <a:prstGeom prst="rect">
            <a:avLst/>
          </a:prstGeom>
          <a:noFill/>
        </p:spPr>
        <p:txBody>
          <a:bodyPr vert="horz" wrap="square" lIns="0" tIns="0" rIns="0" bIns="0" rtlCol="0" anchor="ctr" anchorCtr="0">
            <a:noAutofit/>
          </a:bodyPr>
          <a:lstStyle/>
          <a:p>
            <a:pPr algn="ctr"/>
            <a:r>
              <a:rPr lang="en-US" sz="1000" dirty="0">
                <a:solidFill>
                  <a:srgbClr val="203864"/>
                </a:solidFill>
                <a:latin typeface="Franklin Gothic Medium" panose="020B0603020102020204" pitchFamily="34" charset="0"/>
              </a:rPr>
              <a:t>Short Term Release I</a:t>
            </a:r>
          </a:p>
        </p:txBody>
      </p:sp>
      <p:sp>
        <p:nvSpPr>
          <p:cNvPr id="56" name="OTLSHAPE_SL_9eb76584bb32452eac07fb2637baea1a_Header">
            <a:extLst>
              <a:ext uri="{FF2B5EF4-FFF2-40B4-BE49-F238E27FC236}">
                <a16:creationId xmlns:a16="http://schemas.microsoft.com/office/drawing/2014/main" id="{181A9EFE-044E-44D5-B509-B88FDE24EC4E}"/>
              </a:ext>
            </a:extLst>
          </p:cNvPr>
          <p:cNvSpPr txBox="1"/>
          <p:nvPr>
            <p:custDataLst>
              <p:tags r:id="rId27"/>
            </p:custDataLst>
          </p:nvPr>
        </p:nvSpPr>
        <p:spPr>
          <a:xfrm>
            <a:off x="420687" y="5689061"/>
            <a:ext cx="568815" cy="919288"/>
          </a:xfrm>
          <a:prstGeom prst="rect">
            <a:avLst/>
          </a:prstGeom>
          <a:noFill/>
        </p:spPr>
        <p:txBody>
          <a:bodyPr vert="horz" wrap="square" lIns="0" tIns="0" rIns="0" bIns="0" rtlCol="0" anchor="ctr" anchorCtr="0">
            <a:noAutofit/>
          </a:bodyPr>
          <a:lstStyle/>
          <a:p>
            <a:pPr algn="ctr"/>
            <a:r>
              <a:rPr lang="en-US" sz="1000" dirty="0">
                <a:solidFill>
                  <a:srgbClr val="C00000"/>
                </a:solidFill>
                <a:latin typeface="Franklin Gothic Medium" panose="020B0603020102020204" pitchFamily="34" charset="0"/>
              </a:rPr>
              <a:t>Long Term Release II</a:t>
            </a:r>
          </a:p>
        </p:txBody>
      </p:sp>
      <p:sp>
        <p:nvSpPr>
          <p:cNvPr id="8" name="OTLSHAPE_TB_00000000000000000000000000000000_TimescaleInterval1">
            <a:extLst>
              <a:ext uri="{FF2B5EF4-FFF2-40B4-BE49-F238E27FC236}">
                <a16:creationId xmlns:a16="http://schemas.microsoft.com/office/drawing/2014/main" id="{702D68D6-BCEE-4CD6-A859-F8FEE9A04302}"/>
              </a:ext>
            </a:extLst>
          </p:cNvPr>
          <p:cNvSpPr txBox="1"/>
          <p:nvPr>
            <p:custDataLst>
              <p:tags r:id="rId28"/>
            </p:custDataLst>
          </p:nvPr>
        </p:nvSpPr>
        <p:spPr>
          <a:xfrm>
            <a:off x="1094999" y="2367464"/>
            <a:ext cx="540603" cy="177800"/>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Jun 2020</a:t>
            </a:r>
          </a:p>
        </p:txBody>
      </p:sp>
      <p:sp>
        <p:nvSpPr>
          <p:cNvPr id="49" name="OTLSHAPE_SL_207dd3271e3446038430a776476543e7_HeaderRectangle">
            <a:extLst>
              <a:ext uri="{FF2B5EF4-FFF2-40B4-BE49-F238E27FC236}">
                <a16:creationId xmlns:a16="http://schemas.microsoft.com/office/drawing/2014/main" id="{FE72ABD5-7022-4400-9C33-81BEB6F68EF3}"/>
              </a:ext>
            </a:extLst>
          </p:cNvPr>
          <p:cNvSpPr/>
          <p:nvPr>
            <p:custDataLst>
              <p:tags r:id="rId29"/>
            </p:custDataLst>
          </p:nvPr>
        </p:nvSpPr>
        <p:spPr>
          <a:xfrm>
            <a:off x="377793" y="4677568"/>
            <a:ext cx="660400" cy="938907"/>
          </a:xfrm>
          <a:prstGeom prst="rect">
            <a:avLst/>
          </a:prstGeom>
          <a:solidFill>
            <a:srgbClr val="FFC000">
              <a:alpha val="49804"/>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TLSHAPE_SL_207dd3271e3446038430a776476543e7_Header">
            <a:extLst>
              <a:ext uri="{FF2B5EF4-FFF2-40B4-BE49-F238E27FC236}">
                <a16:creationId xmlns:a16="http://schemas.microsoft.com/office/drawing/2014/main" id="{90DFB556-281C-47F7-9149-392224AA4583}"/>
              </a:ext>
            </a:extLst>
          </p:cNvPr>
          <p:cNvSpPr txBox="1"/>
          <p:nvPr>
            <p:custDataLst>
              <p:tags r:id="rId30"/>
            </p:custDataLst>
          </p:nvPr>
        </p:nvSpPr>
        <p:spPr>
          <a:xfrm>
            <a:off x="420687" y="4676907"/>
            <a:ext cx="568815" cy="938907"/>
          </a:xfrm>
          <a:prstGeom prst="rect">
            <a:avLst/>
          </a:prstGeom>
          <a:noFill/>
        </p:spPr>
        <p:txBody>
          <a:bodyPr vert="horz" wrap="square" lIns="0" tIns="0" rIns="0" bIns="0" rtlCol="0" anchor="ctr" anchorCtr="0">
            <a:noAutofit/>
          </a:bodyPr>
          <a:lstStyle/>
          <a:p>
            <a:pPr algn="ctr"/>
            <a:r>
              <a:rPr lang="en-US" sz="1000" dirty="0">
                <a:solidFill>
                  <a:srgbClr val="765A00"/>
                </a:solidFill>
                <a:latin typeface="Franklin Gothic Medium" panose="020B0603020102020204" pitchFamily="34" charset="0"/>
              </a:rPr>
              <a:t>Long Term Release I</a:t>
            </a:r>
          </a:p>
        </p:txBody>
      </p:sp>
      <p:sp>
        <p:nvSpPr>
          <p:cNvPr id="52" name="OTLSHAPE_SL_8911bceb679441adb3756a794b682f31_HeaderRectangle">
            <a:extLst>
              <a:ext uri="{FF2B5EF4-FFF2-40B4-BE49-F238E27FC236}">
                <a16:creationId xmlns:a16="http://schemas.microsoft.com/office/drawing/2014/main" id="{B794E157-4316-4C58-81B5-E9FEC88A4229}"/>
              </a:ext>
            </a:extLst>
          </p:cNvPr>
          <p:cNvSpPr/>
          <p:nvPr>
            <p:custDataLst>
              <p:tags r:id="rId31"/>
            </p:custDataLst>
          </p:nvPr>
        </p:nvSpPr>
        <p:spPr>
          <a:xfrm>
            <a:off x="377793" y="3688934"/>
            <a:ext cx="660400" cy="918907"/>
          </a:xfrm>
          <a:prstGeom prst="rect">
            <a:avLst/>
          </a:prstGeom>
          <a:solidFill>
            <a:srgbClr val="70AD47">
              <a:alpha val="49804"/>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TLSHAPE_SL_8911bceb679441adb3756a794b682f31_Header">
            <a:extLst>
              <a:ext uri="{FF2B5EF4-FFF2-40B4-BE49-F238E27FC236}">
                <a16:creationId xmlns:a16="http://schemas.microsoft.com/office/drawing/2014/main" id="{645688CC-E00D-4F99-A014-401E2A73796B}"/>
              </a:ext>
            </a:extLst>
          </p:cNvPr>
          <p:cNvSpPr txBox="1"/>
          <p:nvPr>
            <p:custDataLst>
              <p:tags r:id="rId32"/>
            </p:custDataLst>
          </p:nvPr>
        </p:nvSpPr>
        <p:spPr>
          <a:xfrm>
            <a:off x="420687" y="3680302"/>
            <a:ext cx="576706" cy="926878"/>
          </a:xfrm>
          <a:prstGeom prst="rect">
            <a:avLst/>
          </a:prstGeom>
          <a:noFill/>
        </p:spPr>
        <p:txBody>
          <a:bodyPr vert="horz" wrap="square" lIns="0" tIns="0" rIns="0" bIns="0" rtlCol="0" anchor="ctr" anchorCtr="0">
            <a:noAutofit/>
          </a:bodyPr>
          <a:lstStyle/>
          <a:p>
            <a:pPr algn="ctr"/>
            <a:r>
              <a:rPr lang="en-US" sz="1000" dirty="0">
                <a:solidFill>
                  <a:srgbClr val="276700"/>
                </a:solidFill>
                <a:latin typeface="Franklin Gothic Medium" panose="020B0603020102020204" pitchFamily="34" charset="0"/>
              </a:rPr>
              <a:t>Short Term Release II</a:t>
            </a:r>
          </a:p>
        </p:txBody>
      </p:sp>
      <p:sp>
        <p:nvSpPr>
          <p:cNvPr id="29" name="OTLSHAPE_M_177188707e544830b8ce884a45b14d3a_Shape">
            <a:extLst>
              <a:ext uri="{FF2B5EF4-FFF2-40B4-BE49-F238E27FC236}">
                <a16:creationId xmlns:a16="http://schemas.microsoft.com/office/drawing/2014/main" id="{ECDFB61D-AC6B-45F1-A384-6EF28796D17D}"/>
              </a:ext>
            </a:extLst>
          </p:cNvPr>
          <p:cNvSpPr/>
          <p:nvPr>
            <p:custDataLst>
              <p:tags r:id="rId33"/>
            </p:custDataLst>
          </p:nvPr>
        </p:nvSpPr>
        <p:spPr>
          <a:xfrm>
            <a:off x="1451711" y="1886211"/>
            <a:ext cx="165100" cy="165100"/>
          </a:xfrm>
          <a:prstGeom prst="wave">
            <a:avLst/>
          </a:prstGeom>
          <a:solidFill>
            <a:srgbClr val="70AD47"/>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TLSHAPE_M_e7d42421d9e640a2a107afa423141c46_Shape">
            <a:extLst>
              <a:ext uri="{FF2B5EF4-FFF2-40B4-BE49-F238E27FC236}">
                <a16:creationId xmlns:a16="http://schemas.microsoft.com/office/drawing/2014/main" id="{8B8DCAA7-5420-43E6-B8FB-21FDEE654B0D}"/>
              </a:ext>
            </a:extLst>
          </p:cNvPr>
          <p:cNvSpPr/>
          <p:nvPr>
            <p:custDataLst>
              <p:tags r:id="rId34"/>
            </p:custDataLst>
          </p:nvPr>
        </p:nvSpPr>
        <p:spPr>
          <a:xfrm>
            <a:off x="2702594" y="1533763"/>
            <a:ext cx="165100" cy="165100"/>
          </a:xfrm>
          <a:prstGeom prst="wave">
            <a:avLst/>
          </a:prstGeom>
          <a:solidFill>
            <a:srgbClr val="B20E1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TLSHAPE_M_b8c603269952439b977cb103e5f76bdb_Shape">
            <a:extLst>
              <a:ext uri="{FF2B5EF4-FFF2-40B4-BE49-F238E27FC236}">
                <a16:creationId xmlns:a16="http://schemas.microsoft.com/office/drawing/2014/main" id="{52B5167D-8048-45C0-AC8C-49EF3DA1032E}"/>
              </a:ext>
            </a:extLst>
          </p:cNvPr>
          <p:cNvSpPr/>
          <p:nvPr>
            <p:custDataLst>
              <p:tags r:id="rId35"/>
            </p:custDataLst>
          </p:nvPr>
        </p:nvSpPr>
        <p:spPr>
          <a:xfrm>
            <a:off x="9575272" y="1511236"/>
            <a:ext cx="165100" cy="165100"/>
          </a:xfrm>
          <a:prstGeom prst="wave">
            <a:avLst/>
          </a:prstGeom>
          <a:solidFill>
            <a:srgbClr val="5293CD"/>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TLSHAPE_M_78ab908f14c74c8898ac34d2665e12f2_Shape">
            <a:extLst>
              <a:ext uri="{FF2B5EF4-FFF2-40B4-BE49-F238E27FC236}">
                <a16:creationId xmlns:a16="http://schemas.microsoft.com/office/drawing/2014/main" id="{AB4CC178-048A-4B0C-B134-C59A89BA7156}"/>
              </a:ext>
            </a:extLst>
          </p:cNvPr>
          <p:cNvSpPr/>
          <p:nvPr>
            <p:custDataLst>
              <p:tags r:id="rId36"/>
            </p:custDataLst>
          </p:nvPr>
        </p:nvSpPr>
        <p:spPr>
          <a:xfrm>
            <a:off x="6299763" y="1888444"/>
            <a:ext cx="165100" cy="165100"/>
          </a:xfrm>
          <a:prstGeom prst="wave">
            <a:avLst/>
          </a:prstGeom>
          <a:solidFill>
            <a:srgbClr val="5293CD"/>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TLSHAPE_M_b1a2b0ad50c54f3db24b3aab69d68fc5_Shape">
            <a:extLst>
              <a:ext uri="{FF2B5EF4-FFF2-40B4-BE49-F238E27FC236}">
                <a16:creationId xmlns:a16="http://schemas.microsoft.com/office/drawing/2014/main" id="{27D65077-D737-4E93-81C7-9DF03A9B4F1D}"/>
              </a:ext>
            </a:extLst>
          </p:cNvPr>
          <p:cNvSpPr/>
          <p:nvPr>
            <p:custDataLst>
              <p:tags r:id="rId37"/>
            </p:custDataLst>
          </p:nvPr>
        </p:nvSpPr>
        <p:spPr>
          <a:xfrm>
            <a:off x="10148912" y="1906531"/>
            <a:ext cx="165100" cy="165100"/>
          </a:xfrm>
          <a:prstGeom prst="wave">
            <a:avLst/>
          </a:prstGeom>
          <a:solidFill>
            <a:srgbClr val="70AD47"/>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TLSHAPE_M_177188707e544830b8ce884a45b14d3a_Title">
            <a:extLst>
              <a:ext uri="{FF2B5EF4-FFF2-40B4-BE49-F238E27FC236}">
                <a16:creationId xmlns:a16="http://schemas.microsoft.com/office/drawing/2014/main" id="{986964FC-E7AC-496E-84F2-2A6DE81A8F68}"/>
              </a:ext>
            </a:extLst>
          </p:cNvPr>
          <p:cNvSpPr txBox="1"/>
          <p:nvPr>
            <p:custDataLst>
              <p:tags r:id="rId38"/>
            </p:custDataLst>
          </p:nvPr>
        </p:nvSpPr>
        <p:spPr>
          <a:xfrm>
            <a:off x="1648561" y="1767890"/>
            <a:ext cx="838200" cy="170519"/>
          </a:xfrm>
          <a:prstGeom prst="rect">
            <a:avLst/>
          </a:prstGeom>
          <a:noFill/>
        </p:spPr>
        <p:txBody>
          <a:bodyPr vert="horz" wrap="square" lIns="0" tIns="0" rIns="0" bIns="0" rtlCol="0" anchor="ctr" anchorCtr="0">
            <a:spAutoFit/>
          </a:bodyPr>
          <a:lstStyle/>
          <a:p>
            <a:r>
              <a:rPr lang="en-US" sz="1100" b="1" spc="-8" dirty="0">
                <a:solidFill>
                  <a:schemeClr val="dk1"/>
                </a:solidFill>
                <a:latin typeface="Calibri" panose="020F0502020204030204" pitchFamily="34" charset="0"/>
              </a:rPr>
              <a:t>AC 1.1 Kickoff</a:t>
            </a:r>
          </a:p>
        </p:txBody>
      </p:sp>
      <p:sp>
        <p:nvSpPr>
          <p:cNvPr id="28" name="OTLSHAPE_M_177188707e544830b8ce884a45b14d3a_Date">
            <a:extLst>
              <a:ext uri="{FF2B5EF4-FFF2-40B4-BE49-F238E27FC236}">
                <a16:creationId xmlns:a16="http://schemas.microsoft.com/office/drawing/2014/main" id="{0C06C5E3-D887-4715-8D48-84E99654EC6F}"/>
              </a:ext>
            </a:extLst>
          </p:cNvPr>
          <p:cNvSpPr txBox="1"/>
          <p:nvPr>
            <p:custDataLst>
              <p:tags r:id="rId39"/>
            </p:custDataLst>
          </p:nvPr>
        </p:nvSpPr>
        <p:spPr>
          <a:xfrm>
            <a:off x="1648561" y="1963808"/>
            <a:ext cx="330200" cy="155025"/>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Jun 10</a:t>
            </a:r>
          </a:p>
        </p:txBody>
      </p:sp>
      <p:sp>
        <p:nvSpPr>
          <p:cNvPr id="30" name="OTLSHAPE_M_e7d42421d9e640a2a107afa423141c46_Title">
            <a:extLst>
              <a:ext uri="{FF2B5EF4-FFF2-40B4-BE49-F238E27FC236}">
                <a16:creationId xmlns:a16="http://schemas.microsoft.com/office/drawing/2014/main" id="{3580D050-52C1-4CE9-8E25-8620120EE892}"/>
              </a:ext>
            </a:extLst>
          </p:cNvPr>
          <p:cNvSpPr txBox="1"/>
          <p:nvPr>
            <p:custDataLst>
              <p:tags r:id="rId40"/>
            </p:custDataLst>
          </p:nvPr>
        </p:nvSpPr>
        <p:spPr>
          <a:xfrm>
            <a:off x="2899444" y="1428141"/>
            <a:ext cx="1003300" cy="170519"/>
          </a:xfrm>
          <a:prstGeom prst="rect">
            <a:avLst/>
          </a:prstGeom>
          <a:noFill/>
        </p:spPr>
        <p:txBody>
          <a:bodyPr vert="horz" wrap="square" lIns="0" tIns="0" rIns="0" bIns="0" rtlCol="0" anchor="ctr" anchorCtr="0">
            <a:noAutofit/>
          </a:bodyPr>
          <a:lstStyle/>
          <a:p>
            <a:r>
              <a:rPr lang="en-US" sz="1100" b="1" spc="-10" dirty="0">
                <a:solidFill>
                  <a:schemeClr val="dk1"/>
                </a:solidFill>
                <a:latin typeface="Calibri" panose="020F0502020204030204" pitchFamily="34" charset="0"/>
              </a:rPr>
              <a:t>Project Review</a:t>
            </a:r>
          </a:p>
        </p:txBody>
      </p:sp>
      <p:sp>
        <p:nvSpPr>
          <p:cNvPr id="31" name="OTLSHAPE_M_e7d42421d9e640a2a107afa423141c46_Date">
            <a:extLst>
              <a:ext uri="{FF2B5EF4-FFF2-40B4-BE49-F238E27FC236}">
                <a16:creationId xmlns:a16="http://schemas.microsoft.com/office/drawing/2014/main" id="{73EF2BF6-E854-4FC5-8F55-D9A1D7209279}"/>
              </a:ext>
            </a:extLst>
          </p:cNvPr>
          <p:cNvSpPr txBox="1"/>
          <p:nvPr>
            <p:custDataLst>
              <p:tags r:id="rId41"/>
            </p:custDataLst>
          </p:nvPr>
        </p:nvSpPr>
        <p:spPr>
          <a:xfrm>
            <a:off x="2899444" y="1598660"/>
            <a:ext cx="381000" cy="155025"/>
          </a:xfrm>
          <a:prstGeom prst="rect">
            <a:avLst/>
          </a:prstGeom>
          <a:noFill/>
        </p:spPr>
        <p:txBody>
          <a:bodyPr vert="horz" wrap="square" lIns="0" tIns="0" rIns="0" bIns="0" rtlCol="0" anchor="ctr" anchorCtr="0">
            <a:spAutoFit/>
          </a:bodyPr>
          <a:lstStyle/>
          <a:p>
            <a:r>
              <a:rPr lang="en-US" sz="1000" spc="-4" dirty="0">
                <a:solidFill>
                  <a:schemeClr val="dk2"/>
                </a:solidFill>
                <a:latin typeface="Calibri" panose="020F0502020204030204" pitchFamily="34" charset="0"/>
              </a:rPr>
              <a:t>Sep 1</a:t>
            </a:r>
          </a:p>
        </p:txBody>
      </p:sp>
      <p:sp>
        <p:nvSpPr>
          <p:cNvPr id="36" name="OTLSHAPE_M_b8c603269952439b977cb103e5f76bdb_Title">
            <a:extLst>
              <a:ext uri="{FF2B5EF4-FFF2-40B4-BE49-F238E27FC236}">
                <a16:creationId xmlns:a16="http://schemas.microsoft.com/office/drawing/2014/main" id="{9C22486C-E8C0-4417-A19C-A579F89D7765}"/>
              </a:ext>
            </a:extLst>
          </p:cNvPr>
          <p:cNvSpPr txBox="1"/>
          <p:nvPr>
            <p:custDataLst>
              <p:tags r:id="rId42"/>
            </p:custDataLst>
          </p:nvPr>
        </p:nvSpPr>
        <p:spPr>
          <a:xfrm>
            <a:off x="9768946" y="1415761"/>
            <a:ext cx="1223639" cy="169277"/>
          </a:xfrm>
          <a:prstGeom prst="rect">
            <a:avLst/>
          </a:prstGeom>
          <a:noFill/>
        </p:spPr>
        <p:txBody>
          <a:bodyPr vert="horz" wrap="square" lIns="0" tIns="0" rIns="0" bIns="0" rtlCol="0" anchor="ctr" anchorCtr="0">
            <a:spAutoFit/>
          </a:bodyPr>
          <a:lstStyle/>
          <a:p>
            <a:r>
              <a:rPr lang="en-US" sz="1100" b="1" spc="-6" dirty="0">
                <a:solidFill>
                  <a:schemeClr val="dk1"/>
                </a:solidFill>
                <a:latin typeface="Calibri" panose="020F0502020204030204" pitchFamily="34" charset="0"/>
              </a:rPr>
              <a:t>Beta Mobile Release</a:t>
            </a:r>
          </a:p>
        </p:txBody>
      </p:sp>
      <p:sp>
        <p:nvSpPr>
          <p:cNvPr id="37" name="OTLSHAPE_M_b8c603269952439b977cb103e5f76bdb_Date">
            <a:extLst>
              <a:ext uri="{FF2B5EF4-FFF2-40B4-BE49-F238E27FC236}">
                <a16:creationId xmlns:a16="http://schemas.microsoft.com/office/drawing/2014/main" id="{86DFB39A-FFCD-4650-88EF-82872C17D9DA}"/>
              </a:ext>
            </a:extLst>
          </p:cNvPr>
          <p:cNvSpPr txBox="1"/>
          <p:nvPr>
            <p:custDataLst>
              <p:tags r:id="rId43"/>
            </p:custDataLst>
          </p:nvPr>
        </p:nvSpPr>
        <p:spPr>
          <a:xfrm>
            <a:off x="9768946" y="1586226"/>
            <a:ext cx="412981" cy="153888"/>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Sep 15</a:t>
            </a:r>
          </a:p>
        </p:txBody>
      </p:sp>
      <p:sp>
        <p:nvSpPr>
          <p:cNvPr id="39" name="OTLSHAPE_M_78ab908f14c74c8898ac34d2665e12f2_Title">
            <a:extLst>
              <a:ext uri="{FF2B5EF4-FFF2-40B4-BE49-F238E27FC236}">
                <a16:creationId xmlns:a16="http://schemas.microsoft.com/office/drawing/2014/main" id="{C73C7AC7-5B05-4809-AAFF-70D4EC29CFED}"/>
              </a:ext>
            </a:extLst>
          </p:cNvPr>
          <p:cNvSpPr txBox="1"/>
          <p:nvPr>
            <p:custDataLst>
              <p:tags r:id="rId44"/>
            </p:custDataLst>
          </p:nvPr>
        </p:nvSpPr>
        <p:spPr>
          <a:xfrm>
            <a:off x="6496613" y="1782822"/>
            <a:ext cx="1066800" cy="170519"/>
          </a:xfrm>
          <a:prstGeom prst="rect">
            <a:avLst/>
          </a:prstGeom>
          <a:noFill/>
        </p:spPr>
        <p:txBody>
          <a:bodyPr vert="horz" wrap="square" lIns="0" tIns="0" rIns="0" bIns="0" rtlCol="0" anchor="ctr" anchorCtr="0">
            <a:spAutoFit/>
          </a:bodyPr>
          <a:lstStyle/>
          <a:p>
            <a:r>
              <a:rPr lang="en-US" sz="1100" b="1" spc="-6" dirty="0">
                <a:solidFill>
                  <a:schemeClr val="dk1"/>
                </a:solidFill>
                <a:latin typeface="Calibri" panose="020F0502020204030204" pitchFamily="34" charset="0"/>
              </a:rPr>
              <a:t>Beta Test</a:t>
            </a:r>
          </a:p>
        </p:txBody>
      </p:sp>
      <p:sp>
        <p:nvSpPr>
          <p:cNvPr id="40" name="OTLSHAPE_M_78ab908f14c74c8898ac34d2665e12f2_Date">
            <a:extLst>
              <a:ext uri="{FF2B5EF4-FFF2-40B4-BE49-F238E27FC236}">
                <a16:creationId xmlns:a16="http://schemas.microsoft.com/office/drawing/2014/main" id="{F9C8488A-F93B-4FCC-9A45-CC3170BE7D85}"/>
              </a:ext>
            </a:extLst>
          </p:cNvPr>
          <p:cNvSpPr txBox="1"/>
          <p:nvPr>
            <p:custDataLst>
              <p:tags r:id="rId45"/>
            </p:custDataLst>
          </p:nvPr>
        </p:nvSpPr>
        <p:spPr>
          <a:xfrm>
            <a:off x="6496613" y="1953909"/>
            <a:ext cx="468220" cy="153888"/>
          </a:xfrm>
          <a:prstGeom prst="rect">
            <a:avLst/>
          </a:prstGeom>
          <a:noFill/>
        </p:spPr>
        <p:txBody>
          <a:bodyPr vert="horz" wrap="square" lIns="0" tIns="0" rIns="0" bIns="0" rtlCol="0" anchor="ctr" anchorCtr="0">
            <a:spAutoFit/>
          </a:bodyPr>
          <a:lstStyle/>
          <a:p>
            <a:r>
              <a:rPr lang="en-US" sz="1000" spc="-6" dirty="0">
                <a:solidFill>
                  <a:srgbClr val="737373"/>
                </a:solidFill>
                <a:latin typeface="Calibri" panose="020F0502020204030204" pitchFamily="34" charset="0"/>
              </a:rPr>
              <a:t>Mar 20</a:t>
            </a:r>
          </a:p>
        </p:txBody>
      </p:sp>
      <p:sp>
        <p:nvSpPr>
          <p:cNvPr id="42" name="OTLSHAPE_M_b1a2b0ad50c54f3db24b3aab69d68fc5_Title">
            <a:extLst>
              <a:ext uri="{FF2B5EF4-FFF2-40B4-BE49-F238E27FC236}">
                <a16:creationId xmlns:a16="http://schemas.microsoft.com/office/drawing/2014/main" id="{C53EE7DD-C6F8-4046-9454-3CD857EAC8D5}"/>
              </a:ext>
            </a:extLst>
          </p:cNvPr>
          <p:cNvSpPr txBox="1"/>
          <p:nvPr>
            <p:custDataLst>
              <p:tags r:id="rId46"/>
            </p:custDataLst>
          </p:nvPr>
        </p:nvSpPr>
        <p:spPr>
          <a:xfrm>
            <a:off x="10345762" y="1800910"/>
            <a:ext cx="762000" cy="170519"/>
          </a:xfrm>
          <a:prstGeom prst="rect">
            <a:avLst/>
          </a:prstGeom>
          <a:noFill/>
        </p:spPr>
        <p:txBody>
          <a:bodyPr vert="horz" wrap="square" lIns="0" tIns="0" rIns="0" bIns="0" rtlCol="0" anchor="ctr" anchorCtr="0">
            <a:spAutoFit/>
          </a:bodyPr>
          <a:lstStyle/>
          <a:p>
            <a:r>
              <a:rPr lang="en-US" sz="1100" b="1" spc="-6" dirty="0">
                <a:solidFill>
                  <a:srgbClr val="3A8900"/>
                </a:solidFill>
                <a:latin typeface="Calibri" panose="020F0502020204030204" pitchFamily="34" charset="0"/>
              </a:rPr>
              <a:t>Final Release</a:t>
            </a:r>
          </a:p>
        </p:txBody>
      </p:sp>
      <p:sp>
        <p:nvSpPr>
          <p:cNvPr id="43" name="OTLSHAPE_M_b1a2b0ad50c54f3db24b3aab69d68fc5_Date">
            <a:extLst>
              <a:ext uri="{FF2B5EF4-FFF2-40B4-BE49-F238E27FC236}">
                <a16:creationId xmlns:a16="http://schemas.microsoft.com/office/drawing/2014/main" id="{17CF2225-DBED-40E6-A852-CC85BAAFA140}"/>
              </a:ext>
            </a:extLst>
          </p:cNvPr>
          <p:cNvSpPr txBox="1"/>
          <p:nvPr>
            <p:custDataLst>
              <p:tags r:id="rId47"/>
            </p:custDataLst>
          </p:nvPr>
        </p:nvSpPr>
        <p:spPr>
          <a:xfrm>
            <a:off x="10345762" y="1971996"/>
            <a:ext cx="342900" cy="153888"/>
          </a:xfrm>
          <a:prstGeom prst="rect">
            <a:avLst/>
          </a:prstGeom>
          <a:noFill/>
        </p:spPr>
        <p:txBody>
          <a:bodyPr vert="horz" wrap="square" lIns="0" tIns="0" rIns="0" bIns="0" rtlCol="0" anchor="ctr" anchorCtr="0">
            <a:spAutoFit/>
          </a:bodyPr>
          <a:lstStyle/>
          <a:p>
            <a:r>
              <a:rPr lang="en-US" sz="1000" spc="-6" dirty="0">
                <a:solidFill>
                  <a:srgbClr val="3A8900"/>
                </a:solidFill>
                <a:latin typeface="Calibri" panose="020F0502020204030204" pitchFamily="34" charset="0"/>
              </a:rPr>
              <a:t>Oct 15</a:t>
            </a:r>
          </a:p>
        </p:txBody>
      </p:sp>
      <p:sp>
        <p:nvSpPr>
          <p:cNvPr id="164" name="OTLSHAPE_SLM_155dc0df6f4143a8a05b7f187d16f3cb_Date">
            <a:extLst>
              <a:ext uri="{FF2B5EF4-FFF2-40B4-BE49-F238E27FC236}">
                <a16:creationId xmlns:a16="http://schemas.microsoft.com/office/drawing/2014/main" id="{E1861D07-90E1-42C6-BF8B-BD6979EEEF6B}"/>
              </a:ext>
            </a:extLst>
          </p:cNvPr>
          <p:cNvSpPr txBox="1"/>
          <p:nvPr>
            <p:custDataLst>
              <p:tags r:id="rId48"/>
            </p:custDataLst>
          </p:nvPr>
        </p:nvSpPr>
        <p:spPr>
          <a:xfrm>
            <a:off x="7620235" y="5437850"/>
            <a:ext cx="698500" cy="139531"/>
          </a:xfrm>
          <a:prstGeom prst="rect">
            <a:avLst/>
          </a:prstGeom>
          <a:noFill/>
        </p:spPr>
        <p:txBody>
          <a:bodyPr vert="horz" wrap="square" lIns="0" tIns="0" rIns="0" bIns="0" rtlCol="0" anchor="ctr" anchorCtr="0">
            <a:spAutoFit/>
          </a:bodyPr>
          <a:lstStyle/>
          <a:p>
            <a:r>
              <a:rPr lang="en-US" sz="900" dirty="0">
                <a:solidFill>
                  <a:srgbClr val="737373"/>
                </a:solidFill>
                <a:latin typeface="Calibri" panose="020F0502020204030204" pitchFamily="34" charset="0"/>
              </a:rPr>
              <a:t>Apr 10, 2021</a:t>
            </a:r>
          </a:p>
        </p:txBody>
      </p:sp>
      <p:cxnSp>
        <p:nvCxnSpPr>
          <p:cNvPr id="170" name="OTLSHAPE_M_78ab908f14c74c8898ac34d2665e12f2_Connector1">
            <a:extLst>
              <a:ext uri="{FF2B5EF4-FFF2-40B4-BE49-F238E27FC236}">
                <a16:creationId xmlns:a16="http://schemas.microsoft.com/office/drawing/2014/main" id="{6D7A1A45-5AC9-40D1-875A-60ACA7551517}"/>
              </a:ext>
            </a:extLst>
          </p:cNvPr>
          <p:cNvCxnSpPr>
            <a:cxnSpLocks/>
          </p:cNvCxnSpPr>
          <p:nvPr>
            <p:custDataLst>
              <p:tags r:id="rId49"/>
            </p:custDataLst>
          </p:nvPr>
        </p:nvCxnSpPr>
        <p:spPr>
          <a:xfrm>
            <a:off x="9546697" y="1520761"/>
            <a:ext cx="6741" cy="821592"/>
          </a:xfrm>
          <a:prstGeom prst="line">
            <a:avLst/>
          </a:prstGeom>
          <a:ln w="9525"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OTLSHAPE_TB_00000000000000000000000000000000_TimescaleInterval1">
            <a:extLst>
              <a:ext uri="{FF2B5EF4-FFF2-40B4-BE49-F238E27FC236}">
                <a16:creationId xmlns:a16="http://schemas.microsoft.com/office/drawing/2014/main" id="{8C6D12CF-6020-4F7A-95BC-93C776DE93EB}"/>
              </a:ext>
            </a:extLst>
          </p:cNvPr>
          <p:cNvSpPr txBox="1"/>
          <p:nvPr>
            <p:custDataLst>
              <p:tags r:id="rId50"/>
            </p:custDataLst>
          </p:nvPr>
        </p:nvSpPr>
        <p:spPr>
          <a:xfrm>
            <a:off x="2673548" y="2364991"/>
            <a:ext cx="540603" cy="177800"/>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Sep 2020</a:t>
            </a:r>
          </a:p>
        </p:txBody>
      </p:sp>
      <p:cxnSp>
        <p:nvCxnSpPr>
          <p:cNvPr id="112" name="OTLSHAPE_G_00000000000000000000000000000000_ShapeBelow10">
            <a:extLst>
              <a:ext uri="{FF2B5EF4-FFF2-40B4-BE49-F238E27FC236}">
                <a16:creationId xmlns:a16="http://schemas.microsoft.com/office/drawing/2014/main" id="{D8105CBB-CD74-450A-BB89-EFCFC566A585}"/>
              </a:ext>
            </a:extLst>
          </p:cNvPr>
          <p:cNvCxnSpPr>
            <a:cxnSpLocks/>
          </p:cNvCxnSpPr>
          <p:nvPr>
            <p:custDataLst>
              <p:tags r:id="rId51"/>
            </p:custDataLst>
          </p:nvPr>
        </p:nvCxnSpPr>
        <p:spPr>
          <a:xfrm>
            <a:off x="10905359" y="2606986"/>
            <a:ext cx="0" cy="4001363"/>
          </a:xfrm>
          <a:prstGeom prst="line">
            <a:avLst/>
          </a:prstGeom>
          <a:ln w="9525"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3" name="OTLSHAPE_TB_00000000000000000000000000000000_TimescaleInterval1">
            <a:extLst>
              <a:ext uri="{FF2B5EF4-FFF2-40B4-BE49-F238E27FC236}">
                <a16:creationId xmlns:a16="http://schemas.microsoft.com/office/drawing/2014/main" id="{876BEE99-CB1E-4879-856A-B0A91E56898E}"/>
              </a:ext>
            </a:extLst>
          </p:cNvPr>
          <p:cNvSpPr txBox="1"/>
          <p:nvPr>
            <p:custDataLst>
              <p:tags r:id="rId52"/>
            </p:custDataLst>
          </p:nvPr>
        </p:nvSpPr>
        <p:spPr>
          <a:xfrm>
            <a:off x="4371876" y="2358322"/>
            <a:ext cx="540603" cy="177800"/>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Dec 2020</a:t>
            </a:r>
          </a:p>
        </p:txBody>
      </p:sp>
      <p:sp>
        <p:nvSpPr>
          <p:cNvPr id="114" name="OTLSHAPE_TB_00000000000000000000000000000000_TimescaleInterval1">
            <a:extLst>
              <a:ext uri="{FF2B5EF4-FFF2-40B4-BE49-F238E27FC236}">
                <a16:creationId xmlns:a16="http://schemas.microsoft.com/office/drawing/2014/main" id="{BC135424-07AC-4A6C-8112-0C9E3CB85CCA}"/>
              </a:ext>
            </a:extLst>
          </p:cNvPr>
          <p:cNvSpPr txBox="1"/>
          <p:nvPr>
            <p:custDataLst>
              <p:tags r:id="rId53"/>
            </p:custDataLst>
          </p:nvPr>
        </p:nvSpPr>
        <p:spPr>
          <a:xfrm>
            <a:off x="5964451" y="2364991"/>
            <a:ext cx="540603" cy="177800"/>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Mar 2021</a:t>
            </a:r>
          </a:p>
        </p:txBody>
      </p:sp>
      <p:sp>
        <p:nvSpPr>
          <p:cNvPr id="115" name="OTLSHAPE_TB_00000000000000000000000000000000_TimescaleInterval1">
            <a:extLst>
              <a:ext uri="{FF2B5EF4-FFF2-40B4-BE49-F238E27FC236}">
                <a16:creationId xmlns:a16="http://schemas.microsoft.com/office/drawing/2014/main" id="{DC0CAD2A-0BBC-4AFC-B773-059603EF56B1}"/>
              </a:ext>
            </a:extLst>
          </p:cNvPr>
          <p:cNvSpPr txBox="1"/>
          <p:nvPr>
            <p:custDataLst>
              <p:tags r:id="rId54"/>
            </p:custDataLst>
          </p:nvPr>
        </p:nvSpPr>
        <p:spPr>
          <a:xfrm>
            <a:off x="7631324" y="2369754"/>
            <a:ext cx="540603" cy="177800"/>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Jun 2021</a:t>
            </a:r>
          </a:p>
        </p:txBody>
      </p:sp>
      <p:sp>
        <p:nvSpPr>
          <p:cNvPr id="116" name="OTLSHAPE_TB_00000000000000000000000000000000_TimescaleInterval1">
            <a:extLst>
              <a:ext uri="{FF2B5EF4-FFF2-40B4-BE49-F238E27FC236}">
                <a16:creationId xmlns:a16="http://schemas.microsoft.com/office/drawing/2014/main" id="{76279BDD-7F1A-4570-BBB9-0CAC47410CA3}"/>
              </a:ext>
            </a:extLst>
          </p:cNvPr>
          <p:cNvSpPr txBox="1"/>
          <p:nvPr>
            <p:custDataLst>
              <p:tags r:id="rId55"/>
            </p:custDataLst>
          </p:nvPr>
        </p:nvSpPr>
        <p:spPr>
          <a:xfrm>
            <a:off x="9274406" y="2364988"/>
            <a:ext cx="540603" cy="177800"/>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Sep 2021</a:t>
            </a:r>
          </a:p>
        </p:txBody>
      </p:sp>
      <p:cxnSp>
        <p:nvCxnSpPr>
          <p:cNvPr id="117" name="OTLSHAPE_M_177188707e544830b8ce884a45b14d3a_Connector1">
            <a:extLst>
              <a:ext uri="{FF2B5EF4-FFF2-40B4-BE49-F238E27FC236}">
                <a16:creationId xmlns:a16="http://schemas.microsoft.com/office/drawing/2014/main" id="{690D6E36-4169-4526-BA41-7034ABDE431D}"/>
              </a:ext>
            </a:extLst>
          </p:cNvPr>
          <p:cNvCxnSpPr/>
          <p:nvPr>
            <p:custDataLst>
              <p:tags r:id="rId56"/>
            </p:custDataLst>
          </p:nvPr>
        </p:nvCxnSpPr>
        <p:spPr>
          <a:xfrm>
            <a:off x="2950311" y="1893831"/>
            <a:ext cx="0" cy="448522"/>
          </a:xfrm>
          <a:prstGeom prst="line">
            <a:avLst/>
          </a:prstGeom>
          <a:ln w="9525"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OTLSHAPE_M_177188707e544830b8ce884a45b14d3a_Shape">
            <a:extLst>
              <a:ext uri="{FF2B5EF4-FFF2-40B4-BE49-F238E27FC236}">
                <a16:creationId xmlns:a16="http://schemas.microsoft.com/office/drawing/2014/main" id="{88AF04BD-3669-4A67-B098-5E1B5F97AB83}"/>
              </a:ext>
            </a:extLst>
          </p:cNvPr>
          <p:cNvSpPr/>
          <p:nvPr>
            <p:custDataLst>
              <p:tags r:id="rId57"/>
            </p:custDataLst>
          </p:nvPr>
        </p:nvSpPr>
        <p:spPr>
          <a:xfrm>
            <a:off x="2975711" y="1893831"/>
            <a:ext cx="165100" cy="165100"/>
          </a:xfrm>
          <a:prstGeom prst="wave">
            <a:avLst/>
          </a:prstGeom>
          <a:solidFill>
            <a:srgbClr val="70AD47"/>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TLSHAPE_M_177188707e544830b8ce884a45b14d3a_Title">
            <a:extLst>
              <a:ext uri="{FF2B5EF4-FFF2-40B4-BE49-F238E27FC236}">
                <a16:creationId xmlns:a16="http://schemas.microsoft.com/office/drawing/2014/main" id="{3E284271-8322-4BE4-81B7-12ED3A60D873}"/>
              </a:ext>
            </a:extLst>
          </p:cNvPr>
          <p:cNvSpPr txBox="1"/>
          <p:nvPr>
            <p:custDataLst>
              <p:tags r:id="rId58"/>
            </p:custDataLst>
          </p:nvPr>
        </p:nvSpPr>
        <p:spPr>
          <a:xfrm>
            <a:off x="3172561" y="1775510"/>
            <a:ext cx="838200" cy="170519"/>
          </a:xfrm>
          <a:prstGeom prst="rect">
            <a:avLst/>
          </a:prstGeom>
          <a:noFill/>
        </p:spPr>
        <p:txBody>
          <a:bodyPr vert="horz" wrap="square" lIns="0" tIns="0" rIns="0" bIns="0" rtlCol="0" anchor="ctr" anchorCtr="0">
            <a:spAutoFit/>
          </a:bodyPr>
          <a:lstStyle/>
          <a:p>
            <a:r>
              <a:rPr lang="en-US" sz="1100" b="1" spc="-8" dirty="0">
                <a:solidFill>
                  <a:schemeClr val="dk1"/>
                </a:solidFill>
                <a:latin typeface="Calibri" panose="020F0502020204030204" pitchFamily="34" charset="0"/>
              </a:rPr>
              <a:t>AC 1.2 Kickoff</a:t>
            </a:r>
          </a:p>
        </p:txBody>
      </p:sp>
      <p:sp>
        <p:nvSpPr>
          <p:cNvPr id="125" name="OTLSHAPE_M_177188707e544830b8ce884a45b14d3a_Date">
            <a:extLst>
              <a:ext uri="{FF2B5EF4-FFF2-40B4-BE49-F238E27FC236}">
                <a16:creationId xmlns:a16="http://schemas.microsoft.com/office/drawing/2014/main" id="{8145B0AB-42A8-43D5-B2A4-546B02240E11}"/>
              </a:ext>
            </a:extLst>
          </p:cNvPr>
          <p:cNvSpPr txBox="1"/>
          <p:nvPr>
            <p:custDataLst>
              <p:tags r:id="rId59"/>
            </p:custDataLst>
          </p:nvPr>
        </p:nvSpPr>
        <p:spPr>
          <a:xfrm>
            <a:off x="3172561" y="1971996"/>
            <a:ext cx="381720" cy="153888"/>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Sep 10</a:t>
            </a:r>
          </a:p>
        </p:txBody>
      </p:sp>
      <p:cxnSp>
        <p:nvCxnSpPr>
          <p:cNvPr id="128" name="OTLSHAPE_M_177188707e544830b8ce884a45b14d3a_Connector1">
            <a:extLst>
              <a:ext uri="{FF2B5EF4-FFF2-40B4-BE49-F238E27FC236}">
                <a16:creationId xmlns:a16="http://schemas.microsoft.com/office/drawing/2014/main" id="{269BD1EF-74AE-4FC0-953F-28ED2C764653}"/>
              </a:ext>
            </a:extLst>
          </p:cNvPr>
          <p:cNvCxnSpPr>
            <a:cxnSpLocks/>
          </p:cNvCxnSpPr>
          <p:nvPr>
            <p:custDataLst>
              <p:tags r:id="rId60"/>
            </p:custDataLst>
          </p:nvPr>
        </p:nvCxnSpPr>
        <p:spPr>
          <a:xfrm>
            <a:off x="4661958" y="1886687"/>
            <a:ext cx="0" cy="457200"/>
          </a:xfrm>
          <a:prstGeom prst="line">
            <a:avLst/>
          </a:prstGeom>
          <a:ln w="9525"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9" name="OTLSHAPE_M_177188707e544830b8ce884a45b14d3a_Shape">
            <a:extLst>
              <a:ext uri="{FF2B5EF4-FFF2-40B4-BE49-F238E27FC236}">
                <a16:creationId xmlns:a16="http://schemas.microsoft.com/office/drawing/2014/main" id="{A0E834AB-2FE9-4E33-96EC-E83C117A084D}"/>
              </a:ext>
            </a:extLst>
          </p:cNvPr>
          <p:cNvSpPr/>
          <p:nvPr>
            <p:custDataLst>
              <p:tags r:id="rId61"/>
            </p:custDataLst>
          </p:nvPr>
        </p:nvSpPr>
        <p:spPr>
          <a:xfrm>
            <a:off x="4687358" y="1884306"/>
            <a:ext cx="165100" cy="165100"/>
          </a:xfrm>
          <a:prstGeom prst="wave">
            <a:avLst/>
          </a:prstGeom>
          <a:solidFill>
            <a:srgbClr val="70AD47"/>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TLSHAPE_M_177188707e544830b8ce884a45b14d3a_Title">
            <a:extLst>
              <a:ext uri="{FF2B5EF4-FFF2-40B4-BE49-F238E27FC236}">
                <a16:creationId xmlns:a16="http://schemas.microsoft.com/office/drawing/2014/main" id="{A10D9AF1-E9BC-4F52-A444-16C8FB48C246}"/>
              </a:ext>
            </a:extLst>
          </p:cNvPr>
          <p:cNvSpPr txBox="1"/>
          <p:nvPr>
            <p:custDataLst>
              <p:tags r:id="rId62"/>
            </p:custDataLst>
          </p:nvPr>
        </p:nvSpPr>
        <p:spPr>
          <a:xfrm>
            <a:off x="4884208" y="1765985"/>
            <a:ext cx="838200" cy="170519"/>
          </a:xfrm>
          <a:prstGeom prst="rect">
            <a:avLst/>
          </a:prstGeom>
          <a:noFill/>
        </p:spPr>
        <p:txBody>
          <a:bodyPr vert="horz" wrap="square" lIns="0" tIns="0" rIns="0" bIns="0" rtlCol="0" anchor="ctr" anchorCtr="0">
            <a:spAutoFit/>
          </a:bodyPr>
          <a:lstStyle/>
          <a:p>
            <a:r>
              <a:rPr lang="en-US" sz="1100" b="1" spc="-8" dirty="0">
                <a:solidFill>
                  <a:schemeClr val="dk1"/>
                </a:solidFill>
                <a:latin typeface="Calibri" panose="020F0502020204030204" pitchFamily="34" charset="0"/>
              </a:rPr>
              <a:t>AC 2.0 Kickoff</a:t>
            </a:r>
          </a:p>
        </p:txBody>
      </p:sp>
      <p:sp>
        <p:nvSpPr>
          <p:cNvPr id="132" name="OTLSHAPE_M_177188707e544830b8ce884a45b14d3a_Date">
            <a:extLst>
              <a:ext uri="{FF2B5EF4-FFF2-40B4-BE49-F238E27FC236}">
                <a16:creationId xmlns:a16="http://schemas.microsoft.com/office/drawing/2014/main" id="{18F02F84-A683-4845-9314-694C62214AFF}"/>
              </a:ext>
            </a:extLst>
          </p:cNvPr>
          <p:cNvSpPr txBox="1"/>
          <p:nvPr>
            <p:custDataLst>
              <p:tags r:id="rId63"/>
            </p:custDataLst>
          </p:nvPr>
        </p:nvSpPr>
        <p:spPr>
          <a:xfrm>
            <a:off x="4884207" y="1962471"/>
            <a:ext cx="506473" cy="153888"/>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Dec 10</a:t>
            </a:r>
          </a:p>
        </p:txBody>
      </p:sp>
      <p:cxnSp>
        <p:nvCxnSpPr>
          <p:cNvPr id="133" name="OTLSHAPE_M_177188707e544830b8ce884a45b14d3a_Connector1">
            <a:extLst>
              <a:ext uri="{FF2B5EF4-FFF2-40B4-BE49-F238E27FC236}">
                <a16:creationId xmlns:a16="http://schemas.microsoft.com/office/drawing/2014/main" id="{719F5DCB-7A9D-4EB0-8E45-49CB4A64E5E9}"/>
              </a:ext>
            </a:extLst>
          </p:cNvPr>
          <p:cNvCxnSpPr/>
          <p:nvPr>
            <p:custDataLst>
              <p:tags r:id="rId64"/>
            </p:custDataLst>
          </p:nvPr>
        </p:nvCxnSpPr>
        <p:spPr>
          <a:xfrm>
            <a:off x="7638516" y="1874781"/>
            <a:ext cx="0" cy="448522"/>
          </a:xfrm>
          <a:prstGeom prst="line">
            <a:avLst/>
          </a:prstGeom>
          <a:ln w="9525"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OTLSHAPE_M_177188707e544830b8ce884a45b14d3a_Shape">
            <a:extLst>
              <a:ext uri="{FF2B5EF4-FFF2-40B4-BE49-F238E27FC236}">
                <a16:creationId xmlns:a16="http://schemas.microsoft.com/office/drawing/2014/main" id="{E27C3E44-9D55-4C9D-A20B-D7CF937557C7}"/>
              </a:ext>
            </a:extLst>
          </p:cNvPr>
          <p:cNvSpPr/>
          <p:nvPr>
            <p:custDataLst>
              <p:tags r:id="rId65"/>
            </p:custDataLst>
          </p:nvPr>
        </p:nvSpPr>
        <p:spPr>
          <a:xfrm>
            <a:off x="7663916" y="1874781"/>
            <a:ext cx="165100" cy="165100"/>
          </a:xfrm>
          <a:prstGeom prst="wave">
            <a:avLst/>
          </a:prstGeom>
          <a:solidFill>
            <a:srgbClr val="70AD47"/>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TLSHAPE_M_177188707e544830b8ce884a45b14d3a_Title">
            <a:extLst>
              <a:ext uri="{FF2B5EF4-FFF2-40B4-BE49-F238E27FC236}">
                <a16:creationId xmlns:a16="http://schemas.microsoft.com/office/drawing/2014/main" id="{78D1CD91-0D4A-49F9-AA68-FE9E242DD62E}"/>
              </a:ext>
            </a:extLst>
          </p:cNvPr>
          <p:cNvSpPr txBox="1"/>
          <p:nvPr>
            <p:custDataLst>
              <p:tags r:id="rId66"/>
            </p:custDataLst>
          </p:nvPr>
        </p:nvSpPr>
        <p:spPr>
          <a:xfrm>
            <a:off x="7860766" y="1756460"/>
            <a:ext cx="838200" cy="170519"/>
          </a:xfrm>
          <a:prstGeom prst="rect">
            <a:avLst/>
          </a:prstGeom>
          <a:noFill/>
        </p:spPr>
        <p:txBody>
          <a:bodyPr vert="horz" wrap="square" lIns="0" tIns="0" rIns="0" bIns="0" rtlCol="0" anchor="ctr" anchorCtr="0">
            <a:spAutoFit/>
          </a:bodyPr>
          <a:lstStyle/>
          <a:p>
            <a:r>
              <a:rPr lang="en-US" sz="1100" b="1" spc="-8" dirty="0">
                <a:solidFill>
                  <a:schemeClr val="dk1"/>
                </a:solidFill>
                <a:latin typeface="Calibri" panose="020F0502020204030204" pitchFamily="34" charset="0"/>
              </a:rPr>
              <a:t>AC 3.0 Kickoff</a:t>
            </a:r>
          </a:p>
        </p:txBody>
      </p:sp>
      <p:sp>
        <p:nvSpPr>
          <p:cNvPr id="138" name="OTLSHAPE_M_177188707e544830b8ce884a45b14d3a_Date">
            <a:extLst>
              <a:ext uri="{FF2B5EF4-FFF2-40B4-BE49-F238E27FC236}">
                <a16:creationId xmlns:a16="http://schemas.microsoft.com/office/drawing/2014/main" id="{E52D4777-FB14-4AFB-80D8-A26C1A6CD5AE}"/>
              </a:ext>
            </a:extLst>
          </p:cNvPr>
          <p:cNvSpPr txBox="1"/>
          <p:nvPr>
            <p:custDataLst>
              <p:tags r:id="rId67"/>
            </p:custDataLst>
          </p:nvPr>
        </p:nvSpPr>
        <p:spPr>
          <a:xfrm>
            <a:off x="7860766" y="1952378"/>
            <a:ext cx="330200" cy="155025"/>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Jun 1</a:t>
            </a:r>
          </a:p>
        </p:txBody>
      </p:sp>
      <p:sp>
        <p:nvSpPr>
          <p:cNvPr id="150" name="OTLSHAPE_TB_00000000000000000000000000000000_TimescaleInterval1">
            <a:extLst>
              <a:ext uri="{FF2B5EF4-FFF2-40B4-BE49-F238E27FC236}">
                <a16:creationId xmlns:a16="http://schemas.microsoft.com/office/drawing/2014/main" id="{05A6C75C-5E18-4DA0-B903-8B0AE13AB2AB}"/>
              </a:ext>
            </a:extLst>
          </p:cNvPr>
          <p:cNvSpPr txBox="1"/>
          <p:nvPr>
            <p:custDataLst>
              <p:tags r:id="rId68"/>
            </p:custDataLst>
          </p:nvPr>
        </p:nvSpPr>
        <p:spPr>
          <a:xfrm>
            <a:off x="10912706" y="2374513"/>
            <a:ext cx="540603" cy="177800"/>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Dec 2021</a:t>
            </a:r>
          </a:p>
        </p:txBody>
      </p:sp>
      <p:sp>
        <p:nvSpPr>
          <p:cNvPr id="181" name="OTLSHAPE_SLT_47cbe89cdf5541999ae0d3ac526194f6_Shape">
            <a:extLst>
              <a:ext uri="{FF2B5EF4-FFF2-40B4-BE49-F238E27FC236}">
                <a16:creationId xmlns:a16="http://schemas.microsoft.com/office/drawing/2014/main" id="{A2E03CE9-D5CB-4C82-8880-433AD74E9E62}"/>
              </a:ext>
            </a:extLst>
          </p:cNvPr>
          <p:cNvSpPr/>
          <p:nvPr>
            <p:custDataLst>
              <p:tags r:id="rId69"/>
            </p:custDataLst>
          </p:nvPr>
        </p:nvSpPr>
        <p:spPr>
          <a:xfrm>
            <a:off x="1082841" y="2734052"/>
            <a:ext cx="598686" cy="170519"/>
          </a:xfrm>
          <a:prstGeom prst="homePlate">
            <a:avLst/>
          </a:prstGeom>
          <a:solidFill>
            <a:srgbClr val="5B9BD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TLSHAPE_SLT_47cbe89cdf5541999ae0d3ac526194f6_Title">
            <a:extLst>
              <a:ext uri="{FF2B5EF4-FFF2-40B4-BE49-F238E27FC236}">
                <a16:creationId xmlns:a16="http://schemas.microsoft.com/office/drawing/2014/main" id="{C7A98047-C460-4E10-BC5E-E766E689CD9E}"/>
              </a:ext>
            </a:extLst>
          </p:cNvPr>
          <p:cNvSpPr txBox="1"/>
          <p:nvPr>
            <p:custDataLst>
              <p:tags r:id="rId70"/>
            </p:custDataLst>
          </p:nvPr>
        </p:nvSpPr>
        <p:spPr>
          <a:xfrm>
            <a:off x="1408509" y="2970355"/>
            <a:ext cx="1428882" cy="138499"/>
          </a:xfrm>
          <a:prstGeom prst="rect">
            <a:avLst/>
          </a:prstGeom>
          <a:noFill/>
        </p:spPr>
        <p:txBody>
          <a:bodyPr vert="horz" wrap="square" lIns="0" tIns="0" rIns="0" bIns="0" rtlCol="0" anchor="ctr" anchorCtr="0">
            <a:spAutoFit/>
          </a:bodyPr>
          <a:lstStyle/>
          <a:p>
            <a:pPr algn="ctr"/>
            <a:r>
              <a:rPr lang="en-US" sz="900" spc="-4" dirty="0">
                <a:solidFill>
                  <a:schemeClr val="lt1"/>
                </a:solidFill>
                <a:latin typeface="Calibri" panose="020F0502020204030204" pitchFamily="34" charset="0"/>
              </a:rPr>
              <a:t>Development &amp; Hypercare </a:t>
            </a:r>
          </a:p>
        </p:txBody>
      </p:sp>
      <p:sp>
        <p:nvSpPr>
          <p:cNvPr id="197" name="OTLSHAPE_SLT_47cbe89cdf5541999ae0d3ac526194f6_Title">
            <a:extLst>
              <a:ext uri="{FF2B5EF4-FFF2-40B4-BE49-F238E27FC236}">
                <a16:creationId xmlns:a16="http://schemas.microsoft.com/office/drawing/2014/main" id="{6AEF8756-4C3A-4513-BEB8-3859AA342C93}"/>
              </a:ext>
            </a:extLst>
          </p:cNvPr>
          <p:cNvSpPr txBox="1"/>
          <p:nvPr>
            <p:custDataLst>
              <p:tags r:id="rId71"/>
            </p:custDataLst>
          </p:nvPr>
        </p:nvSpPr>
        <p:spPr>
          <a:xfrm>
            <a:off x="1077965" y="2742146"/>
            <a:ext cx="521197" cy="153888"/>
          </a:xfrm>
          <a:prstGeom prst="rect">
            <a:avLst/>
          </a:prstGeom>
          <a:noFill/>
        </p:spPr>
        <p:txBody>
          <a:bodyPr vert="horz" wrap="square" lIns="0" tIns="0" rIns="0" bIns="0" rtlCol="0" anchor="ctr" anchorCtr="0">
            <a:spAutoFit/>
          </a:bodyPr>
          <a:lstStyle/>
          <a:p>
            <a:pPr algn="ctr"/>
            <a:r>
              <a:rPr lang="en-US" sz="1000" spc="-4" dirty="0">
                <a:solidFill>
                  <a:schemeClr val="lt1"/>
                </a:solidFill>
                <a:latin typeface="Calibri" panose="020F0502020204030204" pitchFamily="34" charset="0"/>
              </a:rPr>
              <a:t>Planning</a:t>
            </a:r>
          </a:p>
        </p:txBody>
      </p:sp>
      <p:sp>
        <p:nvSpPr>
          <p:cNvPr id="198" name="OTLSHAPE_SLT_47cbe89cdf5541999ae0d3ac526194f6_Shape">
            <a:extLst>
              <a:ext uri="{FF2B5EF4-FFF2-40B4-BE49-F238E27FC236}">
                <a16:creationId xmlns:a16="http://schemas.microsoft.com/office/drawing/2014/main" id="{1E226FF3-01CF-4EFE-8F7F-75E7234776DB}"/>
              </a:ext>
            </a:extLst>
          </p:cNvPr>
          <p:cNvSpPr/>
          <p:nvPr>
            <p:custDataLst>
              <p:tags r:id="rId72"/>
            </p:custDataLst>
          </p:nvPr>
        </p:nvSpPr>
        <p:spPr>
          <a:xfrm>
            <a:off x="1945269" y="3197262"/>
            <a:ext cx="585303" cy="183218"/>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TLSHAPE_SLT_47cbe89cdf5541999ae0d3ac526194f6_Title">
            <a:extLst>
              <a:ext uri="{FF2B5EF4-FFF2-40B4-BE49-F238E27FC236}">
                <a16:creationId xmlns:a16="http://schemas.microsoft.com/office/drawing/2014/main" id="{AED21951-E606-4CF0-AA3D-0F620CC18B18}"/>
              </a:ext>
            </a:extLst>
          </p:cNvPr>
          <p:cNvSpPr txBox="1"/>
          <p:nvPr>
            <p:custDataLst>
              <p:tags r:id="rId73"/>
            </p:custDataLst>
          </p:nvPr>
        </p:nvSpPr>
        <p:spPr>
          <a:xfrm>
            <a:off x="1954081" y="3215787"/>
            <a:ext cx="459922" cy="153888"/>
          </a:xfrm>
          <a:prstGeom prst="rect">
            <a:avLst/>
          </a:prstGeom>
          <a:noFill/>
        </p:spPr>
        <p:txBody>
          <a:bodyPr vert="horz" wrap="square" lIns="0" tIns="0" rIns="0" bIns="0" rtlCol="0" anchor="ctr" anchorCtr="0">
            <a:spAutoFit/>
          </a:bodyPr>
          <a:lstStyle/>
          <a:p>
            <a:pPr algn="ctr"/>
            <a:r>
              <a:rPr lang="en-US" sz="1000" spc="-4" dirty="0">
                <a:solidFill>
                  <a:srgbClr val="C00000"/>
                </a:solidFill>
                <a:latin typeface="Calibri" panose="020F0502020204030204" pitchFamily="34" charset="0"/>
              </a:rPr>
              <a:t>Testing</a:t>
            </a:r>
          </a:p>
        </p:txBody>
      </p:sp>
      <p:sp>
        <p:nvSpPr>
          <p:cNvPr id="200" name="OTLSHAPE_SLM_155dc0df6f4143a8a05b7f187d16f3cb_Shape">
            <a:extLst>
              <a:ext uri="{FF2B5EF4-FFF2-40B4-BE49-F238E27FC236}">
                <a16:creationId xmlns:a16="http://schemas.microsoft.com/office/drawing/2014/main" id="{5AF2CD57-A2AF-4534-9B44-08C312B93DF7}"/>
              </a:ext>
            </a:extLst>
          </p:cNvPr>
          <p:cNvSpPr/>
          <p:nvPr>
            <p:custDataLst>
              <p:tags r:id="rId74"/>
            </p:custDataLst>
          </p:nvPr>
        </p:nvSpPr>
        <p:spPr>
          <a:xfrm>
            <a:off x="2465607" y="3422911"/>
            <a:ext cx="152400" cy="177800"/>
          </a:xfrm>
          <a:prstGeom prst="star5">
            <a:avLst>
              <a:gd name="adj" fmla="val 25000"/>
              <a:gd name="hf" fmla="val 105146"/>
              <a:gd name="vf" fmla="val 110557"/>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01" name="OTLSHAPE_SLM_155dc0df6f4143a8a05b7f187d16f3cb_Title">
            <a:extLst>
              <a:ext uri="{FF2B5EF4-FFF2-40B4-BE49-F238E27FC236}">
                <a16:creationId xmlns:a16="http://schemas.microsoft.com/office/drawing/2014/main" id="{4F3066A3-A5AC-472F-BF46-DBE5A3B2A9F4}"/>
              </a:ext>
            </a:extLst>
          </p:cNvPr>
          <p:cNvSpPr txBox="1"/>
          <p:nvPr>
            <p:custDataLst>
              <p:tags r:id="rId75"/>
            </p:custDataLst>
          </p:nvPr>
        </p:nvSpPr>
        <p:spPr>
          <a:xfrm>
            <a:off x="1388144" y="3432235"/>
            <a:ext cx="1031786" cy="153888"/>
          </a:xfrm>
          <a:prstGeom prst="rect">
            <a:avLst/>
          </a:prstGeom>
          <a:noFill/>
        </p:spPr>
        <p:txBody>
          <a:bodyPr vert="horz" wrap="square" lIns="0" tIns="0" rIns="0" bIns="0" rtlCol="0" anchor="ctr" anchorCtr="0">
            <a:spAutoFit/>
          </a:bodyPr>
          <a:lstStyle/>
          <a:p>
            <a:pPr algn="r"/>
            <a:r>
              <a:rPr lang="en-US" sz="1000" b="1" spc="-6" dirty="0">
                <a:solidFill>
                  <a:srgbClr val="595959"/>
                </a:solidFill>
                <a:latin typeface="Calibri" panose="020F0502020204030204" pitchFamily="34" charset="0"/>
              </a:rPr>
              <a:t>Deployment</a:t>
            </a:r>
          </a:p>
        </p:txBody>
      </p:sp>
      <p:sp>
        <p:nvSpPr>
          <p:cNvPr id="202" name="OTLSHAPE_SLM_155dc0df6f4143a8a05b7f187d16f3cb_Date">
            <a:extLst>
              <a:ext uri="{FF2B5EF4-FFF2-40B4-BE49-F238E27FC236}">
                <a16:creationId xmlns:a16="http://schemas.microsoft.com/office/drawing/2014/main" id="{7FA1BD3F-B25A-4782-8B18-E3E99980B29B}"/>
              </a:ext>
            </a:extLst>
          </p:cNvPr>
          <p:cNvSpPr txBox="1"/>
          <p:nvPr>
            <p:custDataLst>
              <p:tags r:id="rId76"/>
            </p:custDataLst>
          </p:nvPr>
        </p:nvSpPr>
        <p:spPr>
          <a:xfrm>
            <a:off x="2668807" y="3442562"/>
            <a:ext cx="868478" cy="138499"/>
          </a:xfrm>
          <a:prstGeom prst="rect">
            <a:avLst/>
          </a:prstGeom>
          <a:noFill/>
        </p:spPr>
        <p:txBody>
          <a:bodyPr vert="horz" wrap="square" lIns="0" tIns="0" rIns="0" bIns="0" rtlCol="0" anchor="ctr" anchorCtr="0">
            <a:spAutoFit/>
          </a:bodyPr>
          <a:lstStyle/>
          <a:p>
            <a:r>
              <a:rPr lang="en-US" sz="900" dirty="0">
                <a:solidFill>
                  <a:srgbClr val="737373"/>
                </a:solidFill>
                <a:latin typeface="Calibri" panose="020F0502020204030204" pitchFamily="34" charset="0"/>
              </a:rPr>
              <a:t>Aug 20, 2020</a:t>
            </a:r>
          </a:p>
        </p:txBody>
      </p:sp>
      <p:sp>
        <p:nvSpPr>
          <p:cNvPr id="203" name="OTLSHAPE_SLT_47cbe89cdf5541999ae0d3ac526194f6_Shape">
            <a:extLst>
              <a:ext uri="{FF2B5EF4-FFF2-40B4-BE49-F238E27FC236}">
                <a16:creationId xmlns:a16="http://schemas.microsoft.com/office/drawing/2014/main" id="{56884818-5A5B-4F0C-B8C9-9A3A028EF64A}"/>
              </a:ext>
            </a:extLst>
          </p:cNvPr>
          <p:cNvSpPr/>
          <p:nvPr>
            <p:custDataLst>
              <p:tags r:id="rId77"/>
            </p:custDataLst>
          </p:nvPr>
        </p:nvSpPr>
        <p:spPr>
          <a:xfrm>
            <a:off x="3027859" y="3947616"/>
            <a:ext cx="1455841" cy="168177"/>
          </a:xfrm>
          <a:prstGeom prst="homePlate">
            <a:avLst/>
          </a:prstGeom>
          <a:solidFill>
            <a:srgbClr val="74AD4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TLSHAPE_SLT_47cbe89cdf5541999ae0d3ac526194f6_Shape">
            <a:extLst>
              <a:ext uri="{FF2B5EF4-FFF2-40B4-BE49-F238E27FC236}">
                <a16:creationId xmlns:a16="http://schemas.microsoft.com/office/drawing/2014/main" id="{F8D5CA50-B5E3-40EA-AA05-DB8F641C27B0}"/>
              </a:ext>
            </a:extLst>
          </p:cNvPr>
          <p:cNvSpPr/>
          <p:nvPr>
            <p:custDataLst>
              <p:tags r:id="rId78"/>
            </p:custDataLst>
          </p:nvPr>
        </p:nvSpPr>
        <p:spPr>
          <a:xfrm>
            <a:off x="2683041" y="3717032"/>
            <a:ext cx="598686" cy="170519"/>
          </a:xfrm>
          <a:prstGeom prst="homePlate">
            <a:avLst/>
          </a:prstGeom>
          <a:solidFill>
            <a:srgbClr val="5B9BD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TLSHAPE_SLT_47cbe89cdf5541999ae0d3ac526194f6_Title">
            <a:extLst>
              <a:ext uri="{FF2B5EF4-FFF2-40B4-BE49-F238E27FC236}">
                <a16:creationId xmlns:a16="http://schemas.microsoft.com/office/drawing/2014/main" id="{21384FA9-152F-475D-A130-49426561869A}"/>
              </a:ext>
            </a:extLst>
          </p:cNvPr>
          <p:cNvSpPr txBox="1"/>
          <p:nvPr>
            <p:custDataLst>
              <p:tags r:id="rId79"/>
            </p:custDataLst>
          </p:nvPr>
        </p:nvSpPr>
        <p:spPr>
          <a:xfrm>
            <a:off x="3008709" y="3953335"/>
            <a:ext cx="1428882" cy="138499"/>
          </a:xfrm>
          <a:prstGeom prst="rect">
            <a:avLst/>
          </a:prstGeom>
          <a:noFill/>
        </p:spPr>
        <p:txBody>
          <a:bodyPr vert="horz" wrap="square" lIns="0" tIns="0" rIns="0" bIns="0" rtlCol="0" anchor="ctr" anchorCtr="0">
            <a:spAutoFit/>
          </a:bodyPr>
          <a:lstStyle/>
          <a:p>
            <a:pPr algn="ctr"/>
            <a:r>
              <a:rPr lang="en-US" sz="900" spc="-4" dirty="0">
                <a:solidFill>
                  <a:schemeClr val="lt1"/>
                </a:solidFill>
                <a:latin typeface="Calibri" panose="020F0502020204030204" pitchFamily="34" charset="0"/>
              </a:rPr>
              <a:t>Development &amp; Hypercare </a:t>
            </a:r>
          </a:p>
        </p:txBody>
      </p:sp>
      <p:sp>
        <p:nvSpPr>
          <p:cNvPr id="206" name="OTLSHAPE_SLT_47cbe89cdf5541999ae0d3ac526194f6_Title">
            <a:extLst>
              <a:ext uri="{FF2B5EF4-FFF2-40B4-BE49-F238E27FC236}">
                <a16:creationId xmlns:a16="http://schemas.microsoft.com/office/drawing/2014/main" id="{CE4A5A5C-CFCA-417F-8934-5F8F42E28102}"/>
              </a:ext>
            </a:extLst>
          </p:cNvPr>
          <p:cNvSpPr txBox="1"/>
          <p:nvPr>
            <p:custDataLst>
              <p:tags r:id="rId80"/>
            </p:custDataLst>
          </p:nvPr>
        </p:nvSpPr>
        <p:spPr>
          <a:xfrm>
            <a:off x="2678165" y="3725126"/>
            <a:ext cx="521197" cy="153888"/>
          </a:xfrm>
          <a:prstGeom prst="rect">
            <a:avLst/>
          </a:prstGeom>
          <a:noFill/>
        </p:spPr>
        <p:txBody>
          <a:bodyPr vert="horz" wrap="square" lIns="0" tIns="0" rIns="0" bIns="0" rtlCol="0" anchor="ctr" anchorCtr="0">
            <a:spAutoFit/>
          </a:bodyPr>
          <a:lstStyle/>
          <a:p>
            <a:pPr algn="ctr"/>
            <a:r>
              <a:rPr lang="en-US" sz="1000" spc="-4" dirty="0">
                <a:solidFill>
                  <a:schemeClr val="lt1"/>
                </a:solidFill>
                <a:latin typeface="Calibri" panose="020F0502020204030204" pitchFamily="34" charset="0"/>
              </a:rPr>
              <a:t>Planning</a:t>
            </a:r>
          </a:p>
        </p:txBody>
      </p:sp>
      <p:sp>
        <p:nvSpPr>
          <p:cNvPr id="207" name="OTLSHAPE_SLT_47cbe89cdf5541999ae0d3ac526194f6_Shape">
            <a:extLst>
              <a:ext uri="{FF2B5EF4-FFF2-40B4-BE49-F238E27FC236}">
                <a16:creationId xmlns:a16="http://schemas.microsoft.com/office/drawing/2014/main" id="{322EDF5D-362A-45CD-B342-BDB1FD180353}"/>
              </a:ext>
            </a:extLst>
          </p:cNvPr>
          <p:cNvSpPr/>
          <p:nvPr>
            <p:custDataLst>
              <p:tags r:id="rId81"/>
            </p:custDataLst>
          </p:nvPr>
        </p:nvSpPr>
        <p:spPr>
          <a:xfrm>
            <a:off x="3545469" y="4180242"/>
            <a:ext cx="585303" cy="183218"/>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TLSHAPE_SLT_47cbe89cdf5541999ae0d3ac526194f6_Title">
            <a:extLst>
              <a:ext uri="{FF2B5EF4-FFF2-40B4-BE49-F238E27FC236}">
                <a16:creationId xmlns:a16="http://schemas.microsoft.com/office/drawing/2014/main" id="{E63FB6F8-3DE7-4576-A7AA-11DEFCBD0865}"/>
              </a:ext>
            </a:extLst>
          </p:cNvPr>
          <p:cNvSpPr txBox="1"/>
          <p:nvPr>
            <p:custDataLst>
              <p:tags r:id="rId82"/>
            </p:custDataLst>
          </p:nvPr>
        </p:nvSpPr>
        <p:spPr>
          <a:xfrm>
            <a:off x="3554281" y="4198767"/>
            <a:ext cx="459922" cy="153888"/>
          </a:xfrm>
          <a:prstGeom prst="rect">
            <a:avLst/>
          </a:prstGeom>
          <a:noFill/>
        </p:spPr>
        <p:txBody>
          <a:bodyPr vert="horz" wrap="square" lIns="0" tIns="0" rIns="0" bIns="0" rtlCol="0" anchor="ctr" anchorCtr="0">
            <a:spAutoFit/>
          </a:bodyPr>
          <a:lstStyle/>
          <a:p>
            <a:pPr algn="ctr"/>
            <a:r>
              <a:rPr lang="en-US" sz="1000" spc="-4" dirty="0">
                <a:solidFill>
                  <a:srgbClr val="C00000"/>
                </a:solidFill>
                <a:latin typeface="Calibri" panose="020F0502020204030204" pitchFamily="34" charset="0"/>
              </a:rPr>
              <a:t>Testing</a:t>
            </a:r>
          </a:p>
        </p:txBody>
      </p:sp>
      <p:sp>
        <p:nvSpPr>
          <p:cNvPr id="213" name="OTLSHAPE_SLM_155dc0df6f4143a8a05b7f187d16f3cb_Shape">
            <a:extLst>
              <a:ext uri="{FF2B5EF4-FFF2-40B4-BE49-F238E27FC236}">
                <a16:creationId xmlns:a16="http://schemas.microsoft.com/office/drawing/2014/main" id="{15155317-0E7D-48A4-805A-08F0C7F797C5}"/>
              </a:ext>
            </a:extLst>
          </p:cNvPr>
          <p:cNvSpPr/>
          <p:nvPr>
            <p:custDataLst>
              <p:tags r:id="rId83"/>
            </p:custDataLst>
          </p:nvPr>
        </p:nvSpPr>
        <p:spPr>
          <a:xfrm>
            <a:off x="4065807" y="4405891"/>
            <a:ext cx="152400" cy="177800"/>
          </a:xfrm>
          <a:prstGeom prst="star5">
            <a:avLst>
              <a:gd name="adj" fmla="val 25000"/>
              <a:gd name="hf" fmla="val 105146"/>
              <a:gd name="vf" fmla="val 110557"/>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14" name="OTLSHAPE_SLM_155dc0df6f4143a8a05b7f187d16f3cb_Title">
            <a:extLst>
              <a:ext uri="{FF2B5EF4-FFF2-40B4-BE49-F238E27FC236}">
                <a16:creationId xmlns:a16="http://schemas.microsoft.com/office/drawing/2014/main" id="{77112642-FB02-4686-9B04-BB32F985EAD6}"/>
              </a:ext>
            </a:extLst>
          </p:cNvPr>
          <p:cNvSpPr txBox="1"/>
          <p:nvPr>
            <p:custDataLst>
              <p:tags r:id="rId84"/>
            </p:custDataLst>
          </p:nvPr>
        </p:nvSpPr>
        <p:spPr>
          <a:xfrm>
            <a:off x="2988344" y="4415215"/>
            <a:ext cx="1031786" cy="153888"/>
          </a:xfrm>
          <a:prstGeom prst="rect">
            <a:avLst/>
          </a:prstGeom>
          <a:noFill/>
        </p:spPr>
        <p:txBody>
          <a:bodyPr vert="horz" wrap="square" lIns="0" tIns="0" rIns="0" bIns="0" rtlCol="0" anchor="ctr" anchorCtr="0">
            <a:spAutoFit/>
          </a:bodyPr>
          <a:lstStyle/>
          <a:p>
            <a:pPr algn="r"/>
            <a:r>
              <a:rPr lang="en-US" sz="1000" b="1" spc="-6" dirty="0">
                <a:solidFill>
                  <a:srgbClr val="595959"/>
                </a:solidFill>
                <a:latin typeface="Calibri" panose="020F0502020204030204" pitchFamily="34" charset="0"/>
              </a:rPr>
              <a:t>Deployment</a:t>
            </a:r>
          </a:p>
        </p:txBody>
      </p:sp>
      <p:sp>
        <p:nvSpPr>
          <p:cNvPr id="215" name="OTLSHAPE_SLM_155dc0df6f4143a8a05b7f187d16f3cb_Date">
            <a:extLst>
              <a:ext uri="{FF2B5EF4-FFF2-40B4-BE49-F238E27FC236}">
                <a16:creationId xmlns:a16="http://schemas.microsoft.com/office/drawing/2014/main" id="{CEE81344-2AF5-4D6F-8827-CD9A3026BECA}"/>
              </a:ext>
            </a:extLst>
          </p:cNvPr>
          <p:cNvSpPr txBox="1"/>
          <p:nvPr>
            <p:custDataLst>
              <p:tags r:id="rId85"/>
            </p:custDataLst>
          </p:nvPr>
        </p:nvSpPr>
        <p:spPr>
          <a:xfrm>
            <a:off x="4269007" y="4425542"/>
            <a:ext cx="868478" cy="138499"/>
          </a:xfrm>
          <a:prstGeom prst="rect">
            <a:avLst/>
          </a:prstGeom>
          <a:noFill/>
        </p:spPr>
        <p:txBody>
          <a:bodyPr vert="horz" wrap="square" lIns="0" tIns="0" rIns="0" bIns="0" rtlCol="0" anchor="ctr" anchorCtr="0">
            <a:spAutoFit/>
          </a:bodyPr>
          <a:lstStyle/>
          <a:p>
            <a:r>
              <a:rPr lang="en-US" sz="900" dirty="0">
                <a:solidFill>
                  <a:srgbClr val="737373"/>
                </a:solidFill>
                <a:latin typeface="Calibri" panose="020F0502020204030204" pitchFamily="34" charset="0"/>
              </a:rPr>
              <a:t>Nov 20, 2020</a:t>
            </a:r>
          </a:p>
        </p:txBody>
      </p:sp>
      <p:sp>
        <p:nvSpPr>
          <p:cNvPr id="216" name="OTLSHAPE_SLT_47cbe89cdf5541999ae0d3ac526194f6_Shape">
            <a:extLst>
              <a:ext uri="{FF2B5EF4-FFF2-40B4-BE49-F238E27FC236}">
                <a16:creationId xmlns:a16="http://schemas.microsoft.com/office/drawing/2014/main" id="{7E23B420-B5CD-442E-B9EB-BE975EA1291E}"/>
              </a:ext>
            </a:extLst>
          </p:cNvPr>
          <p:cNvSpPr/>
          <p:nvPr>
            <p:custDataLst>
              <p:tags r:id="rId86"/>
            </p:custDataLst>
          </p:nvPr>
        </p:nvSpPr>
        <p:spPr>
          <a:xfrm>
            <a:off x="4766488" y="4969966"/>
            <a:ext cx="2011680" cy="168177"/>
          </a:xfrm>
          <a:prstGeom prst="homePlate">
            <a:avLst/>
          </a:prstGeom>
          <a:solidFill>
            <a:srgbClr val="74AD4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TLSHAPE_SLT_47cbe89cdf5541999ae0d3ac526194f6_Shape">
            <a:extLst>
              <a:ext uri="{FF2B5EF4-FFF2-40B4-BE49-F238E27FC236}">
                <a16:creationId xmlns:a16="http://schemas.microsoft.com/office/drawing/2014/main" id="{33062E3A-153C-455B-908A-B38F55A98521}"/>
              </a:ext>
            </a:extLst>
          </p:cNvPr>
          <p:cNvSpPr/>
          <p:nvPr>
            <p:custDataLst>
              <p:tags r:id="rId87"/>
            </p:custDataLst>
          </p:nvPr>
        </p:nvSpPr>
        <p:spPr>
          <a:xfrm>
            <a:off x="4391191" y="4739382"/>
            <a:ext cx="598686" cy="170519"/>
          </a:xfrm>
          <a:prstGeom prst="homePlate">
            <a:avLst/>
          </a:prstGeom>
          <a:solidFill>
            <a:srgbClr val="5B9BD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OTLSHAPE_SLT_47cbe89cdf5541999ae0d3ac526194f6_Title">
            <a:extLst>
              <a:ext uri="{FF2B5EF4-FFF2-40B4-BE49-F238E27FC236}">
                <a16:creationId xmlns:a16="http://schemas.microsoft.com/office/drawing/2014/main" id="{089DAE51-B78E-4853-9A35-79F994ABB963}"/>
              </a:ext>
            </a:extLst>
          </p:cNvPr>
          <p:cNvSpPr txBox="1"/>
          <p:nvPr>
            <p:custDataLst>
              <p:tags r:id="rId88"/>
            </p:custDataLst>
          </p:nvPr>
        </p:nvSpPr>
        <p:spPr>
          <a:xfrm>
            <a:off x="4777819" y="4983379"/>
            <a:ext cx="1920240" cy="138499"/>
          </a:xfrm>
          <a:prstGeom prst="rect">
            <a:avLst/>
          </a:prstGeom>
          <a:noFill/>
        </p:spPr>
        <p:txBody>
          <a:bodyPr vert="horz" wrap="square" lIns="0" tIns="0" rIns="0" bIns="0" rtlCol="0" anchor="ctr" anchorCtr="0">
            <a:spAutoFit/>
          </a:bodyPr>
          <a:lstStyle/>
          <a:p>
            <a:pPr algn="ctr"/>
            <a:r>
              <a:rPr lang="en-US" sz="900" spc="-4" dirty="0">
                <a:solidFill>
                  <a:schemeClr val="lt1"/>
                </a:solidFill>
                <a:latin typeface="Calibri" panose="020F0502020204030204" pitchFamily="34" charset="0"/>
              </a:rPr>
              <a:t>Development &amp; Remediation </a:t>
            </a:r>
          </a:p>
        </p:txBody>
      </p:sp>
      <p:sp>
        <p:nvSpPr>
          <p:cNvPr id="219" name="OTLSHAPE_SLT_47cbe89cdf5541999ae0d3ac526194f6_Title">
            <a:extLst>
              <a:ext uri="{FF2B5EF4-FFF2-40B4-BE49-F238E27FC236}">
                <a16:creationId xmlns:a16="http://schemas.microsoft.com/office/drawing/2014/main" id="{B9842EC0-2C28-4F47-97B7-0CA8DC686F41}"/>
              </a:ext>
            </a:extLst>
          </p:cNvPr>
          <p:cNvSpPr txBox="1"/>
          <p:nvPr>
            <p:custDataLst>
              <p:tags r:id="rId89"/>
            </p:custDataLst>
          </p:nvPr>
        </p:nvSpPr>
        <p:spPr>
          <a:xfrm>
            <a:off x="4386315" y="4747476"/>
            <a:ext cx="521197" cy="153888"/>
          </a:xfrm>
          <a:prstGeom prst="rect">
            <a:avLst/>
          </a:prstGeom>
          <a:noFill/>
        </p:spPr>
        <p:txBody>
          <a:bodyPr vert="horz" wrap="square" lIns="0" tIns="0" rIns="0" bIns="0" rtlCol="0" anchor="ctr" anchorCtr="0">
            <a:spAutoFit/>
          </a:bodyPr>
          <a:lstStyle/>
          <a:p>
            <a:pPr algn="ctr"/>
            <a:r>
              <a:rPr lang="en-US" sz="1000" spc="-4" dirty="0">
                <a:solidFill>
                  <a:schemeClr val="lt1"/>
                </a:solidFill>
                <a:latin typeface="Calibri" panose="020F0502020204030204" pitchFamily="34" charset="0"/>
              </a:rPr>
              <a:t>Planning</a:t>
            </a:r>
          </a:p>
        </p:txBody>
      </p:sp>
      <p:sp>
        <p:nvSpPr>
          <p:cNvPr id="220" name="OTLSHAPE_SLT_47cbe89cdf5541999ae0d3ac526194f6_Shape">
            <a:extLst>
              <a:ext uri="{FF2B5EF4-FFF2-40B4-BE49-F238E27FC236}">
                <a16:creationId xmlns:a16="http://schemas.microsoft.com/office/drawing/2014/main" id="{48916D86-F658-46D0-9A29-CCE93E1E7B4F}"/>
              </a:ext>
            </a:extLst>
          </p:cNvPr>
          <p:cNvSpPr/>
          <p:nvPr>
            <p:custDataLst>
              <p:tags r:id="rId90"/>
            </p:custDataLst>
          </p:nvPr>
        </p:nvSpPr>
        <p:spPr>
          <a:xfrm>
            <a:off x="5684563" y="5187352"/>
            <a:ext cx="623361" cy="183218"/>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TLSHAPE_SLT_47cbe89cdf5541999ae0d3ac526194f6_Title">
            <a:extLst>
              <a:ext uri="{FF2B5EF4-FFF2-40B4-BE49-F238E27FC236}">
                <a16:creationId xmlns:a16="http://schemas.microsoft.com/office/drawing/2014/main" id="{47DAD227-EE7D-4606-A3B2-666BCB82B573}"/>
              </a:ext>
            </a:extLst>
          </p:cNvPr>
          <p:cNvSpPr txBox="1"/>
          <p:nvPr>
            <p:custDataLst>
              <p:tags r:id="rId91"/>
            </p:custDataLst>
          </p:nvPr>
        </p:nvSpPr>
        <p:spPr>
          <a:xfrm>
            <a:off x="5689856" y="5205877"/>
            <a:ext cx="534603" cy="153888"/>
          </a:xfrm>
          <a:prstGeom prst="rect">
            <a:avLst/>
          </a:prstGeom>
          <a:noFill/>
        </p:spPr>
        <p:txBody>
          <a:bodyPr vert="horz" wrap="square" lIns="0" tIns="0" rIns="0" bIns="0" rtlCol="0" anchor="ctr" anchorCtr="0">
            <a:spAutoFit/>
          </a:bodyPr>
          <a:lstStyle/>
          <a:p>
            <a:pPr algn="ctr"/>
            <a:r>
              <a:rPr lang="en-US" sz="1000" spc="-4" dirty="0">
                <a:solidFill>
                  <a:srgbClr val="C00000"/>
                </a:solidFill>
                <a:latin typeface="Calibri" panose="020F0502020204030204" pitchFamily="34" charset="0"/>
              </a:rPr>
              <a:t>SIT</a:t>
            </a:r>
          </a:p>
        </p:txBody>
      </p:sp>
      <p:sp>
        <p:nvSpPr>
          <p:cNvPr id="222" name="OTLSHAPE_SLM_155dc0df6f4143a8a05b7f187d16f3cb_Shape">
            <a:extLst>
              <a:ext uri="{FF2B5EF4-FFF2-40B4-BE49-F238E27FC236}">
                <a16:creationId xmlns:a16="http://schemas.microsoft.com/office/drawing/2014/main" id="{18A985CC-4680-450D-9495-6B7D0E895F48}"/>
              </a:ext>
            </a:extLst>
          </p:cNvPr>
          <p:cNvSpPr/>
          <p:nvPr>
            <p:custDataLst>
              <p:tags r:id="rId92"/>
            </p:custDataLst>
          </p:nvPr>
        </p:nvSpPr>
        <p:spPr>
          <a:xfrm>
            <a:off x="6695977" y="5418716"/>
            <a:ext cx="152400" cy="177800"/>
          </a:xfrm>
          <a:prstGeom prst="star5">
            <a:avLst>
              <a:gd name="adj" fmla="val 25000"/>
              <a:gd name="hf" fmla="val 105146"/>
              <a:gd name="vf" fmla="val 110557"/>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25" name="OTLSHAPE_SLT_47cbe89cdf5541999ae0d3ac526194f6_Shape">
            <a:extLst>
              <a:ext uri="{FF2B5EF4-FFF2-40B4-BE49-F238E27FC236}">
                <a16:creationId xmlns:a16="http://schemas.microsoft.com/office/drawing/2014/main" id="{BDF6B3C8-5FC4-4B98-A7BD-1192223DA958}"/>
              </a:ext>
            </a:extLst>
          </p:cNvPr>
          <p:cNvSpPr/>
          <p:nvPr>
            <p:custDataLst>
              <p:tags r:id="rId93"/>
            </p:custDataLst>
          </p:nvPr>
        </p:nvSpPr>
        <p:spPr>
          <a:xfrm>
            <a:off x="6785788" y="4977586"/>
            <a:ext cx="822960" cy="168177"/>
          </a:xfrm>
          <a:prstGeom prst="homePlate">
            <a:avLst/>
          </a:prstGeom>
          <a:solidFill>
            <a:srgbClr val="74AD4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TLSHAPE_SLT_47cbe89cdf5541999ae0d3ac526194f6_Title">
            <a:extLst>
              <a:ext uri="{FF2B5EF4-FFF2-40B4-BE49-F238E27FC236}">
                <a16:creationId xmlns:a16="http://schemas.microsoft.com/office/drawing/2014/main" id="{9DF79A9F-4104-4AFE-9105-CF81F6F5FD1D}"/>
              </a:ext>
            </a:extLst>
          </p:cNvPr>
          <p:cNvSpPr txBox="1"/>
          <p:nvPr>
            <p:custDataLst>
              <p:tags r:id="rId94"/>
            </p:custDataLst>
          </p:nvPr>
        </p:nvSpPr>
        <p:spPr>
          <a:xfrm>
            <a:off x="6819979" y="4990999"/>
            <a:ext cx="640080" cy="138499"/>
          </a:xfrm>
          <a:prstGeom prst="rect">
            <a:avLst/>
          </a:prstGeom>
          <a:noFill/>
        </p:spPr>
        <p:txBody>
          <a:bodyPr vert="horz" wrap="square" lIns="0" tIns="0" rIns="0" bIns="0" rtlCol="0" anchor="ctr" anchorCtr="0">
            <a:spAutoFit/>
          </a:bodyPr>
          <a:lstStyle/>
          <a:p>
            <a:pPr algn="ctr"/>
            <a:r>
              <a:rPr lang="en-US" sz="900" spc="-4" dirty="0">
                <a:solidFill>
                  <a:schemeClr val="lt1"/>
                </a:solidFill>
                <a:latin typeface="Calibri" panose="020F0502020204030204" pitchFamily="34" charset="0"/>
              </a:rPr>
              <a:t>Hypercare </a:t>
            </a:r>
          </a:p>
        </p:txBody>
      </p:sp>
      <p:sp>
        <p:nvSpPr>
          <p:cNvPr id="227" name="OTLSHAPE_SLT_47cbe89cdf5541999ae0d3ac526194f6_Shape">
            <a:extLst>
              <a:ext uri="{FF2B5EF4-FFF2-40B4-BE49-F238E27FC236}">
                <a16:creationId xmlns:a16="http://schemas.microsoft.com/office/drawing/2014/main" id="{AE3D181A-C46C-4D4A-9AB4-77F5C5F22B44}"/>
              </a:ext>
            </a:extLst>
          </p:cNvPr>
          <p:cNvSpPr/>
          <p:nvPr>
            <p:custDataLst>
              <p:tags r:id="rId95"/>
            </p:custDataLst>
          </p:nvPr>
        </p:nvSpPr>
        <p:spPr>
          <a:xfrm>
            <a:off x="6306997" y="5184620"/>
            <a:ext cx="467090" cy="183218"/>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TLSHAPE_SLT_47cbe89cdf5541999ae0d3ac526194f6_Title">
            <a:extLst>
              <a:ext uri="{FF2B5EF4-FFF2-40B4-BE49-F238E27FC236}">
                <a16:creationId xmlns:a16="http://schemas.microsoft.com/office/drawing/2014/main" id="{09759154-B212-49A3-8CF0-0F5DF79A574D}"/>
              </a:ext>
            </a:extLst>
          </p:cNvPr>
          <p:cNvSpPr txBox="1"/>
          <p:nvPr>
            <p:custDataLst>
              <p:tags r:id="rId96"/>
            </p:custDataLst>
          </p:nvPr>
        </p:nvSpPr>
        <p:spPr>
          <a:xfrm>
            <a:off x="6315809" y="5203145"/>
            <a:ext cx="364511" cy="153888"/>
          </a:xfrm>
          <a:prstGeom prst="rect">
            <a:avLst/>
          </a:prstGeom>
          <a:noFill/>
        </p:spPr>
        <p:txBody>
          <a:bodyPr vert="horz" wrap="square" lIns="0" tIns="0" rIns="0" bIns="0" rtlCol="0" anchor="ctr" anchorCtr="0">
            <a:spAutoFit/>
          </a:bodyPr>
          <a:lstStyle/>
          <a:p>
            <a:pPr algn="ctr"/>
            <a:r>
              <a:rPr lang="en-US" sz="1000" spc="-4" dirty="0">
                <a:solidFill>
                  <a:srgbClr val="C00000"/>
                </a:solidFill>
                <a:latin typeface="Calibri" panose="020F0502020204030204" pitchFamily="34" charset="0"/>
              </a:rPr>
              <a:t>UAT</a:t>
            </a:r>
          </a:p>
        </p:txBody>
      </p:sp>
      <p:cxnSp>
        <p:nvCxnSpPr>
          <p:cNvPr id="229" name="OTLSHAPE_M_e7d42421d9e640a2a107afa423141c46_Connector1">
            <a:extLst>
              <a:ext uri="{FF2B5EF4-FFF2-40B4-BE49-F238E27FC236}">
                <a16:creationId xmlns:a16="http://schemas.microsoft.com/office/drawing/2014/main" id="{D61B1872-3A37-4E38-A960-69ACBED75677}"/>
              </a:ext>
            </a:extLst>
          </p:cNvPr>
          <p:cNvCxnSpPr>
            <a:cxnSpLocks/>
          </p:cNvCxnSpPr>
          <p:nvPr>
            <p:custDataLst>
              <p:tags r:id="rId97"/>
            </p:custDataLst>
          </p:nvPr>
        </p:nvCxnSpPr>
        <p:spPr>
          <a:xfrm>
            <a:off x="4346813" y="1544891"/>
            <a:ext cx="6782" cy="803177"/>
          </a:xfrm>
          <a:prstGeom prst="line">
            <a:avLst/>
          </a:prstGeom>
          <a:ln w="9525"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0" name="OTLSHAPE_M_e7d42421d9e640a2a107afa423141c46_Shape">
            <a:extLst>
              <a:ext uri="{FF2B5EF4-FFF2-40B4-BE49-F238E27FC236}">
                <a16:creationId xmlns:a16="http://schemas.microsoft.com/office/drawing/2014/main" id="{2A94EA63-4DA7-4A07-9BB2-B0325299C896}"/>
              </a:ext>
            </a:extLst>
          </p:cNvPr>
          <p:cNvSpPr/>
          <p:nvPr>
            <p:custDataLst>
              <p:tags r:id="rId98"/>
            </p:custDataLst>
          </p:nvPr>
        </p:nvSpPr>
        <p:spPr>
          <a:xfrm>
            <a:off x="4378994" y="1543288"/>
            <a:ext cx="165100" cy="165100"/>
          </a:xfrm>
          <a:prstGeom prst="wave">
            <a:avLst/>
          </a:prstGeom>
          <a:solidFill>
            <a:srgbClr val="B20E1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TLSHAPE_M_e7d42421d9e640a2a107afa423141c46_Title">
            <a:extLst>
              <a:ext uri="{FF2B5EF4-FFF2-40B4-BE49-F238E27FC236}">
                <a16:creationId xmlns:a16="http://schemas.microsoft.com/office/drawing/2014/main" id="{9296C088-20C4-4317-8DEA-7BC99C2DB3B7}"/>
              </a:ext>
            </a:extLst>
          </p:cNvPr>
          <p:cNvSpPr txBox="1"/>
          <p:nvPr>
            <p:custDataLst>
              <p:tags r:id="rId99"/>
            </p:custDataLst>
          </p:nvPr>
        </p:nvSpPr>
        <p:spPr>
          <a:xfrm>
            <a:off x="4575844" y="1437666"/>
            <a:ext cx="1003300" cy="170519"/>
          </a:xfrm>
          <a:prstGeom prst="rect">
            <a:avLst/>
          </a:prstGeom>
          <a:noFill/>
        </p:spPr>
        <p:txBody>
          <a:bodyPr vert="horz" wrap="square" lIns="0" tIns="0" rIns="0" bIns="0" rtlCol="0" anchor="ctr" anchorCtr="0">
            <a:noAutofit/>
          </a:bodyPr>
          <a:lstStyle/>
          <a:p>
            <a:r>
              <a:rPr lang="en-US" sz="1100" b="1" spc="-10" dirty="0">
                <a:solidFill>
                  <a:schemeClr val="dk1"/>
                </a:solidFill>
                <a:latin typeface="Calibri" panose="020F0502020204030204" pitchFamily="34" charset="0"/>
              </a:rPr>
              <a:t>Project Review</a:t>
            </a:r>
          </a:p>
        </p:txBody>
      </p:sp>
      <p:sp>
        <p:nvSpPr>
          <p:cNvPr id="232" name="OTLSHAPE_M_e7d42421d9e640a2a107afa423141c46_Date">
            <a:extLst>
              <a:ext uri="{FF2B5EF4-FFF2-40B4-BE49-F238E27FC236}">
                <a16:creationId xmlns:a16="http://schemas.microsoft.com/office/drawing/2014/main" id="{F0CF475E-5103-4E3A-A913-910604A88776}"/>
              </a:ext>
            </a:extLst>
          </p:cNvPr>
          <p:cNvSpPr txBox="1"/>
          <p:nvPr>
            <p:custDataLst>
              <p:tags r:id="rId100"/>
            </p:custDataLst>
          </p:nvPr>
        </p:nvSpPr>
        <p:spPr>
          <a:xfrm>
            <a:off x="4575844" y="1608185"/>
            <a:ext cx="381000" cy="155025"/>
          </a:xfrm>
          <a:prstGeom prst="rect">
            <a:avLst/>
          </a:prstGeom>
          <a:noFill/>
        </p:spPr>
        <p:txBody>
          <a:bodyPr vert="horz" wrap="square" lIns="0" tIns="0" rIns="0" bIns="0" rtlCol="0" anchor="ctr" anchorCtr="0">
            <a:spAutoFit/>
          </a:bodyPr>
          <a:lstStyle/>
          <a:p>
            <a:r>
              <a:rPr lang="en-US" sz="1000" spc="-4" dirty="0">
                <a:solidFill>
                  <a:schemeClr val="dk2"/>
                </a:solidFill>
                <a:latin typeface="Calibri" panose="020F0502020204030204" pitchFamily="34" charset="0"/>
              </a:rPr>
              <a:t>Dec 1</a:t>
            </a:r>
          </a:p>
        </p:txBody>
      </p:sp>
      <p:sp>
        <p:nvSpPr>
          <p:cNvPr id="233" name="OTLSHAPE_SLM_155dc0df6f4143a8a05b7f187d16f3cb_Shape">
            <a:extLst>
              <a:ext uri="{FF2B5EF4-FFF2-40B4-BE49-F238E27FC236}">
                <a16:creationId xmlns:a16="http://schemas.microsoft.com/office/drawing/2014/main" id="{26358EDB-41C0-486F-87A6-B6708C00F244}"/>
              </a:ext>
            </a:extLst>
          </p:cNvPr>
          <p:cNvSpPr/>
          <p:nvPr>
            <p:custDataLst>
              <p:tags r:id="rId101"/>
            </p:custDataLst>
          </p:nvPr>
        </p:nvSpPr>
        <p:spPr>
          <a:xfrm>
            <a:off x="6213377" y="5415541"/>
            <a:ext cx="152400" cy="177800"/>
          </a:xfrm>
          <a:prstGeom prst="star5">
            <a:avLst>
              <a:gd name="adj" fmla="val 25000"/>
              <a:gd name="hf" fmla="val 105146"/>
              <a:gd name="vf" fmla="val 110557"/>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34" name="OTLSHAPE_SLM_07b98bcf678d4671aa63e6c90f0402aa_Title">
            <a:extLst>
              <a:ext uri="{FF2B5EF4-FFF2-40B4-BE49-F238E27FC236}">
                <a16:creationId xmlns:a16="http://schemas.microsoft.com/office/drawing/2014/main" id="{A0403F26-1081-47AF-B416-50A0BCC9BB63}"/>
              </a:ext>
            </a:extLst>
          </p:cNvPr>
          <p:cNvSpPr txBox="1"/>
          <p:nvPr>
            <p:custDataLst>
              <p:tags r:id="rId102"/>
            </p:custDataLst>
          </p:nvPr>
        </p:nvSpPr>
        <p:spPr>
          <a:xfrm>
            <a:off x="6380404" y="5414664"/>
            <a:ext cx="262193" cy="170519"/>
          </a:xfrm>
          <a:prstGeom prst="rect">
            <a:avLst/>
          </a:prstGeom>
          <a:noFill/>
        </p:spPr>
        <p:txBody>
          <a:bodyPr vert="horz" wrap="square" lIns="0" tIns="0" rIns="0" bIns="0" rtlCol="0" anchor="ctr" anchorCtr="0">
            <a:spAutoFit/>
          </a:bodyPr>
          <a:lstStyle/>
          <a:p>
            <a:pPr algn="r"/>
            <a:r>
              <a:rPr lang="en-US" sz="1100" b="1" spc="-8" dirty="0">
                <a:solidFill>
                  <a:srgbClr val="595959"/>
                </a:solidFill>
                <a:latin typeface="Calibri" panose="020F0502020204030204" pitchFamily="34" charset="0"/>
              </a:rPr>
              <a:t>Beta</a:t>
            </a:r>
          </a:p>
        </p:txBody>
      </p:sp>
      <p:sp>
        <p:nvSpPr>
          <p:cNvPr id="235" name="OTLSHAPE_SLM_07b98bcf678d4671aa63e6c90f0402aa_Title">
            <a:extLst>
              <a:ext uri="{FF2B5EF4-FFF2-40B4-BE49-F238E27FC236}">
                <a16:creationId xmlns:a16="http://schemas.microsoft.com/office/drawing/2014/main" id="{EB8DEF30-F405-4E31-978E-BA1DEC810471}"/>
              </a:ext>
            </a:extLst>
          </p:cNvPr>
          <p:cNvSpPr txBox="1"/>
          <p:nvPr>
            <p:custDataLst>
              <p:tags r:id="rId103"/>
            </p:custDataLst>
          </p:nvPr>
        </p:nvSpPr>
        <p:spPr>
          <a:xfrm>
            <a:off x="6848107" y="5420627"/>
            <a:ext cx="732417" cy="169277"/>
          </a:xfrm>
          <a:prstGeom prst="rect">
            <a:avLst/>
          </a:prstGeom>
          <a:noFill/>
        </p:spPr>
        <p:txBody>
          <a:bodyPr vert="horz" wrap="square" lIns="0" tIns="0" rIns="0" bIns="0" rtlCol="0" anchor="ctr" anchorCtr="0">
            <a:spAutoFit/>
          </a:bodyPr>
          <a:lstStyle/>
          <a:p>
            <a:pPr algn="r"/>
            <a:r>
              <a:rPr lang="en-US" sz="1100" b="1" spc="-8" dirty="0">
                <a:solidFill>
                  <a:srgbClr val="595959"/>
                </a:solidFill>
                <a:latin typeface="Calibri" panose="020F0502020204030204" pitchFamily="34" charset="0"/>
              </a:rPr>
              <a:t>Deployment</a:t>
            </a:r>
          </a:p>
        </p:txBody>
      </p:sp>
      <p:sp>
        <p:nvSpPr>
          <p:cNvPr id="236" name="OTLSHAPE_SLM_155dc0df6f4143a8a05b7f187d16f3cb_Date">
            <a:extLst>
              <a:ext uri="{FF2B5EF4-FFF2-40B4-BE49-F238E27FC236}">
                <a16:creationId xmlns:a16="http://schemas.microsoft.com/office/drawing/2014/main" id="{E7807AB7-B173-42DC-B1D3-08BCDF2C0C8D}"/>
              </a:ext>
            </a:extLst>
          </p:cNvPr>
          <p:cNvSpPr txBox="1"/>
          <p:nvPr>
            <p:custDataLst>
              <p:tags r:id="rId104"/>
            </p:custDataLst>
          </p:nvPr>
        </p:nvSpPr>
        <p:spPr>
          <a:xfrm>
            <a:off x="10896835" y="6420830"/>
            <a:ext cx="698500" cy="139531"/>
          </a:xfrm>
          <a:prstGeom prst="rect">
            <a:avLst/>
          </a:prstGeom>
          <a:noFill/>
        </p:spPr>
        <p:txBody>
          <a:bodyPr vert="horz" wrap="square" lIns="0" tIns="0" rIns="0" bIns="0" rtlCol="0" anchor="ctr" anchorCtr="0">
            <a:spAutoFit/>
          </a:bodyPr>
          <a:lstStyle/>
          <a:p>
            <a:r>
              <a:rPr lang="en-US" sz="900" dirty="0">
                <a:solidFill>
                  <a:srgbClr val="737373"/>
                </a:solidFill>
                <a:latin typeface="Calibri" panose="020F0502020204030204" pitchFamily="34" charset="0"/>
              </a:rPr>
              <a:t>Oct 15, 2021</a:t>
            </a:r>
          </a:p>
        </p:txBody>
      </p:sp>
      <p:sp>
        <p:nvSpPr>
          <p:cNvPr id="237" name="OTLSHAPE_SLT_47cbe89cdf5541999ae0d3ac526194f6_Shape">
            <a:extLst>
              <a:ext uri="{FF2B5EF4-FFF2-40B4-BE49-F238E27FC236}">
                <a16:creationId xmlns:a16="http://schemas.microsoft.com/office/drawing/2014/main" id="{8F6039D0-4AC4-4D10-86BF-00D6A1DD5367}"/>
              </a:ext>
            </a:extLst>
          </p:cNvPr>
          <p:cNvSpPr/>
          <p:nvPr>
            <p:custDataLst>
              <p:tags r:id="rId105"/>
            </p:custDataLst>
          </p:nvPr>
        </p:nvSpPr>
        <p:spPr>
          <a:xfrm>
            <a:off x="8020228" y="5952946"/>
            <a:ext cx="2011680" cy="168177"/>
          </a:xfrm>
          <a:prstGeom prst="homePlate">
            <a:avLst/>
          </a:prstGeom>
          <a:solidFill>
            <a:srgbClr val="74AD4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TLSHAPE_SLT_47cbe89cdf5541999ae0d3ac526194f6_Shape">
            <a:extLst>
              <a:ext uri="{FF2B5EF4-FFF2-40B4-BE49-F238E27FC236}">
                <a16:creationId xmlns:a16="http://schemas.microsoft.com/office/drawing/2014/main" id="{EFDB94F1-3E15-4CA4-B2FC-9D0B98487B8D}"/>
              </a:ext>
            </a:extLst>
          </p:cNvPr>
          <p:cNvSpPr/>
          <p:nvPr>
            <p:custDataLst>
              <p:tags r:id="rId106"/>
            </p:custDataLst>
          </p:nvPr>
        </p:nvSpPr>
        <p:spPr>
          <a:xfrm>
            <a:off x="7644931" y="5722362"/>
            <a:ext cx="598686" cy="170519"/>
          </a:xfrm>
          <a:prstGeom prst="homePlate">
            <a:avLst/>
          </a:prstGeom>
          <a:solidFill>
            <a:srgbClr val="5B9BD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OTLSHAPE_SLT_47cbe89cdf5541999ae0d3ac526194f6_Title">
            <a:extLst>
              <a:ext uri="{FF2B5EF4-FFF2-40B4-BE49-F238E27FC236}">
                <a16:creationId xmlns:a16="http://schemas.microsoft.com/office/drawing/2014/main" id="{74785B7E-7C99-4B16-B88D-BF31DF9200CD}"/>
              </a:ext>
            </a:extLst>
          </p:cNvPr>
          <p:cNvSpPr txBox="1"/>
          <p:nvPr>
            <p:custDataLst>
              <p:tags r:id="rId107"/>
            </p:custDataLst>
          </p:nvPr>
        </p:nvSpPr>
        <p:spPr>
          <a:xfrm>
            <a:off x="8031559" y="5966359"/>
            <a:ext cx="1920240" cy="138499"/>
          </a:xfrm>
          <a:prstGeom prst="rect">
            <a:avLst/>
          </a:prstGeom>
          <a:noFill/>
        </p:spPr>
        <p:txBody>
          <a:bodyPr vert="horz" wrap="square" lIns="0" tIns="0" rIns="0" bIns="0" rtlCol="0" anchor="ctr" anchorCtr="0">
            <a:spAutoFit/>
          </a:bodyPr>
          <a:lstStyle/>
          <a:p>
            <a:pPr algn="ctr"/>
            <a:r>
              <a:rPr lang="en-US" sz="900" spc="-4" dirty="0">
                <a:solidFill>
                  <a:schemeClr val="lt1"/>
                </a:solidFill>
                <a:latin typeface="Calibri" panose="020F0502020204030204" pitchFamily="34" charset="0"/>
              </a:rPr>
              <a:t>Development &amp; Remediation </a:t>
            </a:r>
          </a:p>
        </p:txBody>
      </p:sp>
      <p:sp>
        <p:nvSpPr>
          <p:cNvPr id="240" name="OTLSHAPE_SLT_47cbe89cdf5541999ae0d3ac526194f6_Title">
            <a:extLst>
              <a:ext uri="{FF2B5EF4-FFF2-40B4-BE49-F238E27FC236}">
                <a16:creationId xmlns:a16="http://schemas.microsoft.com/office/drawing/2014/main" id="{FFECD917-0315-4B86-BB7D-422E8C97D88D}"/>
              </a:ext>
            </a:extLst>
          </p:cNvPr>
          <p:cNvSpPr txBox="1"/>
          <p:nvPr>
            <p:custDataLst>
              <p:tags r:id="rId108"/>
            </p:custDataLst>
          </p:nvPr>
        </p:nvSpPr>
        <p:spPr>
          <a:xfrm>
            <a:off x="7640055" y="5730456"/>
            <a:ext cx="521197" cy="153888"/>
          </a:xfrm>
          <a:prstGeom prst="rect">
            <a:avLst/>
          </a:prstGeom>
          <a:noFill/>
        </p:spPr>
        <p:txBody>
          <a:bodyPr vert="horz" wrap="square" lIns="0" tIns="0" rIns="0" bIns="0" rtlCol="0" anchor="ctr" anchorCtr="0">
            <a:spAutoFit/>
          </a:bodyPr>
          <a:lstStyle/>
          <a:p>
            <a:pPr algn="ctr"/>
            <a:r>
              <a:rPr lang="en-US" sz="1000" spc="-4" dirty="0">
                <a:solidFill>
                  <a:schemeClr val="lt1"/>
                </a:solidFill>
                <a:latin typeface="Calibri" panose="020F0502020204030204" pitchFamily="34" charset="0"/>
              </a:rPr>
              <a:t>Planning</a:t>
            </a:r>
          </a:p>
        </p:txBody>
      </p:sp>
      <p:sp>
        <p:nvSpPr>
          <p:cNvPr id="241" name="OTLSHAPE_SLT_47cbe89cdf5541999ae0d3ac526194f6_Shape">
            <a:extLst>
              <a:ext uri="{FF2B5EF4-FFF2-40B4-BE49-F238E27FC236}">
                <a16:creationId xmlns:a16="http://schemas.microsoft.com/office/drawing/2014/main" id="{F15B43B6-5D32-48CB-928B-D2710182FBCF}"/>
              </a:ext>
            </a:extLst>
          </p:cNvPr>
          <p:cNvSpPr/>
          <p:nvPr>
            <p:custDataLst>
              <p:tags r:id="rId109"/>
            </p:custDataLst>
          </p:nvPr>
        </p:nvSpPr>
        <p:spPr>
          <a:xfrm>
            <a:off x="8938303" y="6170332"/>
            <a:ext cx="623361" cy="183218"/>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TLSHAPE_SLT_47cbe89cdf5541999ae0d3ac526194f6_Title">
            <a:extLst>
              <a:ext uri="{FF2B5EF4-FFF2-40B4-BE49-F238E27FC236}">
                <a16:creationId xmlns:a16="http://schemas.microsoft.com/office/drawing/2014/main" id="{DFEC380F-9D86-48C6-85A8-04271B255014}"/>
              </a:ext>
            </a:extLst>
          </p:cNvPr>
          <p:cNvSpPr txBox="1"/>
          <p:nvPr>
            <p:custDataLst>
              <p:tags r:id="rId110"/>
            </p:custDataLst>
          </p:nvPr>
        </p:nvSpPr>
        <p:spPr>
          <a:xfrm>
            <a:off x="8943596" y="6188857"/>
            <a:ext cx="534603" cy="153888"/>
          </a:xfrm>
          <a:prstGeom prst="rect">
            <a:avLst/>
          </a:prstGeom>
          <a:noFill/>
        </p:spPr>
        <p:txBody>
          <a:bodyPr vert="horz" wrap="square" lIns="0" tIns="0" rIns="0" bIns="0" rtlCol="0" anchor="ctr" anchorCtr="0">
            <a:spAutoFit/>
          </a:bodyPr>
          <a:lstStyle/>
          <a:p>
            <a:pPr algn="ctr"/>
            <a:r>
              <a:rPr lang="en-US" sz="1000" spc="-4" dirty="0">
                <a:solidFill>
                  <a:srgbClr val="C00000"/>
                </a:solidFill>
                <a:latin typeface="Calibri" panose="020F0502020204030204" pitchFamily="34" charset="0"/>
              </a:rPr>
              <a:t>SIT</a:t>
            </a:r>
          </a:p>
        </p:txBody>
      </p:sp>
      <p:sp>
        <p:nvSpPr>
          <p:cNvPr id="243" name="OTLSHAPE_SLM_155dc0df6f4143a8a05b7f187d16f3cb_Shape">
            <a:extLst>
              <a:ext uri="{FF2B5EF4-FFF2-40B4-BE49-F238E27FC236}">
                <a16:creationId xmlns:a16="http://schemas.microsoft.com/office/drawing/2014/main" id="{BF232192-AFE3-4C05-BA60-B8A0E1C76AC1}"/>
              </a:ext>
            </a:extLst>
          </p:cNvPr>
          <p:cNvSpPr/>
          <p:nvPr>
            <p:custDataLst>
              <p:tags r:id="rId111"/>
            </p:custDataLst>
          </p:nvPr>
        </p:nvSpPr>
        <p:spPr>
          <a:xfrm>
            <a:off x="9972577" y="6401696"/>
            <a:ext cx="152400" cy="177800"/>
          </a:xfrm>
          <a:prstGeom prst="star5">
            <a:avLst>
              <a:gd name="adj" fmla="val 25000"/>
              <a:gd name="hf" fmla="val 105146"/>
              <a:gd name="vf" fmla="val 110557"/>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44" name="OTLSHAPE_SLT_47cbe89cdf5541999ae0d3ac526194f6_Shape">
            <a:extLst>
              <a:ext uri="{FF2B5EF4-FFF2-40B4-BE49-F238E27FC236}">
                <a16:creationId xmlns:a16="http://schemas.microsoft.com/office/drawing/2014/main" id="{6D471356-8FD2-4953-B962-B7B0702B042E}"/>
              </a:ext>
            </a:extLst>
          </p:cNvPr>
          <p:cNvSpPr/>
          <p:nvPr>
            <p:custDataLst>
              <p:tags r:id="rId112"/>
            </p:custDataLst>
          </p:nvPr>
        </p:nvSpPr>
        <p:spPr>
          <a:xfrm>
            <a:off x="10039528" y="5960566"/>
            <a:ext cx="1645920" cy="168177"/>
          </a:xfrm>
          <a:prstGeom prst="homePlate">
            <a:avLst/>
          </a:prstGeom>
          <a:solidFill>
            <a:srgbClr val="74AD4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TLSHAPE_SLT_47cbe89cdf5541999ae0d3ac526194f6_Title">
            <a:extLst>
              <a:ext uri="{FF2B5EF4-FFF2-40B4-BE49-F238E27FC236}">
                <a16:creationId xmlns:a16="http://schemas.microsoft.com/office/drawing/2014/main" id="{27B70CED-86A1-4658-A235-23E03208297A}"/>
              </a:ext>
            </a:extLst>
          </p:cNvPr>
          <p:cNvSpPr txBox="1"/>
          <p:nvPr>
            <p:custDataLst>
              <p:tags r:id="rId113"/>
            </p:custDataLst>
          </p:nvPr>
        </p:nvSpPr>
        <p:spPr>
          <a:xfrm>
            <a:off x="10073719" y="5973979"/>
            <a:ext cx="1645920" cy="138499"/>
          </a:xfrm>
          <a:prstGeom prst="rect">
            <a:avLst/>
          </a:prstGeom>
          <a:noFill/>
        </p:spPr>
        <p:txBody>
          <a:bodyPr vert="horz" wrap="square" lIns="0" tIns="0" rIns="0" bIns="0" rtlCol="0" anchor="ctr" anchorCtr="0">
            <a:spAutoFit/>
          </a:bodyPr>
          <a:lstStyle/>
          <a:p>
            <a:pPr algn="ctr"/>
            <a:r>
              <a:rPr lang="en-US" sz="900" spc="-4" dirty="0">
                <a:solidFill>
                  <a:schemeClr val="lt1"/>
                </a:solidFill>
                <a:latin typeface="Calibri" panose="020F0502020204030204" pitchFamily="34" charset="0"/>
              </a:rPr>
              <a:t>Hypercare </a:t>
            </a:r>
          </a:p>
        </p:txBody>
      </p:sp>
      <p:sp>
        <p:nvSpPr>
          <p:cNvPr id="246" name="OTLSHAPE_SLT_47cbe89cdf5541999ae0d3ac526194f6_Shape">
            <a:extLst>
              <a:ext uri="{FF2B5EF4-FFF2-40B4-BE49-F238E27FC236}">
                <a16:creationId xmlns:a16="http://schemas.microsoft.com/office/drawing/2014/main" id="{58BD170F-61D4-48A5-B2E1-8CB60AB26CB8}"/>
              </a:ext>
            </a:extLst>
          </p:cNvPr>
          <p:cNvSpPr/>
          <p:nvPr>
            <p:custDataLst>
              <p:tags r:id="rId114"/>
            </p:custDataLst>
          </p:nvPr>
        </p:nvSpPr>
        <p:spPr>
          <a:xfrm>
            <a:off x="9560737" y="6167600"/>
            <a:ext cx="467090" cy="183218"/>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TLSHAPE_SLT_47cbe89cdf5541999ae0d3ac526194f6_Title">
            <a:extLst>
              <a:ext uri="{FF2B5EF4-FFF2-40B4-BE49-F238E27FC236}">
                <a16:creationId xmlns:a16="http://schemas.microsoft.com/office/drawing/2014/main" id="{37419E56-029D-41DA-B10C-719BE827BB59}"/>
              </a:ext>
            </a:extLst>
          </p:cNvPr>
          <p:cNvSpPr txBox="1"/>
          <p:nvPr>
            <p:custDataLst>
              <p:tags r:id="rId115"/>
            </p:custDataLst>
          </p:nvPr>
        </p:nvSpPr>
        <p:spPr>
          <a:xfrm>
            <a:off x="9569549" y="6186125"/>
            <a:ext cx="364511" cy="153888"/>
          </a:xfrm>
          <a:prstGeom prst="rect">
            <a:avLst/>
          </a:prstGeom>
          <a:noFill/>
        </p:spPr>
        <p:txBody>
          <a:bodyPr vert="horz" wrap="square" lIns="0" tIns="0" rIns="0" bIns="0" rtlCol="0" anchor="ctr" anchorCtr="0">
            <a:spAutoFit/>
          </a:bodyPr>
          <a:lstStyle/>
          <a:p>
            <a:pPr algn="ctr"/>
            <a:r>
              <a:rPr lang="en-US" sz="1000" spc="-4" dirty="0">
                <a:solidFill>
                  <a:srgbClr val="C00000"/>
                </a:solidFill>
                <a:latin typeface="Calibri" panose="020F0502020204030204" pitchFamily="34" charset="0"/>
              </a:rPr>
              <a:t>UAT</a:t>
            </a:r>
          </a:p>
        </p:txBody>
      </p:sp>
      <p:sp>
        <p:nvSpPr>
          <p:cNvPr id="248" name="OTLSHAPE_SLM_155dc0df6f4143a8a05b7f187d16f3cb_Shape">
            <a:extLst>
              <a:ext uri="{FF2B5EF4-FFF2-40B4-BE49-F238E27FC236}">
                <a16:creationId xmlns:a16="http://schemas.microsoft.com/office/drawing/2014/main" id="{63C89889-F6F7-489B-B7CC-EE3F291C66BA}"/>
              </a:ext>
            </a:extLst>
          </p:cNvPr>
          <p:cNvSpPr/>
          <p:nvPr>
            <p:custDataLst>
              <p:tags r:id="rId116"/>
            </p:custDataLst>
          </p:nvPr>
        </p:nvSpPr>
        <p:spPr>
          <a:xfrm>
            <a:off x="9489977" y="6398521"/>
            <a:ext cx="152400" cy="177800"/>
          </a:xfrm>
          <a:prstGeom prst="star5">
            <a:avLst>
              <a:gd name="adj" fmla="val 25000"/>
              <a:gd name="hf" fmla="val 105146"/>
              <a:gd name="vf" fmla="val 110557"/>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49" name="OTLSHAPE_SLM_07b98bcf678d4671aa63e6c90f0402aa_Title">
            <a:extLst>
              <a:ext uri="{FF2B5EF4-FFF2-40B4-BE49-F238E27FC236}">
                <a16:creationId xmlns:a16="http://schemas.microsoft.com/office/drawing/2014/main" id="{2157B71C-97AA-49BA-86F2-EB3F98F5A5A3}"/>
              </a:ext>
            </a:extLst>
          </p:cNvPr>
          <p:cNvSpPr txBox="1"/>
          <p:nvPr>
            <p:custDataLst>
              <p:tags r:id="rId117"/>
            </p:custDataLst>
          </p:nvPr>
        </p:nvSpPr>
        <p:spPr>
          <a:xfrm>
            <a:off x="9657004" y="6397644"/>
            <a:ext cx="262193" cy="170519"/>
          </a:xfrm>
          <a:prstGeom prst="rect">
            <a:avLst/>
          </a:prstGeom>
          <a:noFill/>
        </p:spPr>
        <p:txBody>
          <a:bodyPr vert="horz" wrap="square" lIns="0" tIns="0" rIns="0" bIns="0" rtlCol="0" anchor="ctr" anchorCtr="0">
            <a:spAutoFit/>
          </a:bodyPr>
          <a:lstStyle/>
          <a:p>
            <a:pPr algn="r"/>
            <a:r>
              <a:rPr lang="en-US" sz="1100" b="1" spc="-8" dirty="0">
                <a:solidFill>
                  <a:srgbClr val="595959"/>
                </a:solidFill>
                <a:latin typeface="Calibri" panose="020F0502020204030204" pitchFamily="34" charset="0"/>
              </a:rPr>
              <a:t>Beta</a:t>
            </a:r>
          </a:p>
        </p:txBody>
      </p:sp>
      <p:sp>
        <p:nvSpPr>
          <p:cNvPr id="250" name="OTLSHAPE_SLM_07b98bcf678d4671aa63e6c90f0402aa_Title">
            <a:extLst>
              <a:ext uri="{FF2B5EF4-FFF2-40B4-BE49-F238E27FC236}">
                <a16:creationId xmlns:a16="http://schemas.microsoft.com/office/drawing/2014/main" id="{DAC79157-0533-4195-87FE-060A81BD79A1}"/>
              </a:ext>
            </a:extLst>
          </p:cNvPr>
          <p:cNvSpPr txBox="1"/>
          <p:nvPr>
            <p:custDataLst>
              <p:tags r:id="rId118"/>
            </p:custDataLst>
          </p:nvPr>
        </p:nvSpPr>
        <p:spPr>
          <a:xfrm>
            <a:off x="10124707" y="6403607"/>
            <a:ext cx="732417" cy="169277"/>
          </a:xfrm>
          <a:prstGeom prst="rect">
            <a:avLst/>
          </a:prstGeom>
          <a:noFill/>
        </p:spPr>
        <p:txBody>
          <a:bodyPr vert="horz" wrap="square" lIns="0" tIns="0" rIns="0" bIns="0" rtlCol="0" anchor="ctr" anchorCtr="0">
            <a:spAutoFit/>
          </a:bodyPr>
          <a:lstStyle/>
          <a:p>
            <a:pPr algn="r"/>
            <a:r>
              <a:rPr lang="en-US" sz="1100" b="1" spc="-8" dirty="0">
                <a:solidFill>
                  <a:srgbClr val="595959"/>
                </a:solidFill>
                <a:latin typeface="Calibri" panose="020F0502020204030204" pitchFamily="34" charset="0"/>
              </a:rPr>
              <a:t>Deployment</a:t>
            </a:r>
          </a:p>
        </p:txBody>
      </p:sp>
      <p:sp>
        <p:nvSpPr>
          <p:cNvPr id="251" name="OTLSHAPE_SLM_0919ae8ef9ce4bc889749ffc4f892b56_Shape">
            <a:extLst>
              <a:ext uri="{FF2B5EF4-FFF2-40B4-BE49-F238E27FC236}">
                <a16:creationId xmlns:a16="http://schemas.microsoft.com/office/drawing/2014/main" id="{ECD37CA4-AB4B-481B-81F1-932FBFDCF24C}"/>
              </a:ext>
            </a:extLst>
          </p:cNvPr>
          <p:cNvSpPr/>
          <p:nvPr>
            <p:custDataLst>
              <p:tags r:id="rId119"/>
            </p:custDataLst>
          </p:nvPr>
        </p:nvSpPr>
        <p:spPr>
          <a:xfrm>
            <a:off x="10048890" y="6168250"/>
            <a:ext cx="152400" cy="177800"/>
          </a:xfrm>
          <a:prstGeom prst="diamond">
            <a:avLst/>
          </a:prstGeom>
          <a:solidFill>
            <a:srgbClr val="CE92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TLSHAPE_SLM_0919ae8ef9ce4bc889749ffc4f892b56_Title">
            <a:extLst>
              <a:ext uri="{FF2B5EF4-FFF2-40B4-BE49-F238E27FC236}">
                <a16:creationId xmlns:a16="http://schemas.microsoft.com/office/drawing/2014/main" id="{35A56068-0F1B-448E-A220-BFCC15A4906C}"/>
              </a:ext>
            </a:extLst>
          </p:cNvPr>
          <p:cNvSpPr txBox="1"/>
          <p:nvPr>
            <p:custDataLst>
              <p:tags r:id="rId120"/>
            </p:custDataLst>
          </p:nvPr>
        </p:nvSpPr>
        <p:spPr>
          <a:xfrm>
            <a:off x="10244470" y="6171891"/>
            <a:ext cx="660400" cy="170519"/>
          </a:xfrm>
          <a:prstGeom prst="rect">
            <a:avLst/>
          </a:prstGeom>
          <a:noFill/>
        </p:spPr>
        <p:txBody>
          <a:bodyPr vert="horz" wrap="square" lIns="0" tIns="0" rIns="0" bIns="0" rtlCol="0" anchor="ctr" anchorCtr="0">
            <a:spAutoFit/>
          </a:bodyPr>
          <a:lstStyle/>
          <a:p>
            <a:r>
              <a:rPr lang="en-US" sz="1100" b="1" spc="-6" dirty="0">
                <a:solidFill>
                  <a:srgbClr val="7F6000"/>
                </a:solidFill>
                <a:latin typeface="Calibri" panose="020F0502020204030204" pitchFamily="34" charset="0"/>
              </a:rPr>
              <a:t>Monitoring</a:t>
            </a:r>
          </a:p>
        </p:txBody>
      </p:sp>
      <p:cxnSp>
        <p:nvCxnSpPr>
          <p:cNvPr id="253" name="OTLSHAPE_M_0e28a84cf6724e00a089964be0d24b0c_Connector1">
            <a:extLst>
              <a:ext uri="{FF2B5EF4-FFF2-40B4-BE49-F238E27FC236}">
                <a16:creationId xmlns:a16="http://schemas.microsoft.com/office/drawing/2014/main" id="{D27A4C12-E575-45EC-B124-883EFCFB100A}"/>
              </a:ext>
            </a:extLst>
          </p:cNvPr>
          <p:cNvCxnSpPr/>
          <p:nvPr>
            <p:custDataLst>
              <p:tags r:id="rId121"/>
            </p:custDataLst>
          </p:nvPr>
        </p:nvCxnSpPr>
        <p:spPr>
          <a:xfrm>
            <a:off x="11109787" y="1884433"/>
            <a:ext cx="0" cy="435822"/>
          </a:xfrm>
          <a:prstGeom prst="line">
            <a:avLst/>
          </a:prstGeom>
          <a:ln w="9525"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4" name="OTLSHAPE_M_0e28a84cf6724e00a089964be0d24b0c_Shape">
            <a:extLst>
              <a:ext uri="{FF2B5EF4-FFF2-40B4-BE49-F238E27FC236}">
                <a16:creationId xmlns:a16="http://schemas.microsoft.com/office/drawing/2014/main" id="{248EFED8-0427-4560-AE21-2EA787F07DDC}"/>
              </a:ext>
            </a:extLst>
          </p:cNvPr>
          <p:cNvSpPr/>
          <p:nvPr>
            <p:custDataLst>
              <p:tags r:id="rId122"/>
            </p:custDataLst>
          </p:nvPr>
        </p:nvSpPr>
        <p:spPr>
          <a:xfrm>
            <a:off x="11135187" y="1884433"/>
            <a:ext cx="165100" cy="165100"/>
          </a:xfrm>
          <a:prstGeom prst="wave">
            <a:avLst/>
          </a:prstGeom>
          <a:solidFill>
            <a:srgbClr val="B20E1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TLSHAPE_M_0e28a84cf6724e00a089964be0d24b0c_Title">
            <a:extLst>
              <a:ext uri="{FF2B5EF4-FFF2-40B4-BE49-F238E27FC236}">
                <a16:creationId xmlns:a16="http://schemas.microsoft.com/office/drawing/2014/main" id="{99F8FC5F-E4D3-4BA8-9938-C4BAF53A3773}"/>
              </a:ext>
            </a:extLst>
          </p:cNvPr>
          <p:cNvSpPr txBox="1"/>
          <p:nvPr>
            <p:custDataLst>
              <p:tags r:id="rId123"/>
            </p:custDataLst>
          </p:nvPr>
        </p:nvSpPr>
        <p:spPr>
          <a:xfrm>
            <a:off x="11325686" y="1608185"/>
            <a:ext cx="912031" cy="341147"/>
          </a:xfrm>
          <a:prstGeom prst="rect">
            <a:avLst/>
          </a:prstGeom>
          <a:noFill/>
        </p:spPr>
        <p:txBody>
          <a:bodyPr vert="horz" wrap="square" lIns="0" tIns="0" rIns="0" bIns="0" rtlCol="0" anchor="ctr" anchorCtr="0">
            <a:noAutofit/>
          </a:bodyPr>
          <a:lstStyle/>
          <a:p>
            <a:r>
              <a:rPr lang="en-US" sz="1100" b="1" spc="-6" dirty="0">
                <a:solidFill>
                  <a:schemeClr val="dk1"/>
                </a:solidFill>
                <a:latin typeface="Calibri" panose="020F0502020204030204" pitchFamily="34" charset="0"/>
              </a:rPr>
              <a:t>Public Release &amp; Ads</a:t>
            </a:r>
          </a:p>
        </p:txBody>
      </p:sp>
      <p:sp>
        <p:nvSpPr>
          <p:cNvPr id="256" name="OTLSHAPE_M_0e28a84cf6724e00a089964be0d24b0c_Date">
            <a:extLst>
              <a:ext uri="{FF2B5EF4-FFF2-40B4-BE49-F238E27FC236}">
                <a16:creationId xmlns:a16="http://schemas.microsoft.com/office/drawing/2014/main" id="{2F5C6F50-8771-44E2-BD25-4BB261DDBA60}"/>
              </a:ext>
            </a:extLst>
          </p:cNvPr>
          <p:cNvSpPr txBox="1"/>
          <p:nvPr>
            <p:custDataLst>
              <p:tags r:id="rId124"/>
            </p:custDataLst>
          </p:nvPr>
        </p:nvSpPr>
        <p:spPr>
          <a:xfrm>
            <a:off x="11332037" y="1949898"/>
            <a:ext cx="381000" cy="153888"/>
          </a:xfrm>
          <a:prstGeom prst="rect">
            <a:avLst/>
          </a:prstGeom>
          <a:noFill/>
        </p:spPr>
        <p:txBody>
          <a:bodyPr vert="horz" wrap="square" lIns="0" tIns="0" rIns="0" bIns="0" rtlCol="0" anchor="ctr" anchorCtr="0">
            <a:spAutoFit/>
          </a:bodyPr>
          <a:lstStyle/>
          <a:p>
            <a:r>
              <a:rPr lang="en-US" sz="1000" spc="-4" dirty="0">
                <a:solidFill>
                  <a:schemeClr val="dk2"/>
                </a:solidFill>
                <a:latin typeface="Calibri" panose="020F0502020204030204" pitchFamily="34" charset="0"/>
              </a:rPr>
              <a:t>Dec 15</a:t>
            </a:r>
          </a:p>
        </p:txBody>
      </p:sp>
    </p:spTree>
    <p:custDataLst>
      <p:tags r:id="rId1"/>
    </p:custDataLst>
    <p:extLst>
      <p:ext uri="{BB962C8B-B14F-4D97-AF65-F5344CB8AC3E}">
        <p14:creationId xmlns:p14="http://schemas.microsoft.com/office/powerpoint/2010/main" val="243661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028D-8C9A-4F16-92FA-EE23CE945D31}"/>
              </a:ext>
            </a:extLst>
          </p:cNvPr>
          <p:cNvSpPr>
            <a:spLocks noGrp="1"/>
          </p:cNvSpPr>
          <p:nvPr>
            <p:ph type="title"/>
          </p:nvPr>
        </p:nvSpPr>
        <p:spPr/>
        <p:txBody>
          <a:bodyPr/>
          <a:lstStyle/>
          <a:p>
            <a:r>
              <a:rPr lang="en-US" dirty="0"/>
              <a:t>Completion of Alumni Connect</a:t>
            </a:r>
          </a:p>
        </p:txBody>
      </p:sp>
      <p:sp>
        <p:nvSpPr>
          <p:cNvPr id="3" name="Content Placeholder 2">
            <a:extLst>
              <a:ext uri="{FF2B5EF4-FFF2-40B4-BE49-F238E27FC236}">
                <a16:creationId xmlns:a16="http://schemas.microsoft.com/office/drawing/2014/main" id="{99E2AFF7-9D07-4101-926A-AB01991B8B2E}"/>
              </a:ext>
            </a:extLst>
          </p:cNvPr>
          <p:cNvSpPr>
            <a:spLocks noGrp="1"/>
          </p:cNvSpPr>
          <p:nvPr>
            <p:ph idx="1"/>
          </p:nvPr>
        </p:nvSpPr>
        <p:spPr>
          <a:xfrm>
            <a:off x="2231136" y="2390392"/>
            <a:ext cx="7729728" cy="2791207"/>
          </a:xfrm>
        </p:spPr>
        <p:txBody>
          <a:bodyPr>
            <a:normAutofit/>
          </a:bodyPr>
          <a:lstStyle/>
          <a:p>
            <a:pPr marL="0" indent="0">
              <a:buNone/>
            </a:pPr>
            <a:r>
              <a:rPr lang="en-US" dirty="0"/>
              <a:t>By the spring semester of 2022, Alumni Connect will fully satisfy all proposed objectives known to date. The university will need to continue advertising and encouraging the use of the system as new students graduate. Again, it is the hope of the university to engage Alumni to cultivate university relations encouraging them to join and support the university as it prepares future generations of biblically minded, well-educated, and professionally competent men and women of character.</a:t>
            </a:r>
          </a:p>
        </p:txBody>
      </p:sp>
      <p:pic>
        <p:nvPicPr>
          <p:cNvPr id="9" name="Picture 6" descr="Cairn University">
            <a:extLst>
              <a:ext uri="{FF2B5EF4-FFF2-40B4-BE49-F238E27FC236}">
                <a16:creationId xmlns:a16="http://schemas.microsoft.com/office/drawing/2014/main" id="{B15B7FE0-E927-4549-8D1B-E2F25BF0CA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784" r="-6218" b="13678"/>
          <a:stretch/>
        </p:blipFill>
        <p:spPr bwMode="auto">
          <a:xfrm>
            <a:off x="10087428" y="6009264"/>
            <a:ext cx="2104571" cy="848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028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IuMCIsIk9yaWdpbmFsQXNzZW1ibHlWZXJzaW9uIjoiNC4wMC4wMS4wMCIsIkVkaXRpb24iOiJQcm8iLCJJc1BsdXNFZGl0aW9uIjp0cnVlLCJJc1Byb0VkaXRpb24iOnRydWV9LCJFZmZlY3QiOjA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mZhbHNlLCJFbGFwc2VkVGltZUZvcm1hdCI6MiwiVG9kYXlNYXJrZXJQb3NpdGlvbiI6MCwiUXVpY2tQb3NpdGlvbiI6MywiQWJzb2x1dGVQb3NpdGlvbiI6MTgzLjY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SwiU2hhcGVUaGlja25lc3MiOjA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MC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E5LTEyLTIyVDEyOjU5OjAwIiwiRm9ybWF0IjoiTU1NIiwiVHlwZSI6MiwiQXV0b0RhdGVSYW5nZSI6dHJ1ZSwiV29ya2luZ0RheXMiOjMxLCJUb2RheU1hcmtlclRleHQiOiJUb2RheSIsIkF1dG9TY2FsZVR5cGUiOnRydWV9LCJNaWxlc3RvbmVzIjpbeyIkaWQiOiIxNjMiLCJEYXRlIjoiMjAxOS0wMS0yNVQxMTo1OTowMFoiLCJTdHlsZSI6eyIkaWQiOiIxNjQiLCJTaGFwZSI6MTksIkNvbm5lY3Rvck1hcmdpbiI6eyIkaWQiOiIxNjUiLCJUb3AiOjAsIkxlZnQiOjIsIlJpZ2h0IjoyLCJCb3R0b20iOjB9LCJDb25uZWN0b3JTdHlsZSI6eyIkaWQiOiIxNjYiLCJMaW5lQ29sb3IiOnsiJGlkIjoiMTY3IiwiJHR5cGUiOiJOTFJFLkNvbW1vbi5Eb20uU29saWRDb2xvckJydXNoLCBOTFJFLkNvbW1vbiIsIkNvbG9yIjp7IiRpZCI6IjE2OCIsIkEiOjEyNywiUiI6NzksIkciOjEyOSwiQiI6MTg5fX0sIkxpbmVXZWlnaHQiOjEuMCwiTGluZVR5cGUiOjAsIlBhcmVudFN0eWxlIjpudWxsfSwiSXNCZWxvd1RpbWViYW5kIjpmYWxzZSwiUG9zaXRpb25PblRhc2siOjAsIkhpZGVEYXRlIjpmYWxzZSwiU2hhcGVTaXplIjoxLCJTcGFjaW5nIjoyLjAsIlBhZGRpbmciOnsiJGlkIjoiMTY5IiwiVG9wIjo3LCJMZWZ0IjozLCJSaWdodCI6MCwiQm90dG9tIjoyfSwiU2hhcGVTdHlsZSI6eyIkaWQiOiIxNzAiLCJNYXJnaW4iOnsiJGlkIjoiMTcxIiwiVG9wIjowLCJMZWZ0IjowLCJSaWdodCI6MCwiQm90dG9tIjowfSwiUGFkZGluZyI6eyIkaWQiOiIxNzIiLCJUb3AiOjAsIkxlZnQiOjAsIlJpZ2h0IjowLCJCb3R0b20iOjB9LCJCYWNrZ3JvdW5kIjp7IiRpZCI6IjE3MyIsIkNvbG9yIjp7IiRpZCI6IjE3NCIsIkEiOjI1NSwiUiI6MTEyLCJHIjoxNzMsIkIiOjcxfX0sIklzVmlzaWJsZSI6dHJ1ZSwiV2lkdGgiOjEzLjAsIkhlaWdodCI6MTMuMCwiQm9yZGVyU3R5bGUiOnsiJGlkIjoiMTc1IiwiTGluZUNvbG9yIjp7IiRyZWYiOiI2NSJ9LCJMaW5lV2VpZ2h0IjowLjAsIkxpbmVUeXBlIjowLCJQYXJlbnRTdHlsZSI6bnVsbH0sIlBhcmVudFN0eWxlIjpudWxsfSwiVGl0bGVTdHlsZSI6eyIkaWQiOiIxNzYiLCJGb250U2V0dGluZ3MiOnsiJGlkIjoiMTc3IiwiRm9udFNpemUiOjExLCJGb250TmFtZSI6IkNhbGlicmkiLCJJc0JvbGQiOnRydWUsIklzSXRhbGljIjpmYWxzZSwiSXNVbmRlcmxpbmVkIjpmYWxzZSwiUGFyZW50U3R5bGUiOm51bGx9LCJBdXRvU2l6ZSI6MCwiRm9yZWdyb3VuZCI6eyIkaWQiOiIxNzgiLCJDb2xvciI6eyIkaWQiOiIxN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gwIiwiVG9wIjowLCJMZWZ0IjowLCJSaWdodCI6MCwiQm90dG9tIjowfSwiUGFkZGluZyI6eyIkaWQiOiIxODEiLCJUb3AiOjAsIkxlZnQiOjAsIlJpZ2h0IjowLCJCb3R0b20iOjB9LCJCYWNrZ3JvdW5kIjp7IiRyZWYiOiI3MyJ9LCJJc1Zpc2libGUiOnRydWUsIldpZHRoIjowLjAsIkhlaWdodCI6MC4wLCJCb3JkZXJTdHlsZSI6eyIkaWQiOiIxODIiLCJMaW5lQ29sb3IiOm51bGwsIkxpbmVXZWlnaHQiOjAuMCwiTGluZVR5cGUiOjAsIlBhcmVudFN0eWxlIjpudWxsfSwiUGFyZW50U3R5bGUiOm51bGx9LCJEYXRlU3R5bGUiOnsiJGlkIjoiMTgzIiwiRm9udFNldHRpbmdzIjp7IiRpZCI6IjE4NCIsIkZvbnRTaXplIjoxMCwiRm9udE5hbWUiOiJDYWxpYnJpIiwiSXNCb2xkIjpmYWxzZSwiSXNJdGFsaWMiOmZhbHNlLCJJc1VuZGVybGluZWQiOmZhbHNlLCJQYXJlbnRTdHlsZSI6bnVsbH0sIkF1dG9TaXplIjowLCJGb3JlZ3JvdW5kIjp7IiRpZCI6IjE4NSIsIkNvbG9yIjp7IiRpZCI6IjE4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g3IiwiVG9wIjowLCJMZWZ0IjowLCJSaWdodCI6MCwiQm90dG9tIjowfSwiUGFkZGluZyI6eyIkaWQiOiIxODgiLCJUb3AiOjAsIkxlZnQiOjAsIlJpZ2h0IjowLCJCb3R0b20iOjB9LCJCYWNrZ3JvdW5kIjp7IiRyZWYiOiI4MCJ9LCJJc1Zpc2libGUiOnRydWUsIldpZHRoIjowLjAsIkhlaWdodCI6MC4wLCJCb3JkZXJTdHlsZSI6eyIkaWQiOiIxODkiLCJMaW5lQ29sb3IiOm51bGwsIkxpbmVXZWlnaHQiOjAuMCwiTGluZVR5cGUiOjAsIlBhcmVudFN0eWxlIjpudWxsfSwiUGFyZW50U3R5bGUiOm51bGx9LCJEYXRlRm9ybWF0Ijp7IiRpZCI6IjE5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QZXJjZW50YWdlQ29tcGxldGUiOm51bGwsIlBvc2l0aW9uIjp7IlJhdGlvIjowLjAsIklzQ3VzdG9tIjpmYWxzZX0sIkRhdGVGb3JtYXQiOnsiJHJlZiI6IjE5MCJ9LCJSZWxhdGVkVGFza0lkIjoiMDAwMDAwMDAtMDAwMC0wMDAwLTAwMDAtMDAwMDAwMDAwMDAwIiwiSWQiOiIxNzcxODg3MC03ZTU0LTQ4MzAtYjhjZS04ODRhNDViMTRkM2EiLCJJbXBvcnRJZCI6bnVsbCwiVGl0bGUiOiJQcm9qZWN0IEtpY2tvZmYiLCJOb3RlIjpudWxsLCJIeXBlcmxpbmsiOnsiJGlkIjoiMTkxIiwiQWRkcmVzcyI6IiIsIlN1YkFkZHJlc3MiOiIifSwiSXNDaGFuZ2VkIjpmYWxzZSwiSXNOZXciOmZhbHNlfSx7IiRpZCI6IjE5MiIsIkRhdGUiOiIyMDE5LTAzLTEwVDExOjU5OjAwWiIsIlN0eWxlIjp7IiRpZCI6IjE5MyIsIlNoYXBlIjoxOSwiQ29ubmVjdG9yTWFyZ2luIjp7IiRpZCI6IjE5NCIsIlRvcCI6MCwiTGVmdCI6MiwiUmlnaHQiOjIsIkJvdHRvbSI6MH0sIkNvbm5lY3RvclN0eWxlIjp7IiRpZCI6IjE5NSIsIkxpbmVDb2xvciI6eyIkaWQiOiIxOTYiLCIkdHlwZSI6Ik5MUkUuQ29tbW9uLkRvbS5Tb2xpZENvbG9yQnJ1c2gsIE5MUkUuQ29tbW9uIiwiQ29sb3IiOnsiJGlkIjoiMTk3IiwiQSI6MTI3LCJSIjo3OSwiRyI6MTI5LCJCIjoxODl9fSwiTGluZVdlaWdodCI6MS4wLCJMaW5lVHlwZSI6MCwiUGFyZW50U3R5bGUiOm51bGx9LCJJc0JlbG93VGltZWJhbmQiOmZhbHNlLCJQb3NpdGlvbk9uVGFzayI6MCwiSGlkZURhdGUiOmZhbHNlLCJTaGFwZVNpemUiOjEsIlNwYWNpbmciOjAuMCwiUGFkZGluZyI6eyIkaWQiOiIxOTgiLCJUb3AiOjcsIkxlZnQiOjMsIlJpZ2h0IjowLCJCb3R0b20iOjJ9LCJTaGFwZVN0eWxlIjp7IiRpZCI6IjE5OSIsIk1hcmdpbiI6eyIkaWQiOiIyMDAiLCJUb3AiOjAsIkxlZnQiOjAsIlJpZ2h0IjowLCJCb3R0b20iOjB9LCJQYWRkaW5nIjp7IiRpZCI6IjIwMSIsIlRvcCI6MCwiTGVmdCI6MCwiUmlnaHQiOjAsIkJvdHRvbSI6MH0sIkJhY2tncm91bmQiOnsiJGlkIjoiMjAyIiwiQ29sb3IiOnsiJGlkIjoiMjAzIiwiQSI6MjU1LCJSIjoxNzgsIkciOjE0LCJCIjoxOH19LCJJc1Zpc2libGUiOnRydWUsIldpZHRoIjoxMy4wLCJIZWlnaHQiOjEzLjAsIkJvcmRlclN0eWxlIjp7IiRpZCI6IjIwNCIsIkxpbmVDb2xvciI6eyIkcmVmIjoiNjUifSwiTGluZVdlaWdodCI6MC4wLCJMaW5lVHlwZSI6MCwiUGFyZW50U3R5bGUiOm51bGx9LCJQYXJlbnRTdHlsZSI6bnVsbH0sIlRpdGxlU3R5bGUiOnsiJGlkIjoiMjA1IiwiRm9udFNldHRpbmdzIjp7IiRpZCI6IjIwNiIsIkZvbnRTaXplIjoxMSwiRm9udE5hbWUiOiJDYWxpYnJpIiwiSXNCb2xkIjp0cnVlLCJJc0l0YWxpYyI6ZmFsc2UsIklzVW5kZXJsaW5lZCI6ZmFsc2UsIlBhcmVudFN0eWxlIjpudWxsfSwiQXV0b1NpemUiOjIsIkZvcmVncm91bmQiOnsiJGlkIjoiMjA3IiwiQ29sb3IiOnsiJGlkIjoiMjA4IiwiQSI6MjU1LCJSIjowLCJHIjowLCJCIjowfX0sIk1heFdpZHRoIjo3OC44NjY2NjY2NjY2NjY2NzQsIk1heEhlaWdodCI6IkluZmluaXR5IiwiU21hcnRGb3JlZ3JvdW5kSXNBY3RpdmUiOmZhbHNlLCJIb3Jpem9udGFsQWxpZ25tZW50IjowLCJWZXJ0aWNhbEFsaWdubWVudCI6MCwiU21hcnRGb3JlZ3JvdW5kIjpudWxsLCJCYWNrZ3JvdW5kRmlsbFR5cGUiOjAsIk1hcmdpbiI6eyIkaWQiOiIyMDkiLCJUb3AiOjAsIkxlZnQiOjAsIlJpZ2h0IjowLCJCb3R0b20iOjB9LCJQYWRkaW5nIjp7IiRpZCI6IjIxMCIsIlRvcCI6MCwiTGVmdCI6MCwiUmlnaHQiOjAsIkJvdHRvbSI6MH0sIkJhY2tncm91bmQiOnsiJHJlZiI6IjczIn0sIklzVmlzaWJsZSI6dHJ1ZSwiV2lkdGgiOjAuMCwiSGVpZ2h0IjowLjAsIkJvcmRlclN0eWxlIjp7IiRpZCI6IjIxMSIsIkxpbmVDb2xvciI6bnVsbCwiTGluZVdlaWdodCI6MC4wLCJMaW5lVHlwZSI6MCwiUGFyZW50U3R5bGUiOm51bGx9LCJQYXJlbnRTdHlsZSI6bnVsbH0sIkRhdGVTdHlsZSI6eyIkaWQiOiIyMTIiLCJGb250U2V0dGluZ3MiOnsiJGlkIjoiMjEzIiwiRm9udFNpemUiOjEwLCJGb250TmFtZSI6IkNhbGlicmkiLCJJc0JvbGQiOmZhbHNlLCJJc0l0YWxpYyI6ZmFsc2UsIklzVW5kZXJsaW5lZCI6ZmFsc2UsIlBhcmVudFN0eWxlIjpudWxsfSwiQXV0b1NpemUiOjAsIkZvcmVncm91bmQiOnsiJGlkIjoiMjE0IiwiQ29sb3IiOnsiJGlkIjoiMjE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TYiLCJUb3AiOjAsIkxlZnQiOjAsIlJpZ2h0IjowLCJCb3R0b20iOjB9LCJQYWRkaW5nIjp7IiRpZCI6IjIxNyIsIlRvcCI6MCwiTGVmdCI6MCwiUmlnaHQiOjAsIkJvdHRvbSI6MH0sIkJhY2tncm91bmQiOnsiJHJlZiI6IjgwIn0sIklzVmlzaWJsZSI6dHJ1ZSwiV2lkdGgiOjAuMCwiSGVpZ2h0IjowLjAsIkJvcmRlclN0eWxlIjp7IiRpZCI6IjIxOCIsIkxpbmVDb2xvciI6bnVsbCwiTGluZVdlaWdodCI6MC4wLCJMaW5lVHlwZSI6MCwiUGFyZW50U3R5bGUiOm51bGx9LCJQYXJlbnRTdHlsZSI6bnVsbH0sIkRhdGVGb3JtYXQiOnsiJGlkIjoiM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BlcmNlbnRhZ2VDb21wbGV0ZSI6bnVsbCwiUG9zaXRpb24iOnsiUmF0aW8iOjAuMCwiSXNDdXN0b20iOmZhbHNlfSwiRGF0ZUZvcm1hdCI6eyIkcmVmIjoiMjE5In0sIlJlbGF0ZWRUYXNrSWQiOiIwMDAwMDAwMC0wMDAwLTAwMDAtMDAwMC0wMDAwMDAwMDAwMDAiLCJJZCI6ImU3ZDQyNDIxLWQ5ZTYtNDBhMi1hMTA3LWFmYTQyMzE0MWM0NiIsIkltcG9ydElkIjpudWxsLCJUaXRsZSI6IkV4ZWN1dGl2ZSBSZXZpZXciLCJOb3RlIjpudWxsLCJIeXBlcmxpbmsiOnsiJGlkIjoiMjIwIiwiQWRkcmVzcyI6IiIsIlN1YkFkZHJlc3MiOiIifSwiSXNDaGFuZ2VkIjpmYWxzZSwiSXNOZXciOmZhbHNlfSx7IiRpZCI6IjIyMSIsIkRhdGUiOiIyMDE5LTAzLTIxVDExOjU5OjAwWiIsIlN0eWxlIjp7IiRpZCI6IjIyMiIsIlNoYXBlIjoxOSwiQ29ubmVjdG9yTWFyZ2luIjp7IiRpZCI6IjIyMyIsIlRvcCI6MCwiTGVmdCI6MiwiUmlnaHQiOjIsIkJvdHRvbSI6MH0sIkNvbm5lY3RvclN0eWxlIjp7IiRpZCI6IjIyNCIsIkxpbmVDb2xvciI6eyIkaWQiOiIyMjUiLCIkdHlwZSI6Ik5MUkUuQ29tbW9uLkRvbS5Tb2xpZENvbG9yQnJ1c2gsIE5MUkUuQ29tbW9uIiwiQ29sb3IiOnsiJGlkIjoiMjI2IiwiQSI6MTI3LCJSIjo3OSwiRyI6MTI5LCJCIjoxODl9fSwiTGluZVdlaWdodCI6MS4wLCJMaW5lVHlwZSI6MCwiUGFyZW50U3R5bGUiOm51bGx9LCJJc0JlbG93VGltZWJhbmQiOmZhbHNlLCJQb3NpdGlvbk9uVGFzayI6MCwiSGlkZURhdGUiOmZhbHNlLCJTaGFwZVNpemUiOjEsIlNwYWNpbmciOjAuMCwiUGFkZGluZyI6eyIkaWQiOiIyMjciLCJUb3AiOjcsIkxlZnQiOjMsIlJpZ2h0IjowLCJCb3R0b20iOjJ9LCJTaGFwZVN0eWxlIjp7IiRpZCI6IjIyOCIsIk1hcmdpbiI6eyIkaWQiOiIyMjkiLCJUb3AiOjAsIkxlZnQiOjAsIlJpZ2h0IjowLCJCb3R0b20iOjB9LCJQYWRkaW5nIjp7IiRpZCI6IjIzMCIsIlRvcCI6MCwiTGVmdCI6MCwiUmlnaHQiOjAsIkJvdHRvbSI6MH0sIkJhY2tncm91bmQiOnsiJGlkIjoiMjMxIiwiQ29sb3IiOnsiJGlkIjoiMjMyIiwiQSI6MjU1LCJSIjoxNzgsIkciOjE0LCJCIjoxOH19LCJJc1Zpc2libGUiOnRydWUsIldpZHRoIjoxMy4wLCJIZWlnaHQiOjEzLjAsIkJvcmRlclN0eWxlIjp7IiRpZCI6IjIzMyIsIkxpbmVDb2xvciI6eyIkcmVmIjoiNjUifSwiTGluZVdlaWdodCI6MC4wLCJMaW5lVHlwZSI6MCwiUGFyZW50U3R5bGUiOm51bGx9LCJQYXJlbnRTdHlsZSI6bnVsbH0sIlRpdGxlU3R5bGUiOnsiJGlkIjoiMjM0IiwiRm9udFNldHRpbmdzIjp7IiRpZCI6IjIzNSIsIkZvbnRTaXplIjoxMSwiRm9udE5hbWUiOiJDYWxpYnJpIiwiSXNCb2xkIjp0cnVlLCJJc0l0YWxpYyI6ZmFsc2UsIklzVW5kZXJsaW5lZCI6ZmFsc2UsIlBhcmVudFN0eWxlIjpudWxsfSwiQXV0b1NpemUiOjIsIkZvcmVncm91bmQiOnsiJGlkIjoiMjM2IiwiQ29sb3IiOnsiJGlkIjoiMjM3IiwiQSI6MjU1LCJSIjowLCJHIjowLCJCIjowfX0sIk1heFdpZHRoIjo4NC40NDMzMzMzMzMzMzMzNDIsIk1heEhlaWdodCI6IkluZmluaXR5IiwiU21hcnRGb3JlZ3JvdW5kSXNBY3RpdmUiOmZhbHNlLCJIb3Jpem9udGFsQWxpZ25tZW50IjowLCJWZXJ0aWNhbEFsaWdubWVudCI6MCwiU21hcnRGb3JlZ3JvdW5kIjpudWxsLCJCYWNrZ3JvdW5kRmlsbFR5cGUiOjAsIk1hcmdpbiI6eyIkaWQiOiIyMzgiLCJUb3AiOjAsIkxlZnQiOjAsIlJpZ2h0IjowLCJCb3R0b20iOjB9LCJQYWRkaW5nIjp7IiRpZCI6IjIzOSIsIlRvcCI6MCwiTGVmdCI6MCwiUmlnaHQiOjAsIkJvdHRvbSI6MH0sIkJhY2tncm91bmQiOnsiJHJlZiI6IjczIn0sIklzVmlzaWJsZSI6dHJ1ZSwiV2lkdGgiOjAuMCwiSGVpZ2h0IjowLjAsIkJvcmRlclN0eWxlIjp7IiRpZCI6IjI0MCIsIkxpbmVDb2xvciI6bnVsbCwiTGluZVdlaWdodCI6MC4wLCJMaW5lVHlwZSI6MCwiUGFyZW50U3R5bGUiOm51bGx9LCJQYXJlbnRTdHlsZSI6bnVsbH0sIkRhdGVTdHlsZSI6eyIkaWQiOiIyNDEiLCJGb250U2V0dGluZ3MiOnsiJGlkIjoiMjQyIiwiRm9udFNpemUiOjEwLCJGb250TmFtZSI6IkNhbGlicmkiLCJJc0JvbGQiOmZhbHNlLCJJc0l0YWxpYyI6ZmFsc2UsIklzVW5kZXJsaW5lZCI6ZmFsc2UsIlBhcmVudFN0eWxlIjpudWxsfSwiQXV0b1NpemUiOjAsIkZvcmVncm91bmQiOnsiJGlkIjoiMjQzIiwiQ29sb3IiOnsiJGlkIjoiMjQ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NDUiLCJUb3AiOjAsIkxlZnQiOjAsIlJpZ2h0IjowLCJCb3R0b20iOjB9LCJQYWRkaW5nIjp7IiRpZCI6IjI0NiIsIlRvcCI6MCwiTGVmdCI6MCwiUmlnaHQiOjAsIkJvdHRvbSI6MH0sIkJhY2tncm91bmQiOnsiJHJlZiI6IjgwIn0sIklzVmlzaWJsZSI6dHJ1ZSwiV2lkdGgiOjAuMCwiSGVpZ2h0IjowLjAsIkJvcmRlclN0eWxlIjp7IiRpZCI6IjI0NyIsIkxpbmVDb2xvciI6bnVsbCwiTGluZVdlaWdodCI6MC4wLCJMaW5lVHlwZSI6MCwiUGFyZW50U3R5bGUiOm51bGx9LCJQYXJlbnRTdHlsZSI6bnVsbH0sIkRhdGVGb3JtYXQiOnsiJGlkIjoiMjQ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BlcmNlbnRhZ2VDb21wbGV0ZSI6bnVsbCwiUG9zaXRpb24iOnsiUmF0aW8iOjAuMCwiSXNDdXN0b20iOmZhbHNlfSwiRGF0ZUZvcm1hdCI6eyIkcmVmIjoiMjQ4In0sIlJlbGF0ZWRUYXNrSWQiOiIwMDAwMDAwMC0wMDAwLTAwMDAtMDAwMC0wMDAwMDAwMDAwMDAiLCJJZCI6IjBlMjhhODRjLWY2NzItNGUwMC1hMDg5LTk2NGJlMGQyNGIwYyIsIkltcG9ydElkIjpudWxsLCJUaXRsZSI6IkV4ZWN1dGl2ZSBEZWNpc2lvbiIsIk5vdGUiOm51bGwsIkh5cGVybGluayI6eyIkaWQiOiIyNDkiLCJBZGRyZXNzIjoiIiwiU3ViQWRkcmVzcyI6IiJ9LCJJc0NoYW5nZWQiOmZhbHNlLCJJc05ldyI6ZmFsc2V9LHsiJGlkIjoiMjUwIiwiRGF0ZSI6IjIwMTktMDYtMzBUMTE6NTk6MDBaIiwiU3R5bGUiOnsiJGlkIjoiMjUxIiwiU2hhcGUiOjE5LCJDb25uZWN0b3JNYXJnaW4iOnsiJGlkIjoiMjUyIiwiVG9wIjowLCJMZWZ0IjoyLCJSaWdodCI6MiwiQm90dG9tIjowfSwiQ29ubmVjdG9yU3R5bGUiOnsiJGlkIjoiMjUzIiwiTGluZUNvbG9yIjp7IiRpZCI6IjI1NCIsIiR0eXBlIjoiTkxSRS5Db21tb24uRG9tLlNvbGlkQ29sb3JCcnVzaCwgTkxSRS5Db21tb24iLCJDb2xvciI6eyIkaWQiOiIyNTUiLCJBIjoxMjcsIlIiOjc5LCJHIjoxMjksIkIiOjE4OX19LCJMaW5lV2VpZ2h0IjoxLjAsIkxpbmVUeXBlIjowLCJQYXJlbnRTdHlsZSI6bnVsbH0sIklzQmVsb3dUaW1lYmFuZCI6ZmFsc2UsIlBvc2l0aW9uT25UYXNrIjowLCJIaWRlRGF0ZSI6ZmFsc2UsIlNoYXBlU2l6ZSI6MSwiU3BhY2luZyI6MC4wLCJQYWRkaW5nIjp7IiRpZCI6IjI1NiIsIlRvcCI6NywiTGVmdCI6MywiUmlnaHQiOjAsIkJvdHRvbSI6Mn0sIlNoYXBlU3R5bGUiOnsiJGlkIjoiMjU3IiwiTWFyZ2luIjp7IiRpZCI6IjI1OCIsIlRvcCI6MCwiTGVmdCI6MCwiUmlnaHQiOjAsIkJvdHRvbSI6MH0sIlBhZGRpbmciOnsiJGlkIjoiMjU5IiwiVG9wIjowLCJMZWZ0IjowLCJSaWdodCI6MCwiQm90dG9tIjowfSwiQmFja2dyb3VuZCI6eyIkaWQiOiIyNjAiLCJDb2xvciI6eyIkaWQiOiIyNjEiLCJBIjoyNTUsIlIiOjgyLCJHIjoxNDcsIkIiOjIwNX19LCJJc1Zpc2libGUiOnRydWUsIldpZHRoIjoxMy4wLCJIZWlnaHQiOjEzLjAsIkJvcmRlclN0eWxlIjp7IiRpZCI6IjI2MiIsIkxpbmVDb2xvciI6eyIkcmVmIjoiNjUifSwiTGluZVdlaWdodCI6MC4wLCJMaW5lVHlwZSI6MCwiUGFyZW50U3R5bGUiOm51bGx9LCJQYXJlbnRTdHlsZSI6bnVsbH0sIlRpdGxlU3R5bGUiOnsiJGlkIjoiMjYzIiwiRm9udFNldHRpbmdzIjp7IiRpZCI6IjI2NCIsIkZvbnRTaXplIjoxMSwiRm9udE5hbWUiOiJDYWxpYnJpIiwiSXNCb2xkIjp0cnVlLCJJc0l0YWxpYyI6ZmFsc2UsIklzVW5kZXJsaW5lZCI6ZmFsc2UsIlBhcmVudFN0eWxlIjpudWxsfSwiQXV0b1NpemUiOjAsIkZvcmVncm91bmQiOnsiJGlkIjoiMjY1IiwiQ29sb3IiOnsiJGlkIjoiMjY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2NyIsIlRvcCI6MCwiTGVmdCI6MCwiUmlnaHQiOjAsIkJvdHRvbSI6MH0sIlBhZGRpbmciOnsiJGlkIjoiMjY4IiwiVG9wIjowLCJMZWZ0IjowLCJSaWdodCI6MCwiQm90dG9tIjowfSwiQmFja2dyb3VuZCI6eyIkcmVmIjoiNzMifSwiSXNWaXNpYmxlIjp0cnVlLCJXaWR0aCI6MC4wLCJIZWlnaHQiOjAuMCwiQm9yZGVyU3R5bGUiOnsiJGlkIjoiMjY5IiwiTGluZUNvbG9yIjpudWxsLCJMaW5lV2VpZ2h0IjowLjAsIkxpbmVUeXBlIjowLCJQYXJlbnRTdHlsZSI6bnVsbH0sIlBhcmVudFN0eWxlIjpudWxsfSwiRGF0ZVN0eWxlIjp7IiRpZCI6IjI3MCIsIkZvbnRTZXR0aW5ncyI6eyIkaWQiOiIyNzEiLCJGb250U2l6ZSI6MTAsIkZvbnROYW1lIjoiQ2FsaWJyaSIsIklzQm9sZCI6ZmFsc2UsIklzSXRhbGljIjpmYWxzZSwiSXNVbmRlcmxpbmVkIjpmYWxzZSwiUGFyZW50U3R5bGUiOm51bGx9LCJBdXRvU2l6ZSI6MCwiRm9yZWdyb3VuZCI6eyIkaWQiOiIyNzIiLCJDb2xvciI6eyIkaWQiOiIyN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3NCIsIlRvcCI6MCwiTGVmdCI6MCwiUmlnaHQiOjAsIkJvdHRvbSI6MH0sIlBhZGRpbmciOnsiJGlkIjoiMjc1IiwiVG9wIjowLCJMZWZ0IjowLCJSaWdodCI6MCwiQm90dG9tIjowfSwiQmFja2dyb3VuZCI6eyIkcmVmIjoiODAifSwiSXNWaXNpYmxlIjp0cnVlLCJXaWR0aCI6MC4wLCJIZWlnaHQiOjAuMCwiQm9yZGVyU3R5bGUiOnsiJGlkIjoiMjc2IiwiTGluZUNvbG9yIjpudWxsLCJMaW5lV2VpZ2h0IjowLjAsIkxpbmVUeXBlIjowLCJQYXJlbnRTdHlsZSI6bnVsbH0sIlBhcmVudFN0eWxlIjpudWxsfSwiRGF0ZUZvcm1hdCI6eyIkaWQiOiIyNzc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GVyY2VudGFnZUNvbXBsZXRlIjpudWxsLCJQb3NpdGlvbiI6eyJSYXRpbyI6MC4wLCJJc0N1c3RvbSI6ZmFsc2V9LCJEYXRlRm9ybWF0Ijp7IiRyZWYiOiIyNzcifSwiUmVsYXRlZFRhc2tJZCI6IjAwMDAwMDAwLTAwMDAtMDAwMC0wMDAwLTAwMDAwMDAwMDAwMCIsIklkIjoiYjhjNjAzMjYtOTk1Mi00MzliLTk3N2MtYjEwM2U1Zjc2YmRiIiwiSW1wb3J0SWQiOm51bGwsIlRpdGxlIjoiQmV0YSBSZWxlYXNlIiwiTm90ZSI6bnVsbCwiSHlwZXJsaW5rIjp7IiRpZCI6IjI3OCIsIkFkZHJlc3MiOiIiLCJTdWJBZGRyZXNzIjoiIn0sIklzQ2hhbmdlZCI6ZmFsc2UsIklzTmV3IjpmYWxzZX0seyIkaWQiOiIyNzkiLCJEYXRlIjoiMjAxOS0xMC0wMVQxMTo1OTowMFoiLCJTdHlsZSI6eyIkaWQiOiIyODAiLCJTaGFwZSI6MTksIkNvbm5lY3Rvck1hcmdpbiI6eyIkaWQiOiIyODEiLCJUb3AiOjAsIkxlZnQiOjIsIlJpZ2h0IjoyLCJCb3R0b20iOjB9LCJDb25uZWN0b3JTdHlsZSI6eyIkaWQiOiIyODIiLCJMaW5lQ29sb3IiOnsiJGlkIjoiMjgzIiwiJHR5cGUiOiJOTFJFLkNvbW1vbi5Eb20uU29saWRDb2xvckJydXNoLCBOTFJFLkNvbW1vbiIsIkNvbG9yIjp7IiRpZCI6IjI4NCIsIkEiOjEyNywiUiI6NzksIkciOjEyOSwiQiI6MTg5fX0sIkxpbmVXZWlnaHQiOjEuMCwiTGluZVR5cGUiOjAsIlBhcmVudFN0eWxlIjpudWxsfSwiSXNCZWxvd1RpbWViYW5kIjpmYWxzZSwiUG9zaXRpb25PblRhc2siOjAsIkhpZGVEYXRlIjpmYWxzZSwiU2hhcGVTaXplIjoxLCJTcGFjaW5nIjowLjAsIlBhZGRpbmciOnsiJGlkIjoiMjg1IiwiVG9wIjo3LCJMZWZ0IjozLCJSaWdodCI6MCwiQm90dG9tIjoyfSwiU2hhcGVTdHlsZSI6eyIkaWQiOiIyODYiLCJNYXJnaW4iOnsiJGlkIjoiMjg3IiwiVG9wIjowLCJMZWZ0IjowLCJSaWdodCI6MCwiQm90dG9tIjowfSwiUGFkZGluZyI6eyIkaWQiOiIyODgiLCJUb3AiOjAsIkxlZnQiOjAsIlJpZ2h0IjowLCJCb3R0b20iOjB9LCJCYWNrZ3JvdW5kIjp7IiRpZCI6IjI4OSIsIkNvbG9yIjp7IiRpZCI6IjI5MCIsIkEiOjI1NSwiUiI6ODIsIkciOjE0NywiQiI6MjA1fX0sIklzVmlzaWJsZSI6dHJ1ZSwiV2lkdGgiOjEzLjAsIkhlaWdodCI6MTMuMCwiQm9yZGVyU3R5bGUiOnsiJGlkIjoiMjkxIiwiTGluZUNvbG9yIjp7IiRyZWYiOiI2NSJ9LCJMaW5lV2VpZ2h0IjowLjAsIkxpbmVUeXBlIjowLCJQYXJlbnRTdHlsZSI6bnVsbH0sIlBhcmVudFN0eWxlIjpudWxsfSwiVGl0bGVTdHlsZSI6eyIkaWQiOiIyOTIiLCJGb250U2V0dGluZ3MiOnsiJGlkIjoiMjkzIiwiRm9udFNpemUiOjExLCJGb250TmFtZSI6IkNhbGlicmkiLCJJc0JvbGQiOnRydWUsIklzSXRhbGljIjpmYWxzZSwiSXNVbmRlcmxpbmVkIjpmYWxzZSwiUGFyZW50U3R5bGUiOm51bGx9LCJBdXRvU2l6ZSI6MCwiRm9yZWdyb3VuZCI6eyIkaWQiOiIyOTQiLCJDb2xvciI6eyIkaWQiOiIyOT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k2IiwiVG9wIjowLCJMZWZ0IjowLCJSaWdodCI6MCwiQm90dG9tIjowfSwiUGFkZGluZyI6eyIkaWQiOiIyOTciLCJUb3AiOjAsIkxlZnQiOjAsIlJpZ2h0IjowLCJCb3R0b20iOjB9LCJCYWNrZ3JvdW5kIjp7IiRyZWYiOiI3MyJ9LCJJc1Zpc2libGUiOnRydWUsIldpZHRoIjowLjAsIkhlaWdodCI6MC4wLCJCb3JkZXJTdHlsZSI6eyIkaWQiOiIyOTgiLCJMaW5lQ29sb3IiOm51bGwsIkxpbmVXZWlnaHQiOjAuMCwiTGluZVR5cGUiOjAsIlBhcmVudFN0eWxlIjpudWxsfSwiUGFyZW50U3R5bGUiOm51bGx9LCJEYXRlU3R5bGUiOnsiJGlkIjoiMjk5IiwiRm9udFNldHRpbmdzIjp7IiRpZCI6IjMwMCIsIkZvbnRTaXplIjoxMCwiRm9udE5hbWUiOiJDYWxpYnJpIiwiSXNCb2xkIjpmYWxzZSwiSXNJdGFsaWMiOmZhbHNlLCJJc1VuZGVybGluZWQiOmZhbHNlLCJQYXJlbnRTdHlsZSI6bnVsbH0sIkF1dG9TaXplIjowLCJGb3JlZ3JvdW5kIjp7IiRpZCI6IjMwMSIsIkNvbG9yIjp7IiRpZCI6IjMwMi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aWQiOiIzMDMiLCJUb3AiOjAsIkxlZnQiOjAsIlJpZ2h0IjowLCJCb3R0b20iOjB9LCJQYWRkaW5nIjp7IiRpZCI6IjMwNCIsIlRvcCI6MCwiTGVmdCI6MCwiUmlnaHQiOjAsIkJvdHRvbSI6MH0sIkJhY2tncm91bmQiOnsiJHJlZiI6IjgwIn0sIklzVmlzaWJsZSI6dHJ1ZSwiV2lkdGgiOjAuMCwiSGVpZ2h0IjowLjAsIkJvcmRlclN0eWxlIjp7IiRpZCI6IjMwNSIsIkxpbmVDb2xvciI6bnVsbCwiTGluZVdlaWdodCI6MC4wLCJMaW5lVHlwZSI6MCwiUGFyZW50U3R5bGUiOm51bGx9LCJQYXJlbnRTdHlsZSI6bnVsbH0sIkRhdGVGb3JtYXQiOnsiJGlkIjoiMz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BlcmNlbnRhZ2VDb21wbGV0ZSI6bnVsbCwiUG9zaXRpb24iOnsiUmF0aW8iOjAuMCwiSXNDdXN0b20iOmZhbHNlfSwiRGF0ZUZvcm1hdCI6eyIkcmVmIjoiMzA2In0sIlJlbGF0ZWRUYXNrSWQiOiIwMDAwMDAwMC0wMDAwLTAwMDAtMDAwMC0wMDAwMDAwMDAwMDAiLCJJZCI6Ijc4YWI5MDhmLTE0YzctNGM4OC05OGFjLTM0ZDI2NjVlMTJmMiIsIkltcG9ydElkIjpudWxsLCJUaXRsZSI6IlJlbGVhc2UgQ2FuZGlkYXRlIiwiTm90ZSI6bnVsbCwiSHlwZXJsaW5rIjp7IiRpZCI6IjMwNyIsIkFkZHJlc3MiOiIiLCJTdWJBZGRyZXNzIjoiIn0sIklzQ2hhbmdlZCI6ZmFsc2UsIklzTmV3IjpmYWxzZX0seyIkaWQiOiIzMDgiLCJEYXRlIjoiMjAxOS0xMC0yMFQxMTo1OTowMFoiLCJTdHlsZSI6eyIkaWQiOiIzMDkiLCJTaGFwZSI6MTksIkNvbm5lY3Rvck1hcmdpbiI6eyIkaWQiOiIzMTAiLCJUb3AiOjAsIkxlZnQiOjIsIlJpZ2h0IjoyLCJCb3R0b20iOjB9LCJDb25uZWN0b3JTdHlsZSI6eyIkaWQiOiIzMTEiLCJMaW5lQ29sb3IiOnsiJGlkIjoiMzEyIiwiJHR5cGUiOiJOTFJFLkNvbW1vbi5Eb20uU29saWRDb2xvckJydXNoLCBOTFJFLkNvbW1vbiIsIkNvbG9yIjp7IiRpZCI6IjMxMyIsIkEiOjEyNywiUiI6NzksIkciOjEyOSwiQiI6MTg5fX0sIkxpbmVXZWlnaHQiOjEuMCwiTGluZVR5cGUiOjAsIlBhcmVudFN0eWxlIjpudWxsfSwiSXNCZWxvd1RpbWViYW5kIjpmYWxzZSwiUG9zaXRpb25PblRhc2siOjAsIkhpZGVEYXRlIjpmYWxzZSwiU2hhcGVTaXplIjoxLCJTcGFjaW5nIjowLjAsIlBhZGRpbmciOnsiJGlkIjoiMzE0IiwiVG9wIjo3LCJMZWZ0IjozLCJSaWdodCI6MCwiQm90dG9tIjoyfSwiU2hhcGVTdHlsZSI6eyIkaWQiOiIzMTUiLCJNYXJnaW4iOnsiJGlkIjoiMzE2IiwiVG9wIjowLCJMZWZ0IjowLCJSaWdodCI6MCwiQm90dG9tIjowfSwiUGFkZGluZyI6eyIkaWQiOiIzMTciLCJUb3AiOjAsIkxlZnQiOjAsIlJpZ2h0IjowLCJCb3R0b20iOjB9LCJCYWNrZ3JvdW5kIjp7IiRpZCI6IjMxOCIsIkNvbG9yIjp7IiRpZCI6IjMxOSIsIkEiOjI1NSwiUiI6MTEyLCJHIjoxNzMsIkIiOjcxfX0sIklzVmlzaWJsZSI6dHJ1ZSwiV2lkdGgiOjEzLjAsIkhlaWdodCI6MTMuMCwiQm9yZGVyU3R5bGUiOnsiJGlkIjoiMzIwIiwiTGluZUNvbG9yIjp7IiRyZWYiOiI2NSJ9LCJMaW5lV2VpZ2h0IjowLjAsIkxpbmVUeXBlIjowLCJQYXJlbnRTdHlsZSI6bnVsbH0sIlBhcmVudFN0eWxlIjpudWxsfSwiVGl0bGVTdHlsZSI6eyIkaWQiOiIzMjEiLCJGb250U2V0dGluZ3MiOnsiJGlkIjoiMzIyIiwiRm9udFNpemUiOjExLCJGb250TmFtZSI6IkNhbGlicmkiLCJJc0JvbGQiOnRydWUsIklzSXRhbGljIjpmYWxzZSwiSXNVbmRlcmxpbmVkIjpmYWxzZSwiUGFyZW50U3R5bGUiOm51bGx9LCJBdXRvU2l6ZSI6MCwiRm9yZWdyb3VuZCI6eyIkaWQiOiIzMjMiLCJDb2xvciI6eyIkaWQiOiIzMjQiLCJBIjoyNTUsIlIiOjU4LCJHIjoxMzcsIkIiOjB9fSwiTWF4V2lkdGgiOjIwMC4wLCJNYXhIZWlnaHQiOiJJbmZpbml0eSIsIlNtYXJ0Rm9yZWdyb3VuZElzQWN0aXZlIjpmYWxzZSwiSG9yaXpvbnRhbEFsaWdubWVudCI6MCwiVmVydGljYWxBbGlnbm1lbnQiOjAsIlNtYXJ0Rm9yZWdyb3VuZCI6bnVsbCwiQmFja2dyb3VuZEZpbGxUeXBlIjowLCJNYXJnaW4iOnsiJGlkIjoiMzI1IiwiVG9wIjowLCJMZWZ0IjowLCJSaWdodCI6MCwiQm90dG9tIjowfSwiUGFkZGluZyI6eyIkaWQiOiIzMjYiLCJUb3AiOjAsIkxlZnQiOjAsIlJpZ2h0IjowLCJCb3R0b20iOjB9LCJCYWNrZ3JvdW5kIjp7IiRyZWYiOiI3MyJ9LCJJc1Zpc2libGUiOnRydWUsIldpZHRoIjowLjAsIkhlaWdodCI6MC4wLCJCb3JkZXJTdHlsZSI6eyIkaWQiOiIzMjciLCJMaW5lQ29sb3IiOm51bGwsIkxpbmVXZWlnaHQiOjAuMCwiTGluZVR5cGUiOjAsIlBhcmVudFN0eWxlIjpudWxsfSwiUGFyZW50U3R5bGUiOm51bGx9LCJEYXRlU3R5bGUiOnsiJGlkIjoiMzI4IiwiRm9udFNldHRpbmdzIjp7IiRpZCI6IjMyOSIsIkZvbnRTaXplIjoxMCwiRm9udE5hbWUiOiJDYWxpYnJpIiwiSXNCb2xkIjpmYWxzZSwiSXNJdGFsaWMiOmZhbHNlLCJJc1VuZGVybGluZWQiOmZhbHNlLCJQYXJlbnRTdHlsZSI6bnVsbH0sIkF1dG9TaXplIjowLCJGb3JlZ3JvdW5kIjp7IiRpZCI6IjMzMCIsIkNvbG9yIjp7IiRpZCI6IjMzMSIsIkEiOjI1NSwiUiI6NTgsIkciOjEzNywiQiI6MH19LCJNYXhXaWR0aCI6MjAwLjAsIk1heEhlaWdodCI6IkluZmluaXR5IiwiU21hcnRGb3JlZ3JvdW5kSXNBY3RpdmUiOmZhbHNlLCJIb3Jpem9udGFsQWxpZ25tZW50IjowLCJWZXJ0aWNhbEFsaWdubWVudCI6MCwiU21hcnRGb3JlZ3JvdW5kIjpudWxsLCJCYWNrZ3JvdW5kRmlsbFR5cGUiOjAsIk1hcmdpbiI6eyIkaWQiOiIzMzIiLCJUb3AiOjAsIkxlZnQiOjAsIlJpZ2h0IjowLCJCb3R0b20iOjB9LCJQYWRkaW5nIjp7IiRpZCI6IjMzMyIsIlRvcCI6MCwiTGVmdCI6MCwiUmlnaHQiOjAsIkJvdHRvbSI6MH0sIkJhY2tncm91bmQiOnsiJHJlZiI6IjgwIn0sIklzVmlzaWJsZSI6dHJ1ZSwiV2lkdGgiOjAuMCwiSGVpZ2h0IjowLjAsIkJvcmRlclN0eWxlIjp7IiRpZCI6IjMzNCIsIkxpbmVDb2xvciI6bnVsbCwiTGluZVdlaWdodCI6MC4wLCJMaW5lVHlwZSI6MCwiUGFyZW50U3R5bGUiOm51bGx9LCJQYXJlbnRTdHlsZSI6bnVsbH0sIkRhdGVGb3JtYXQiOnsiJGlkIjoiMzM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BlcmNlbnRhZ2VDb21wbGV0ZSI6bnVsbCwiUG9zaXRpb24iOnsiUmF0aW8iOjAuMCwiSXNDdXN0b20iOmZhbHNlfSwiRGF0ZUZvcm1hdCI6eyIkcmVmIjoiMzM1In0sIlJlbGF0ZWRUYXNrSWQiOiIwMDAwMDAwMC0wMDAwLTAwMDAtMDAwMC0wMDAwMDAwMDAwMDAiLCJJZCI6ImIxYTJiMGFkLTUwYzUtNGYzZC1iMjRiLTNhYWI2OWQ2OGZjNSIsIkltcG9ydElkIjpudWxsLCJUaXRsZSI6IkZpbmFsIFJlbGVhc2UiLCJOb3RlIjpudWxsLCJIeXBlcmxpbmsiOnsiJGlkIjoiMzM2IiwiQWRkcmVzcyI6IiIsIlN1YkFkZHJlc3MiOiIifSwiSXNDaGFuZ2VkIjpmYWxzZSwiSXNOZXciOmZhbHNlfV0sIlRhc2tzIjpbXSwiU3dpbWxhbmVzIjpbeyIkaWQiOiIzMzciLCJJZCI6Ijc5ZjA1ZThkLWU3MmUtNGNjMy04NWZjLWU4NzVmYTY1NTE3ZiIsIkluZGV4Ijo2LCJIZWFkZXJUZXh0IjoiUGxhbiIsIlN0eWxlIjp7IiRpZCI6IjMzOCIsIkhlYWRlclN0eWxlIjp7IiRpZCI6IjMzOSIsIlRleHRTdHlsZSI6eyIkaWQiOiIzNDAiLCJGb250U2V0dGluZ3MiOnsiJGlkIjoiMzQxIiwiRm9udFNpemUiOjEwLCJGb250TmFtZSI6IkZyYW5rbGluIEdvdGhpYyBNZWRpdW0iLCJJc0JvbGQiOmZhbHNlLCJJc0l0YWxpYyI6ZmFsc2UsIklzVW5kZXJsaW5lZCI6ZmFsc2UsIlBhcmVudFN0eWxlIjpudWxsfSwiQXV0b1NpemUiOjAsIkZvcmVncm91bmQiOnsiJGlkIjoiMzQyIiwiQ29sb3IiOnsiJGlkIjoiMzQzIiwiQSI6MjU1LCJSIjozMiwiRyI6NTYsIkIiOjEwMH19LCJNYXhXaWR0aCI6MC4wLCJNYXhIZWlnaHQiOjAuMCwiU21hcnRGb3JlZ3JvdW5kSXNBY3RpdmUiOmZhbHNlLCJIb3Jpem9udGFsQWxpZ25tZW50IjowLCJWZXJ0aWNhbEFsaWdubWVudCI6MCwiU21hcnRGb3JlZ3JvdW5kIjpudWxsLCJCYWNrZ3JvdW5kRmlsbFR5cGUiOjAsIk1hcmdpbiI6eyIkcmVmIjoiMTQwIn0sIlBhZGRpbmciOnsiJHJlZiI6IjE0MSJ9LCJCYWNrZ3JvdW5kIjpudWxsLCJJc1Zpc2libGUiOmZhbHNlLCJXaWR0aCI6MC4wLCJIZWlnaHQiOjAuMCwiQm9yZGVyU3R5bGUiOm51bGwsIlBhcmVudFN0eWxlIjpudWxsfSwiUmVjdGFuZ2xlU3R5bGUiOnsiJGlkIjoiMzQ0IiwiTWFyZ2luIjp7IiRyZWYiOiIxNDMifSwiUGFkZGluZyI6eyIkcmVmIjoiMTQ0In0sIkJhY2tncm91bmQiOnsiJGlkIjoiMzQ1IiwiQ29sb3IiOnsiJGlkIjoiMzQ2IiwiQSI6MTI3LCJSIjo5MSwiRyI6MTU1LCJCIjoyMTN9fSwiSXNWaXNpYmxlIjpmYWxzZSwiV2lkdGgiOjAuMCwiSGVpZ2h0IjowLjAsIkJvcmRlclN0eWxlIjp7IiRpZCI6IjM0NyIsIkxpbmVDb2xvciI6eyIkcmVmIjoiMTQ4In0sIkxpbmVXZWlnaHQiOjAuMCwiTGluZVR5cGUiOjAsIlBhcmVudFN0eWxlIjpudWxsfSwiUGFyZW50U3R5bGUiOm51bGx9LCJNYXJnaW4iOnsiJHJlZiI6IjE1MCJ9LCJQYWRkaW5nIjp7IiRyZWYiOiIxNTEifSwiQmFja2dyb3VuZCI6bnVsbCwiSXNWaXNpYmxlIjp0cnVlLCJXaWR0aCI6MC4wLCJIZWlnaHQiOjAuMCwiQm9yZGVyU3R5bGUiOm51bGwsIlBhcmVudFN0eWxlIjpudWxsfSwiQmFja2dyb3VuZFN0eWxlIjp7IiRpZCI6IjM0OCIsIk1hcmdpbiI6eyIkcmVmIjoiMTUzIn0sIlBhZGRpbmciOnsiJHJlZiI6IjE1NCJ9LCJCYWNrZ3JvdW5kIjp7IiRpZCI6IjM0OSIsIkNvbG9yIjp7IiRpZCI6IjM1MCIsIkEiOjM4LCJSIjo5MSwiRyI6MTU1LCJCIjoyMTN9fSwiSXNWaXNpYmxlIjp0cnVlLCJXaWR0aCI6MC4wLCJIZWlnaHQiOjAuMCwiQm9yZGVyU3R5bGUiOnsiJGlkIjoiMzUxIiwiTGluZUNvbG9yIjp7IiRyZWYiOiIxNTgi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MzUyIiwiX2F0dGFjaGVkTWlsZXN0b25lcyI6W10sIlRhc2tEZWZpbml0aW9uIjp7IiRpZCI6IjM1MyIsIkdyb3VwTmFtZSI6bnVsbCwiU3RhcnREYXRlIjoiMjAxOS0wMS0wMVQwMDowMDowMFoiLCJFbmREYXRlIjoiMjAxOS0wMi0yNFQxMTo1OTowMCIsIlBlcmNlbnRhZ2VDb21wbGV0ZSI6bnVsbCwiU3R5bGUiOnsiJGlkIjoiMzU0IiwiU2hhcGUiOjEsIlNoYXBlVGhpY2tuZXNzIjowLCJEdXJhdGlvbkZvcm1hdCI6MCwiSW5jbHVkZU5vbldvcmtpbmdEYXlzSW5EdXJhdGlvbiI6ZmFsc2UsIlBlcmNlbnRhZ2VDb21wbGV0ZVN0eWxlIjp7IiRpZCI6IjM1NSIsIkZvbnRTZXR0aW5ncyI6eyIkaWQiOiIzNT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U3IiwiVG9wIjowLCJMZWZ0IjowLCJSaWdodCI6MCwiQm90dG9tIjowfSwiUGFkZGluZyI6eyIkaWQiOiIzNTgiLCJUb3AiOjAsIkxlZnQiOjAsIlJpZ2h0IjowLCJCb3R0b20iOjB9LCJCYWNrZ3JvdW5kIjp7IiRyZWYiOiI4OSJ9LCJJc1Zpc2libGUiOnRydWUsIldpZHRoIjowLjAsIkhlaWdodCI6MC4wLCJCb3JkZXJTdHlsZSI6eyIkaWQiOiIzNTkiLCJMaW5lQ29sb3IiOm51bGwsIkxpbmVXZWlnaHQiOjAuMCwiTGluZVR5cGUiOjAsIlBhcmVudFN0eWxlIjpudWxsfSwiUGFyZW50U3R5bGUiOm51bGx9LCJEdXJhdGlvblN0eWxlIjp7IiRpZCI6IjM2MCIsIkZvbnRTZXR0aW5ncyI6eyIkaWQiOiIzNjEiLCJGb250U2l6ZSI6MTAsIkZvbnROYW1lIjoiQ2FsaWJyaSIsIklzQm9sZCI6ZmFsc2UsIklzSXRhbGljIjpmYWxzZSwiSXNVbmRlcmxpbmVkIjpmYWxzZSwiUGFyZW50U3R5bGUiOm51bGx9LCJBdXRvU2l6ZSI6MCwiRm9yZWdyb3VuZCI6eyIkaWQiOiIzNjIiLCJDb2xvciI6eyIkcmVmIjoiOTMifX0sIk1heFdpZHRoIjoyMDAuMCwiTWF4SGVpZ2h0IjoiSW5maW5pdHkiLCJTbWFydEZvcmVncm91bmRJc0FjdGl2ZSI6ZmFsc2UsIkhvcml6b250YWxBbGlnbm1lbnQiOjA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OTYifSwiSXNWaXNpYmxlIjp0cnVlLCJXaWR0aCI6MC4wLCJIZWlnaHQiOjAuMCwiQm9yZGVyU3R5bGUiOnsiJGlkIjoiMzY1IiwiTGluZUNvbG9yIjpudWxsLCJMaW5lV2VpZ2h0IjowLjAsIkxpbmVUeXBlIjowLCJQYXJlbnRTdHlsZSI6bnVsbH0sIlBhcmVudFN0eWxlIjpudWxsfSwiSG9yaXpvbnRhbENvbm5lY3RvclN0eWxlIjp7IiRpZCI6IjM2NiIsIkxpbmVDb2xvciI6eyIkcmVmIjoiOTgifSwiTGluZVdlaWdodCI6MS4wLCJMaW5lVHlwZSI6MCwiUGFyZW50U3R5bGUiOm51bGx9LCJWZXJ0aWNhbENvbm5lY3RvclN0eWxlIjp7IiRpZCI6IjM2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MzY4IiwiTWFyZ2luIjp7IiRpZCI6IjM2OSIsIlRvcCI6MCwiTGVmdCI6NCwiUmlnaHQiOjQsIkJvdHRvbSI6MH0sIlBhZGRpbmciOnsiJGlkIjoiMzcwIiwiVG9wIjowLCJMZWZ0IjowLCJSaWdodCI6MCwiQm90dG9tIjowfSwiQmFja2dyb3VuZCI6eyIkaWQiOiIzNzEiLCJDb2xvciI6eyIkaWQiOiIzNzIiLCJBIjoyNTUsIlIiOjgyLCJHIjoxNDcsIkIiOjIwNX19LCJJc1Zpc2libGUiOnRydWUsIldpZHRoIjowLjAsIkhlaWdodCI6MTMuNDI2NjY2NjY2NjY2Njc3LCJCb3JkZXJTdHlsZSI6eyIkaWQiOiIzNzMiLCJMaW5lQ29sb3IiOnsiJHJlZiI6IjEwOSJ9LCJMaW5lV2VpZ2h0IjowLjAsIkxpbmVUeXBlIjowLCJQYXJlbnRTdHlsZSI6bnVsbH0sIlBhcmVudFN0eWxlIjpudWxsfSwiVGl0bGVTdHlsZSI6eyIkaWQiOiIzNzQiLCJGb250U2V0dGluZ3MiOnsiJGlkIjoiMzc1IiwiRm9udFNpemUiOjExLCJGb250TmFtZSI6IkNhbGlicmkiLCJJc0JvbGQiOmZhbHNlLCJJc0l0YWxpYyI6ZmFsc2UsIklzVW5kZXJsaW5lZCI6ZmFsc2UsIlBhcmVudFN0eWxlIjpudWxsfSwiQXV0b1NpemUiOjIsIkZvcmVncm91bmQiOnsiJGlkIjoiMzc2IiwiQ29sb3IiOnsiJGlkIjoiMzc3IiwiQSI6MjU1LCJSIjoyNTUsIkciOjI1NSwiQiI6MjU1fX0sIk1heFdpZHRoIjo5MC43MywiTWF4SGVpZ2h0IjoiSW5maW5pdHkiLCJTbWFydEZvcmVncm91bmRJc0FjdGl2ZSI6ZmFsc2UsIkhvcml6b250YWxBbGlnbm1lbnQiOjE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MTE3In0sIklzVmlzaWJsZSI6dHJ1ZSwiV2lkdGgiOjAuMCwiSGVpZ2h0IjowLjAsIkJvcmRlclN0eWxlIjp7IiRpZCI6IjM4MCIsIkxpbmVDb2xvciI6bnVsbCwiTGluZVdlaWdodCI6MC4wLCJMaW5lVHlwZSI6MCwiUGFyZW50U3R5bGUiOm51bGx9LCJQYXJlbnRTdHlsZSI6bnVsbH0sIkRhdGVTdHlsZSI6eyIkaWQiOiIzODEiLCJGb250U2V0dGluZ3MiOnsiJGlkIjoiMzgyIiwiRm9udFNpemUiOjEwLCJGb250TmFtZSI6IkNhbGlicmkiLCJJc0JvbGQiOmZhbHNlLCJJc0l0YWxpYyI6ZmFsc2UsIklzVW5kZXJsaW5lZCI6ZmFsc2UsIlBhcmVudFN0eWxlIjpudWxsfSwiQXV0b1NpemUiOjAsIkZvcmVncm91bmQiOnsiJGlkIjoiMzgzIiwiQ29sb3IiOnsiJGlkIjoiMzg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ODUiLCJUb3AiOjAsIkxlZnQiOjAsIlJpZ2h0IjowLCJCb3R0b20iOjB9LCJQYWRkaW5nIjp7IiRpZCI6IjM4NiIsIlRvcCI6MCwiTGVmdCI6MCwiUmlnaHQiOjAsIkJvdHRvbSI6MH0sIkJhY2tncm91bmQiOnsiJHJlZiI6IjEyNCJ9LCJJc1Zpc2libGUiOnRydWUsIldpZHRoIjowLjAsIkhlaWdodCI6MC4wLCJCb3JkZXJTdHlsZSI6eyIkaWQiOiIzODciLCJMaW5lQ29sb3IiOm51bGwsIkxpbmVXZWlnaHQiOjAuMCwiTGluZVR5cGUiOjAsIlBhcmVudFN0eWxlIjpudWxsfSwiUGFyZW50U3R5bGUiOm51bGx9LCJEYXRlRm9ybWF0Ijp7IiRpZCI6IjM4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3LCJTbWFydER1cmF0aW9uQWN0aXZhdGVkIjpmYWxzZSwiRGF0ZUZvcm1hdCI6eyIkcmVmIjoiMzg4In0sIklkIjoiY2JjNjA1MzItNzM2Ny00NzQyLTk4MmUtODVkNTQyOTc4MDY0IiwiSW1wb3J0SWQiOm51bGwsIlRpdGxlIjoiQXNzZW1ibGUgUmVzb3VyY2VzIiwiTm90ZSI6bnVsbCwiSHlwZXJsaW5rIjp7IiRpZCI6IjM4OSIsIkFkZHJlc3MiOiIiLCJTdWJBZGRyZXNzIjoiIn0sIklzQ2hhbmdlZCI6ZmFsc2UsIklzTmV3IjpmYWxzZX0sIkluZGV4IjowfSx7IiRpZCI6IjM5MCIsIl9hdHRhY2hlZE1pbGVzdG9uZXMiOltdLCJUYXNrRGVmaW5pdGlvbiI6eyIkaWQiOiIzOTEiLCJHcm91cE5hbWUiOm51bGwsIlN0YXJ0RGF0ZSI6IjIwMTktMDItMDFUMDA6MDA6MDBaIiwiRW5kRGF0ZSI6IjIwMTktMDMtMDdUMTE6NTk6MDAiLCJQZXJjZW50YWdlQ29tcGxldGUiOm51bGwsIlN0eWxlIjp7IiRpZCI6IjM5MiIsIlNoYXBlIjoxLCJTaGFwZVRoaWNrbmVzcyI6MCwiRHVyYXRpb25Gb3JtYXQiOjAsIkluY2x1ZGVOb25Xb3JraW5nRGF5c0luRHVyYXRpb24iOmZhbHNlLCJQZXJjZW50YWdlQ29tcGxldGVTdHlsZSI6eyIkaWQiOiIzOTMiLCJGb250U2V0dGluZ3MiOnsiJGlkIjoiMzk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5NSIsIlRvcCI6MCwiTGVmdCI6MCwiUmlnaHQiOjAsIkJvdHRvbSI6MH0sIlBhZGRpbmciOnsiJGlkIjoiMzk2IiwiVG9wIjowLCJMZWZ0IjowLCJSaWdodCI6MCwiQm90dG9tIjowfSwiQmFja2dyb3VuZCI6eyIkcmVmIjoiODkifSwiSXNWaXNpYmxlIjp0cnVlLCJXaWR0aCI6MC4wLCJIZWlnaHQiOjAuMCwiQm9yZGVyU3R5bGUiOnsiJGlkIjoiMzk3IiwiTGluZUNvbG9yIjpudWxsLCJMaW5lV2VpZ2h0IjowLjAsIkxpbmVUeXBlIjowLCJQYXJlbnRTdHlsZSI6bnVsbH0sIlBhcmVudFN0eWxlIjpudWxsfSwiRHVyYXRpb25TdHlsZSI6eyIkaWQiOiIzOTgiLCJGb250U2V0dGluZ3MiOnsiJGlkIjoiMzk5IiwiRm9udFNpemUiOjEwLCJGb250TmFtZSI6IkNhbGlicmkiLCJJc0JvbGQiOmZhbHNlLCJJc0l0YWxpYyI6ZmFsc2UsIklzVW5kZXJsaW5lZCI6ZmFsc2UsIlBhcmVudFN0eWxlIjpudWxsfSwiQXV0b1NpemUiOjAsIkZvcmVncm91bmQiOnsiJGlkIjoiNDAwIiwiQ29sb3IiOnsiJHJlZiI6IjkzIn19LCJNYXhXaWR0aCI6MjAwLjAsIk1heEhlaWdodCI6IkluZmluaXR5IiwiU21hcnRGb3JlZ3JvdW5kSXNBY3RpdmUiOmZhbHNlLCJIb3Jpem9udGFsQWxpZ25tZW50IjowLCJWZXJ0aWNhbEFsaWdubWVudCI6MCwiU21hcnRGb3JlZ3JvdW5kIjpudWxsLCJCYWNrZ3JvdW5kRmlsbFR5cGUiOjAsIk1hcmdpbiI6eyIkaWQiOiI0MDEiLCJUb3AiOjAsIkxlZnQiOjAsIlJpZ2h0IjowLCJCb3R0b20iOjB9LCJQYWRkaW5nIjp7IiRpZCI6IjQwMiIsIlRvcCI6MCwiTGVmdCI6MCwiUmlnaHQiOjAsIkJvdHRvbSI6MH0sIkJhY2tncm91bmQiOnsiJHJlZiI6Ijk2In0sIklzVmlzaWJsZSI6dHJ1ZSwiV2lkdGgiOjAuMCwiSGVpZ2h0IjowLjAsIkJvcmRlclN0eWxlIjp7IiRpZCI6IjQwMyIsIkxpbmVDb2xvciI6bnVsbCwiTGluZVdlaWdodCI6MC4wLCJMaW5lVHlwZSI6MCwiUGFyZW50U3R5bGUiOm51bGx9LCJQYXJlbnRTdHlsZSI6bnVsbH0sIkhvcml6b250YWxDb25uZWN0b3JTdHlsZSI6eyIkaWQiOiI0MDQiLCJMaW5lQ29sb3IiOnsiJHJlZiI6Ijk4In0sIkxpbmVXZWlnaHQiOjEuMCwiTGluZVR5cGUiOjAsIlBhcmVudFN0eWxlIjpudWxsfSwiVmVydGljYWxDb25uZWN0b3JTdHlsZSI6eyIkaWQiOiI0MD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QwNiIsIk1hcmdpbiI6eyIkaWQiOiI0MDciLCJUb3AiOjAsIkxlZnQiOjQsIlJpZ2h0Ijo0LCJCb3R0b20iOjB9LCJQYWRkaW5nIjp7IiRpZCI6IjQwOCIsIlRvcCI6MCwiTGVmdCI6MCwiUmlnaHQiOjAsIkJvdHRvbSI6MH0sIkJhY2tncm91bmQiOnsiJGlkIjoiNDA5IiwiQ29sb3IiOnsiJGlkIjoiNDEwIiwiQSI6MjU1LCJSIjo4MiwiRyI6MTQ3LCJCIjoyMDV9fSwiSXNWaXNpYmxlIjp0cnVlLCJXaWR0aCI6MC4wLCJIZWlnaHQiOjEzLjQyNjY2NjY2NjY2NjY3NywiQm9yZGVyU3R5bGUiOnsiJGlkIjoiNDExIiwiTGluZUNvbG9yIjp7IiRyZWYiOiIxMDkifSwiTGluZVdlaWdodCI6MC4wLCJMaW5lVHlwZSI6MCwiUGFyZW50U3R5bGUiOm51bGx9LCJQYXJlbnRTdHlsZSI6bnVsbH0sIlRpdGxlU3R5bGUiOnsiJGlkIjoiNDEyIiwiRm9udFNldHRpbmdzIjp7IiRpZCI6IjQxMyIsIkZvbnRTaXplIjoxMSwiRm9udE5hbWUiOiJDYWxpYnJpIiwiSXNCb2xkIjpmYWxzZSwiSXNJdGFsaWMiOmZhbHNlLCJJc1VuZGVybGluZWQiOmZhbHNlLCJQYXJlbnRTdHlsZSI6bnVsbH0sIkF1dG9TaXplIjoyLCJGb3JlZ3JvdW5kIjp7IiRpZCI6IjQxNCIsIkNvbG9yIjp7IiRpZCI6IjQxNSIsIkEiOjI1NSwiUiI6MjU1LCJHIjoyNTUsIkIiOjI1NX19LCJNYXhXaWR0aCI6NjMuNDgzMzMzMzMzMzMzMzM0LCJNYXhIZWlnaHQiOiJJbmZpbml0eSIsIlNtYXJ0Rm9yZWdyb3VuZElzQWN0aXZlIjpmYWxzZSwiSG9yaXpvbnRhbEFsaWdubWVudCI6MSwiVmVydGljYWxBbGlnbm1lbnQiOjAsIlNtYXJ0Rm9yZWdyb3VuZCI6bnVsbCwiQmFja2dyb3VuZEZpbGxUeXBlIjowLCJNYXJnaW4iOnsiJGlkIjoiNDE2IiwiVG9wIjowLCJMZWZ0IjowLCJSaWdodCI6MCwiQm90dG9tIjowfSwiUGFkZGluZyI6eyIkaWQiOiI0MTciLCJUb3AiOjAsIkxlZnQiOjAsIlJpZ2h0IjowLCJCb3R0b20iOjB9LCJCYWNrZ3JvdW5kIjp7IiRyZWYiOiIxMTcifSwiSXNWaXNpYmxlIjp0cnVlLCJXaWR0aCI6MC4wLCJIZWlnaHQiOjAuMCwiQm9yZGVyU3R5bGUiOnsiJGlkIjoiNDE4IiwiTGluZUNvbG9yIjpudWxsLCJMaW5lV2VpZ2h0IjowLjAsIkxpbmVUeXBlIjowLCJQYXJlbnRTdHlsZSI6bnVsbH0sIlBhcmVudFN0eWxlIjpudWxsfSwiRGF0ZVN0eWxlIjp7IiRpZCI6IjQxOSIsIkZvbnRTZXR0aW5ncyI6eyIkaWQiOiI0MjAiLCJGb250U2l6ZSI6MTAsIkZvbnROYW1lIjoiQ2FsaWJyaSIsIklzQm9sZCI6ZmFsc2UsIklzSXRhbGljIjpmYWxzZSwiSXNVbmRlcmxpbmVkIjpmYWxzZSwiUGFyZW50U3R5bGUiOm51bGx9LCJBdXRvU2l6ZSI6MCwiRm9yZWdyb3VuZCI6eyIkaWQiOiI0MjEiLCJDb2xvciI6eyIkaWQiOiI0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yMyIsIlRvcCI6MCwiTGVmdCI6MCwiUmlnaHQiOjAsIkJvdHRvbSI6MH0sIlBhZGRpbmciOnsiJGlkIjoiNDI0IiwiVG9wIjowLCJMZWZ0IjowLCJSaWdodCI6MCwiQm90dG9tIjowfSwiQmFja2dyb3VuZCI6eyIkcmVmIjoiMTI0In0sIklzVmlzaWJsZSI6dHJ1ZSwiV2lkdGgiOjAuMCwiSGVpZ2h0IjowLjAsIkJvcmRlclN0eWxlIjp7IiRpZCI6IjQyNSIsIkxpbmVDb2xvciI6bnVsbCwiTGluZVdlaWdodCI6MC4wLCJMaW5lVHlwZSI6MCwiUGFyZW50U3R5bGUiOm51bGx9LCJQYXJlbnRTdHlsZSI6bnVsbH0sIkRhdGVGb3JtYXQiOnsiJGlkIjoiND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0MjYifSwiSWQiOiI5Y2U5NDBkOS03YTRiLTRmZTctYWMwYy1hM2IwMzUyZGVjY2IiLCJJbXBvcnRJZCI6bnVsbCwiVGl0bGUiOiJXb3JraW5nIFBsYW5zIiwiTm90ZSI6bnVsbCwiSHlwZXJsaW5rIjp7IiRpZCI6IjQyNyIsIkFkZHJlc3MiOiIiLCJTdWJBZGRyZXNzIjoiIn0sIklzQ2hhbmdlZCI6ZmFsc2UsIklzTmV3IjpmYWxzZX0sIkluZGV4IjowfSx7IiRpZCI6IjQyOCIsIl9hdHRhY2hlZE1pbGVzdG9uZXMiOltdLCJUYXNrRGVmaW5pdGlvbiI6eyIkaWQiOiI0MjkiLCJHcm91cE5hbWUiOm51bGwsIlN0YXJ0RGF0ZSI6IjIwMTktMDMtMDFUMDA6MDA6MDBaIiwiRW5kRGF0ZSI6IjIwMTktMDUtMTZUMTE6NTk6MDAiLCJQZXJjZW50YWdlQ29tcGxldGUiOm51bGwsIlN0eWxlIjp7IiRpZCI6IjQzMCIsIlNoYXBlIjoxLCJTaGFwZVRoaWNrbmVzcyI6MCwiRHVyYXRpb25Gb3JtYXQiOjAsIkluY2x1ZGVOb25Xb3JraW5nRGF5c0luRHVyYXRpb24iOmZhbHNlLCJQZXJjZW50YWdlQ29tcGxldGVTdHlsZSI6eyIkaWQiOiI0MzEiLCJGb250U2V0dGluZ3MiOnsiJGlkIjoiNDMy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QzMyIsIlRvcCI6MCwiTGVmdCI6MCwiUmlnaHQiOjAsIkJvdHRvbSI6MH0sIlBhZGRpbmciOnsiJGlkIjoiNDM0IiwiVG9wIjowLCJMZWZ0IjowLCJSaWdodCI6MCwiQm90dG9tIjowfSwiQmFja2dyb3VuZCI6eyIkcmVmIjoiODkifSwiSXNWaXNpYmxlIjp0cnVlLCJXaWR0aCI6MC4wLCJIZWlnaHQiOjAuMCwiQm9yZGVyU3R5bGUiOnsiJGlkIjoiNDM1IiwiTGluZUNvbG9yIjpudWxsLCJMaW5lV2VpZ2h0IjowLjAsIkxpbmVUeXBlIjowLCJQYXJlbnRTdHlsZSI6bnVsbH0sIlBhcmVudFN0eWxlIjpudWxsfSwiRHVyYXRpb25TdHlsZSI6eyIkaWQiOiI0MzYiLCJGb250U2V0dGluZ3MiOnsiJGlkIjoiNDM3IiwiRm9udFNpemUiOjEwLCJGb250TmFtZSI6IkNhbGlicmkiLCJJc0JvbGQiOmZhbHNlLCJJc0l0YWxpYyI6ZmFsc2UsIklzVW5kZXJsaW5lZCI6ZmFsc2UsIlBhcmVudFN0eWxlIjpudWxsfSwiQXV0b1NpemUiOjAsIkZvcmVncm91bmQiOnsiJGlkIjoiNDM4IiwiQ29sb3IiOnsiJHJlZiI6IjkzIn19LCJNYXhXaWR0aCI6MjAwLjAsIk1heEhlaWdodCI6IkluZmluaXR5IiwiU21hcnRGb3JlZ3JvdW5kSXNBY3RpdmUiOmZhbHNlLCJIb3Jpem9udGFsQWxpZ25tZW50IjowLCJWZXJ0aWNhbEFsaWdubWVudCI6MCwiU21hcnRGb3JlZ3JvdW5kIjpudWxsLCJCYWNrZ3JvdW5kRmlsbFR5cGUiOjAsIk1hcmdpbiI6eyIkaWQiOiI0MzkiLCJUb3AiOjAsIkxlZnQiOjAsIlJpZ2h0IjowLCJCb3R0b20iOjB9LCJQYWRkaW5nIjp7IiRpZCI6IjQ0MCIsIlRvcCI6MCwiTGVmdCI6MCwiUmlnaHQiOjAsIkJvdHRvbSI6MH0sIkJhY2tncm91bmQiOnsiJHJlZiI6Ijk2In0sIklzVmlzaWJsZSI6dHJ1ZSwiV2lkdGgiOjAuMCwiSGVpZ2h0IjowLjAsIkJvcmRlclN0eWxlIjp7IiRpZCI6IjQ0MSIsIkxpbmVDb2xvciI6bnVsbCwiTGluZVdlaWdodCI6MC4wLCJMaW5lVHlwZSI6MCwiUGFyZW50U3R5bGUiOm51bGx9LCJQYXJlbnRTdHlsZSI6bnVsbH0sIkhvcml6b250YWxDb25uZWN0b3JTdHlsZSI6eyIkaWQiOiI0NDIiLCJMaW5lQ29sb3IiOnsiJHJlZiI6Ijk4In0sIkxpbmVXZWlnaHQiOjEuMCwiTGluZVR5cGUiOjAsIlBhcmVudFN0eWxlIjpudWxsfSwiVmVydGljYWxDb25uZWN0b3JTdHlsZSI6eyIkaWQiOiI0NDM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Q0NCIsIk1hcmdpbiI6eyIkaWQiOiI0NDUiLCJUb3AiOjAsIkxlZnQiOjQsIlJpZ2h0Ijo0LCJCb3R0b20iOjB9LCJQYWRkaW5nIjp7IiRpZCI6IjQ0NiIsIlRvcCI6MCwiTGVmdCI6MCwiUmlnaHQiOjAsIkJvdHRvbSI6MH0sIkJhY2tncm91bmQiOnsiJGlkIjoiNDQ3IiwiQ29sb3IiOnsiJGlkIjoiNDQ4IiwiQSI6MjU1LCJSIjo4MiwiRyI6MTQ3LCJCIjoyMDV9fSwiSXNWaXNpYmxlIjp0cnVlLCJXaWR0aCI6MC4wLCJIZWlnaHQiOjEzLjQyNjY2NjY2NjY2NjY3NywiQm9yZGVyU3R5bGUiOnsiJGlkIjoiNDQ5IiwiTGluZUNvbG9yIjp7IiRyZWYiOiIxMDkifSwiTGluZVdlaWdodCI6MC4wLCJMaW5lVHlwZSI6MCwiUGFyZW50U3R5bGUiOm51bGx9LCJQYXJlbnRTdHlsZSI6bnVsbH0sIlRpdGxlU3R5bGUiOnsiJGlkIjoiNDUwIiwiRm9udFNldHRpbmdzIjp7IiRpZCI6IjQ1MSIsIkZvbnRTaXplIjoxMSwiRm9udE5hbWUiOiJDYWxpYnJpIiwiSXNCb2xkIjpmYWxzZSwiSXNJdGFsaWMiOmZhbHNlLCJJc1VuZGVybGluZWQiOmZhbHNlLCJQYXJlbnRTdHlsZSI6bnVsbH0sIkF1dG9TaXplIjoyLCJGb3JlZ3JvdW5kIjp7IiRpZCI6IjQ1MiIsIkNvbG9yIjp7IiRpZCI6IjQ1MyIsIkEiOjI1NSwiUiI6MjU1LCJHIjoyNTUsIkIiOjI1NX19LCJNYXhXaWR0aCI6MTA2LjQ0MzMzMzMzMzMzMzM0LCJNYXhIZWlnaHQiOiJJbmZpbml0eSIsIlNtYXJ0Rm9yZWdyb3VuZElzQWN0aXZlIjpmYWxzZSwiSG9yaXpvbnRhbEFsaWdubWVudCI6MSwiVmVydGljYWxBbGlnbm1lbnQiOjAsIlNtYXJ0Rm9yZWdyb3VuZCI6bnVsbCwiQmFja2dyb3VuZEZpbGxUeXBlIjowLCJNYXJnaW4iOnsiJGlkIjoiNDU0IiwiVG9wIjowLCJMZWZ0IjowLCJSaWdodCI6MCwiQm90dG9tIjowfSwiUGFkZGluZyI6eyIkaWQiOiI0NTUiLCJUb3AiOjAsIkxlZnQiOjAsIlJpZ2h0IjowLCJCb3R0b20iOjB9LCJCYWNrZ3JvdW5kIjp7IiRyZWYiOiIxMTcifSwiSXNWaXNpYmxlIjp0cnVlLCJXaWR0aCI6MC4wLCJIZWlnaHQiOjAuMCwiQm9yZGVyU3R5bGUiOnsiJGlkIjoiNDU2IiwiTGluZUNvbG9yIjpudWxsLCJMaW5lV2VpZ2h0IjowLjAsIkxpbmVUeXBlIjowLCJQYXJlbnRTdHlsZSI6bnVsbH0sIlBhcmVudFN0eWxlIjpudWxsfSwiRGF0ZVN0eWxlIjp7IiRpZCI6IjQ1NyIsIkZvbnRTZXR0aW5ncyI6eyIkaWQiOiI0NTgiLCJGb250U2l6ZSI6MTAsIkZvbnROYW1lIjoiQ2FsaWJyaSIsIklzQm9sZCI6ZmFsc2UsIklzSXRhbGljIjpmYWxzZSwiSXNVbmRlcmxpbmVkIjpmYWxzZSwiUGFyZW50U3R5bGUiOm51bGx9LCJBdXRvU2l6ZSI6MCwiRm9yZWdyb3VuZCI6eyIkaWQiOiI0NTkiLCJDb2xvciI6eyIkaWQiOiI0N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2MSIsIlRvcCI6MCwiTGVmdCI6MCwiUmlnaHQiOjAsIkJvdHRvbSI6MH0sIlBhZGRpbmciOnsiJGlkIjoiNDYyIiwiVG9wIjowLCJMZWZ0IjowLCJSaWdodCI6MCwiQm90dG9tIjowfSwiQmFja2dyb3VuZCI6eyIkcmVmIjoiMTI0In0sIklzVmlzaWJsZSI6dHJ1ZSwiV2lkdGgiOjAuMCwiSGVpZ2h0IjowLjAsIkJvcmRlclN0eWxlIjp7IiRpZCI6IjQ2MyIsIkxpbmVDb2xvciI6bnVsbCwiTGluZVdlaWdodCI6MC4wLCJMaW5lVHlwZSI6MCwiUGFyZW50U3R5bGUiOm51bGx9LCJQYXJlbnRTdHlsZSI6bnVsbH0sIkRhdGVGb3JtYXQiOnsiJGlkIjoiNDY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ksIlNtYXJ0RHVyYXRpb25BY3RpdmF0ZWQiOmZhbHNlLCJEYXRlRm9ybWF0Ijp7IiRyZWYiOiI0NjQifSwiSWQiOiIyZmY1YjhlMC0zNGI2LTRhODItODYyMi0xNDdkYTlhMmY2YjIiLCJJbXBvcnRJZCI6bnVsbCwiVGl0bGUiOiJTdWJjb250cmFjdG9yIFNlbGVjdGlvbiIsIk5vdGUiOm51bGwsIkh5cGVybGluayI6eyIkaWQiOiI0NjUiLCJBZGRyZXNzIjoiIiwiU3ViQWRkcmVzcyI6IiJ9LCJJc0NoYW5nZWQiOmZhbHNlLCJJc05ldyI6ZmFsc2V9LCJJbmRleCI6MH0seyIkaWQiOiI0NjYiLCJfYXR0YWNoZWRNaWxlc3RvbmVzIjpbeyIkaWQiOiI0NjciLCJEYXRlIjoiMjAxOS0wNS0yOVQxMTo1OTowMCIsIlN0eWxlIjp7IiRpZCI6IjQ2OCIsIlNoYXBlIjoxLCJDb25uZWN0b3JNYXJnaW4iOnsiJGlkIjoiNDY5IiwiVG9wIjowLCJMZWZ0IjoyLCJSaWdodCI6MiwiQm90dG9tIjowfSwiQ29ubmVjdG9yU3R5bGUiOnsiJGlkIjoiNDcwIiwiTGluZUNvbG9yIjp7IiRpZCI6IjQ3MSIsIiR0eXBlIjoiTkxSRS5Db21tb24uRG9tLlNvbGlkQ29sb3JCcnVzaCwgTkxSRS5Db21tb24iLCJDb2xvciI6eyIkaWQiOiI0NzIiLCJBIjoxMjcsIlIiOjc5LCJHIjoxMjksIkIiOjE4OX19LCJMaW5lV2VpZ2h0IjoxLjAsIkxpbmVUeXBlIjowLCJQYXJlbnRTdHlsZSI6bnVsbH0sIklzQmVsb3dUaW1lYmFuZCI6dHJ1ZSwiUG9zaXRpb25PblRhc2siOjMsIkhpZGVEYXRlIjpmYWxzZSwiU2hhcGVTaXplIjowLCJTcGFjaW5nIjowLjAsIlBhZGRpbmciOnsiJGlkIjoiNDczIiwiVG9wIjo3LCJMZWZ0IjozLCJSaWdodCI6MCwiQm90dG9tIjoyfSwiU2hhcGVTdHlsZSI6eyIkaWQiOiI0NzQiLCJNYXJnaW4iOnsiJGlkIjoiNDc1IiwiVG9wIjowLCJMZWZ0IjowLCJSaWdodCI6MCwiQm90dG9tIjowfSwiUGFkZGluZyI6eyIkaWQiOiI0NzYiLCJUb3AiOjAsIkxlZnQiOjAsIlJpZ2h0IjowLCJCb3R0b20iOjB9LCJCYWNrZ3JvdW5kIjp7IiRpZCI6IjQ3NyIsIkNvbG9yIjp7IiRpZCI6IjQ3OCIsIkEiOjI1NSwiUiI6NjgsIkciOjg0LCJCIjoxMDZ9fSwiSXNWaXNpYmxlIjp0cnVlLCJXaWR0aCI6MTIuMCwiSGVpZ2h0IjoxNC4wLCJCb3JkZXJTdHlsZSI6eyIkaWQiOiI0NzkiLCJMaW5lQ29sb3IiOm51bGwsIkxpbmVXZWlnaHQiOjAuMCwiTGluZVR5cGUiOjAsIlBhcmVudFN0eWxlIjpudWxsfSwiUGFyZW50U3R5bGUiOm51bGx9LCJUaXRsZVN0eWxlIjp7IiRpZCI6IjQ4MCIsIkZvbnRTZXR0aW5ncyI6eyIkaWQiOiI0ODEiLCJGb250U2l6ZSI6MTEsIkZvbnROYW1lIjoiQ2FsaWJyaSIsIklzQm9sZCI6dHJ1ZSwiSXNJdGFsaWMiOmZhbHNlLCJJc1VuZGVybGluZWQiOmZhbHNlLCJQYXJlbnRTdHlsZSI6bnVsbH0sIkF1dG9TaXplIjowLCJGb3JlZ3JvdW5kIjp7IiRpZCI6IjQ4MiIsIkNvbG9yIjp7IiRpZCI6IjQ4M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ODQiLCJUb3AiOjAsIkxlZnQiOjAsIlJpZ2h0IjowLCJCb3R0b20iOjB9LCJQYWRkaW5nIjp7IiRpZCI6IjQ4NSIsIlRvcCI6MCwiTGVmdCI6MCwiUmlnaHQiOjAsIkJvdHRvbSI6MH0sIkJhY2tncm91bmQiOnsiJHJlZiI6IjczIn0sIklzVmlzaWJsZSI6ZmFsc2UsIldpZHRoIjowLjAsIkhlaWdodCI6MC4wLCJCb3JkZXJTdHlsZSI6eyIkaWQiOiI0ODYiLCJMaW5lQ29sb3IiOm51bGwsIkxpbmVXZWlnaHQiOjAuMCwiTGluZVR5cGUiOjAsIlBhcmVudFN0eWxlIjpudWxsfSwiUGFyZW50U3R5bGUiOm51bGx9LCJEYXRlU3R5bGUiOnsiJGlkIjoiNDg3IiwiRm9udFNldHRpbmdzIjp7IiRpZCI6IjQ4OCIsIkZvbnRTaXplIjoxMCwiRm9udE5hbWUiOiJDYWxpYnJpIiwiSXNCb2xkIjpmYWxzZSwiSXNJdGFsaWMiOmZhbHNlLCJJc1VuZGVybGluZWQiOmZhbHNlLCJQYXJlbnRTdHlsZSI6bnVsbH0sIkF1dG9TaXplIjowLCJGb3JlZ3JvdW5kIjp7IiRpZCI6IjQ4OSIsIkNvbG9yIjp7IiRpZCI6IjQ5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kxIiwiVG9wIjowLCJMZWZ0IjowLCJSaWdodCI6MCwiQm90dG9tIjowfSwiUGFkZGluZyI6eyIkaWQiOiI0OTIiLCJUb3AiOjAsIkxlZnQiOjAsIlJpZ2h0IjowLCJCb3R0b20iOjB9LCJCYWNrZ3JvdW5kIjp7IiRyZWYiOiI4MCJ9LCJJc1Zpc2libGUiOmZhbHNlLCJXaWR0aCI6MC4wLCJIZWlnaHQiOjAuMCwiQm9yZGVyU3R5bGUiOnsiJGlkIjoiNDkzIiwiTGluZUNvbG9yIjpudWxsLCJMaW5lV2VpZ2h0IjowLjAsIkxpbmVUeXBlIjowLCJQYXJlbnRTdHlsZSI6bnVsbH0sIlBhcmVudFN0eWxlIjpudWxsfSwiRGF0ZUZvcm1hdCI6eyIkaWQiOiI0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IsIlBlcmNlbnRhZ2VDb21wbGV0ZSI6bnVsbCwiUG9zaXRpb24iOnsiUmF0aW8iOjAuMCwiSXNDdXN0b20iOmZhbHNlfSwiRGF0ZUZvcm1hdCI6eyIkcmVmIjoiNDk0In0sIlJlbGF0ZWRUYXNrSWQiOiI3Y2EzMmFjZC01OTA4LTQ3MWEtOTA0Mi05NmIwNzAxMTE1OTUiLCJJZCI6Ijk2Yzk1NTZhLTcxNDktNDU5YS1iMWFhLTU4MzBlZTI5ZTUwOCIsIkltcG9ydElkIjpudWxsLCJUaXRsZSI6IlBsYW5uaW5nIFIyIEJlZ2luIiwiTm90ZSI6bnVsbCwiSHlwZXJsaW5rIjp7IiRpZCI6IjQ5NSIsIkFkZHJlc3MiOiIiLCJTdWJBZGRyZXNzIjoiIn0sIklzQ2hhbmdlZCI6ZmFsc2UsIklzTmV3IjpmYWxzZX0seyIkaWQiOiI0OTYiLCJEYXRlIjoiMjAxOS0wNi0xOVQxMTo1OTowMCIsIlN0eWxlIjp7IiRpZCI6IjQ5NyIsIlNoYXBlIjoxLCJDb25uZWN0b3JNYXJnaW4iOnsiJGlkIjoiNDk4IiwiVG9wIjowLCJMZWZ0IjoyLCJSaWdodCI6MiwiQm90dG9tIjowfSwiQ29ubmVjdG9yU3R5bGUiOnsiJGlkIjoiNDk5IiwiTGluZUNvbG9yIjp7IiRyZWYiOiI0NzEifSwiTGluZVdlaWdodCI6MS4wLCJMaW5lVHlwZSI6MCwiUGFyZW50U3R5bGUiOm51bGx9LCJJc0JlbG93VGltZWJhbmQiOnRydWUsIlBvc2l0aW9uT25UYXNrIjozLCJIaWRlRGF0ZSI6ZmFsc2UsIlNoYXBlU2l6ZSI6MCwiU3BhY2luZyI6MC4wLCJQYWRkaW5nIjp7IiRpZCI6IjUwMCIsIlRvcCI6NywiTGVmdCI6MywiUmlnaHQiOjAsIkJvdHRvbSI6Mn0sIlNoYXBlU3R5bGUiOnsiJGlkIjoiNTAxIiwiTWFyZ2luIjp7IiRpZCI6IjUwMiIsIlRvcCI6MCwiTGVmdCI6MCwiUmlnaHQiOjAsIkJvdHRvbSI6MH0sIlBhZGRpbmciOnsiJGlkIjoiNTAzIiwiVG9wIjowLCJMZWZ0IjowLCJSaWdodCI6MCwiQm90dG9tIjowfSwiQmFja2dyb3VuZCI6eyIkaWQiOiI1MDQiLCJDb2xvciI6eyIkaWQiOiI1MDUiLCJBIjoyNTUsIlIiOjY4LCJHIjo4NCwiQiI6MTA2fX0sIklzVmlzaWJsZSI6dHJ1ZSwiV2lkdGgiOjEyLjAsIkhlaWdodCI6MTQuMCwiQm9yZGVyU3R5bGUiOnsiJGlkIjoiNTA2IiwiTGluZUNvbG9yIjpudWxsLCJMaW5lV2VpZ2h0IjowLjAsIkxpbmVUeXBlIjowLCJQYXJlbnRTdHlsZSI6bnVsbH0sIlBhcmVudFN0eWxlIjpudWxsfSwiVGl0bGVTdHlsZSI6eyIkaWQiOiI1MDciLCJGb250U2V0dGluZ3MiOnsiJGlkIjoiNTA4IiwiRm9udFNpemUiOjExLCJGb250TmFtZSI6IkNhbGlicmkiLCJJc0JvbGQiOnRydWUsIklzSXRhbGljIjpmYWxzZSwiSXNVbmRlcmxpbmVkIjpmYWxzZSwiUGFyZW50U3R5bGUiOm51bGx9LCJBdXRvU2l6ZSI6MCwiRm9yZWdyb3VuZCI6eyIkaWQiOiI1MDkiLCJDb2xvciI6eyIkaWQiOiI1MT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ExIiwiVG9wIjowLCJMZWZ0IjowLCJSaWdodCI6MCwiQm90dG9tIjowfSwiUGFkZGluZyI6eyIkaWQiOiI1MTIiLCJUb3AiOjAsIkxlZnQiOjAsIlJpZ2h0IjowLCJCb3R0b20iOjB9LCJCYWNrZ3JvdW5kIjp7IiRyZWYiOiI3MyJ9LCJJc1Zpc2libGUiOmZhbHNlLCJXaWR0aCI6MC4wLCJIZWlnaHQiOjAuMCwiQm9yZGVyU3R5bGUiOnsiJGlkIjoiNTEzIiwiTGluZUNvbG9yIjpudWxsLCJMaW5lV2VpZ2h0IjowLjAsIkxpbmVUeXBlIjowLCJQYXJlbnRTdHlsZSI6bnVsbH0sIlBhcmVudFN0eWxlIjpudWxsfSwiRGF0ZVN0eWxlIjp7IiRpZCI6IjUxNCIsIkZvbnRTZXR0aW5ncyI6eyIkaWQiOiI1MTUiLCJGb250U2l6ZSI6MTAsIkZvbnROYW1lIjoiQ2FsaWJyaSIsIklzQm9sZCI6ZmFsc2UsIklzSXRhbGljIjpmYWxzZSwiSXNVbmRlcmxpbmVkIjpmYWxzZSwiUGFyZW50U3R5bGUiOm51bGx9LCJBdXRvU2l6ZSI6MCwiRm9yZWdyb3VuZCI6eyIkaWQiOiI1MTYiLCJDb2xvciI6eyIkaWQiOiI1MT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xOCIsIlRvcCI6MCwiTGVmdCI6MCwiUmlnaHQiOjAsIkJvdHRvbSI6MH0sIlBhZGRpbmciOnsiJGlkIjoiNTE5IiwiVG9wIjowLCJMZWZ0IjowLCJSaWdodCI6MCwiQm90dG9tIjowfSwiQmFja2dyb3VuZCI6eyIkcmVmIjoiODAifSwiSXNWaXNpYmxlIjpmYWxzZSwiV2lkdGgiOjAuMCwiSGVpZ2h0IjowLjAsIkJvcmRlclN0eWxlIjp7IiRpZCI6IjUyMCIsIkxpbmVDb2xvciI6bnVsbCwiTGluZVdlaWdodCI6MC4wLCJMaW5lVHlwZSI6MCwiUGFyZW50U3R5bGUiOm51bGx9LCJQYXJlbnRTdHlsZSI6bnVsbH0sIkRhdGVGb3JtYXQiOnsiJGlkIjoiNTI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zLCJQZXJjZW50YWdlQ29tcGxldGUiOm51bGwsIlBvc2l0aW9uIjp7IlJhdGlvIjowLjAsIklzQ3VzdG9tIjpmYWxzZX0sIkRhdGVGb3JtYXQiOnsiJHJlZiI6IjUyMSJ9LCJSZWxhdGVkVGFza0lkIjoiN2NhMzJhY2QtNTkwOC00NzFhLTkwNDItOTZiMDcwMTExNTk1IiwiSWQiOiI1OWEyOGJmNi1lMjUwLTRiZmMtOTgxNy1iODFlMWRiNzBjZTciLCJJbXBvcnRJZCI6bnVsbCwiVGl0bGUiOiJQbGFubmluZyBSMiBCZWdpbiIsIk5vdGUiOm51bGwsIkh5cGVybGluayI6eyIkaWQiOiI1MjIiLCJBZGRyZXNzIjoiIiwiU3ViQWRkcmVzcyI6IiJ9LCJJc0NoYW5nZWQiOmZhbHNlLCJJc05ldyI6ZmFsc2V9LHsiJGlkIjoiNTIzIiwiRGF0ZSI6IjIwMTktMDctMTBUMTE6NTk6MDAiLCJTdHlsZSI6eyIkaWQiOiI1MjQiLCJTaGFwZSI6MSwiQ29ubmVjdG9yTWFyZ2luIjp7IiRpZCI6IjUyNSIsIlRvcCI6MCwiTGVmdCI6MiwiUmlnaHQiOjIsIkJvdHRvbSI6MH0sIkNvbm5lY3RvclN0eWxlIjp7IiRpZCI6IjUyNiIsIkxpbmVDb2xvciI6eyIkcmVmIjoiNDcxIn0sIkxpbmVXZWlnaHQiOjEuMCwiTGluZVR5cGUiOjAsIlBhcmVudFN0eWxlIjpudWxsfSwiSXNCZWxvd1RpbWViYW5kIjp0cnVlLCJQb3NpdGlvbk9uVGFzayI6MywiSGlkZURhdGUiOmZhbHNlLCJTaGFwZVNpemUiOjAsIlNwYWNpbmciOjAuMCwiUGFkZGluZyI6eyIkaWQiOiI1MjciLCJUb3AiOjcsIkxlZnQiOjMsIlJpZ2h0IjowLCJCb3R0b20iOjJ9LCJTaGFwZVN0eWxlIjp7IiRpZCI6IjUyOCIsIk1hcmdpbiI6eyIkaWQiOiI1MjkiLCJUb3AiOjAsIkxlZnQiOjAsIlJpZ2h0IjowLCJCb3R0b20iOjB9LCJQYWRkaW5nIjp7IiRpZCI6IjUzMCIsIlRvcCI6MCwiTGVmdCI6MCwiUmlnaHQiOjAsIkJvdHRvbSI6MH0sIkJhY2tncm91bmQiOnsiJGlkIjoiNTMxIiwiQ29sb3IiOnsiJGlkIjoiNTMyIiwiQSI6MjU1LCJSIjo2OCwiRyI6ODQsIkIiOjEwNn19LCJJc1Zpc2libGUiOnRydWUsIldpZHRoIjoxMi4wLCJIZWlnaHQiOjE0LjAsIkJvcmRlclN0eWxlIjp7IiRpZCI6IjUzMyIsIkxpbmVDb2xvciI6bnVsbCwiTGluZVdlaWdodCI6MC4wLCJMaW5lVHlwZSI6MCwiUGFyZW50U3R5bGUiOm51bGx9LCJQYXJlbnRTdHlsZSI6bnVsbH0sIlRpdGxlU3R5bGUiOnsiJGlkIjoiNTM0IiwiRm9udFNldHRpbmdzIjp7IiRpZCI6IjUzNSIsIkZvbnRTaXplIjoxMSwiRm9udE5hbWUiOiJDYWxpYnJpIiwiSXNCb2xkIjp0cnVlLCJJc0l0YWxpYyI6ZmFsc2UsIklzVW5kZXJsaW5lZCI6ZmFsc2UsIlBhcmVudFN0eWxlIjpudWxsfSwiQXV0b1NpemUiOjAsIkZvcmVncm91bmQiOnsiJGlkIjoiNTM2IiwiQ29sb3IiOnsiJGlkIjoiNTM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zOCIsIlRvcCI6MCwiTGVmdCI6MCwiUmlnaHQiOjAsIkJvdHRvbSI6MH0sIlBhZGRpbmciOnsiJGlkIjoiNTM5IiwiVG9wIjowLCJMZWZ0IjowLCJSaWdodCI6MCwiQm90dG9tIjowfSwiQmFja2dyb3VuZCI6eyIkcmVmIjoiNzMifSwiSXNWaXNpYmxlIjpmYWxzZSwiV2lkdGgiOjAuMCwiSGVpZ2h0IjowLjAsIkJvcmRlclN0eWxlIjp7IiRpZCI6IjU0MCIsIkxpbmVDb2xvciI6bnVsbCwiTGluZVdlaWdodCI6MC4wLCJMaW5lVHlwZSI6MCwiUGFyZW50U3R5bGUiOm51bGx9LCJQYXJlbnRTdHlsZSI6bnVsbH0sIkRhdGVTdHlsZSI6eyIkaWQiOiI1NDEiLCJGb250U2V0dGluZ3MiOnsiJGlkIjoiNTQyIiwiRm9udFNpemUiOjEwLCJGb250TmFtZSI6IkNhbGlicmkiLCJJc0JvbGQiOmZhbHNlLCJJc0l0YWxpYyI6ZmFsc2UsIklzVW5kZXJsaW5lZCI6ZmFsc2UsIlBhcmVudFN0eWxlIjpudWxsfSwiQXV0b1NpemUiOjAsIkZvcmVncm91bmQiOnsiJGlkIjoiNTQzIiwiQ29sb3IiOnsiJGlkIjoiNTQ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NDUiLCJUb3AiOjAsIkxlZnQiOjAsIlJpZ2h0IjowLCJCb3R0b20iOjB9LCJQYWRkaW5nIjp7IiRpZCI6IjU0NiIsIlRvcCI6MCwiTGVmdCI6MCwiUmlnaHQiOjAsIkJvdHRvbSI6MH0sIkJhY2tncm91bmQiOnsiJHJlZiI6IjgwIn0sIklzVmlzaWJsZSI6ZmFsc2UsIldpZHRoIjowLjAsIkhlaWdodCI6MC4wLCJCb3JkZXJTdHlsZSI6eyIkaWQiOiI1NDciLCJMaW5lQ29sb3IiOm51bGwsIkxpbmVXZWlnaHQiOjAuMCwiTGluZVR5cGUiOjAsIlBhcmVudFN0eWxlIjpudWxsfSwiUGFyZW50U3R5bGUiOm51bGx9LCJEYXRlRm9ybWF0Ijp7IiRpZCI6IjU0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NCwiUGVyY2VudGFnZUNvbXBsZXRlIjpudWxsLCJQb3NpdGlvbiI6eyJSYXRpbyI6MC4wLCJJc0N1c3RvbSI6ZmFsc2V9LCJEYXRlRm9ybWF0Ijp7IiRyZWYiOiI1NDgifSwiUmVsYXRlZFRhc2tJZCI6IjdjYTMyYWNkLTU5MDgtNDcxYS05MDQyLTk2YjA3MDExMTU5NSIsIklkIjoiNTEyODhkZDctZWUxMS00MWMxLTg3ZTktZjNhYjEzZjEwZTkxIiwiSW1wb3J0SWQiOm51bGwsIlRpdGxlIjoiUGxhbm5pbmcgUjIgQmVnaW4iLCJOb3RlIjpudWxsLCJIeXBlcmxpbmsiOnsiJGlkIjoiNTQ5IiwiQWRkcmVzcyI6IiIsIlN1YkFkZHJlc3MiOiIifSwiSXNDaGFuZ2VkIjpmYWxzZSwiSXNOZXciOmZhbHNlfV0sIlRhc2tEZWZpbml0aW9uIjp7IiRpZCI6IjU1MCIsIkdyb3VwTmFtZSI6IjFiOTkyNWM5LWM0YTAtNGM3OS1hMTFiLWE4YjkxYzk3ZTBiMSIsIlN0YXJ0RGF0ZSI6IjIwMTktMDUtMTdUMDA6MDA6MDAiLCJFbmREYXRlIjoiMjAxOS0wNy0yMFQxMTo1OTowMCIsIlBlcmNlbnRhZ2VDb21wbGV0ZSI6bnVsbCwiU3R5bGUiOnsiJGlkIjoiNTUxIiwiU2hhcGUiOjEsIlNoYXBlVGhpY2tuZXNzIjozLCJEdXJhdGlvbkZvcm1hdCI6MCwiSW5jbHVkZU5vbldvcmtpbmdEYXlzSW5EdXJhdGlvbiI6ZmFsc2UsIlBlcmNlbnRhZ2VDb21wbGV0ZVN0eWxlIjp7IiRpZCI6IjU1MiIsIkZvbnRTZXR0aW5ncyI6eyIkaWQiOiI1NTM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TU0IiwiVG9wIjowLCJMZWZ0IjowLCJSaWdodCI6MCwiQm90dG9tIjowfSwiUGFkZGluZyI6eyIkaWQiOiI1NTUiLCJUb3AiOjAsIkxlZnQiOjAsIlJpZ2h0IjowLCJCb3R0b20iOjB9LCJCYWNrZ3JvdW5kIjp7IiRyZWYiOiI4OSJ9LCJJc1Zpc2libGUiOnRydWUsIldpZHRoIjowLjAsIkhlaWdodCI6MC4wLCJCb3JkZXJTdHlsZSI6eyIkaWQiOiI1NTYiLCJMaW5lQ29sb3IiOm51bGwsIkxpbmVXZWlnaHQiOjAuMCwiTGluZVR5cGUiOjAsIlBhcmVudFN0eWxlIjpudWxsfSwiUGFyZW50U3R5bGUiOm51bGx9LCJEdXJhdGlvblN0eWxlIjp7IiRpZCI6IjU1NyIsIkZvbnRTZXR0aW5ncyI6eyIkaWQiOiI1NTgiLCJGb250U2l6ZSI6MTAsIkZvbnROYW1lIjoiQ2FsaWJyaSIsIklzQm9sZCI6ZmFsc2UsIklzSXRhbGljIjpmYWxzZSwiSXNVbmRlcmxpbmVkIjpmYWxzZSwiUGFyZW50U3R5bGUiOm51bGx9LCJBdXRvU2l6ZSI6MCwiRm9yZWdyb3VuZCI6eyIkaWQiOiI1NTkiLCJDb2xvciI6eyIkcmVmIjoiOTMifX0sIk1heFdpZHRoIjoyMDAuMCwiTWF4SGVpZ2h0IjoiSW5maW5pdHkiLCJTbWFydEZvcmVncm91bmRJc0FjdGl2ZSI6ZmFsc2UsIkhvcml6b250YWxBbGlnbm1lbnQiOjAsIlZlcnRpY2FsQWxpZ25tZW50IjowLCJTbWFydEZvcmVncm91bmQiOm51bGwsIkJhY2tncm91bmRGaWxsVHlwZSI6MCwiTWFyZ2luIjp7IiRpZCI6IjU2MCIsIlRvcCI6MCwiTGVmdCI6MCwiUmlnaHQiOjAsIkJvdHRvbSI6MH0sIlBhZGRpbmciOnsiJGlkIjoiNTYxIiwiVG9wIjowLCJMZWZ0IjowLCJSaWdodCI6MCwiQm90dG9tIjowfSwiQmFja2dyb3VuZCI6eyIkcmVmIjoiOTYifSwiSXNWaXNpYmxlIjp0cnVlLCJXaWR0aCI6MC4wLCJIZWlnaHQiOjAuMCwiQm9yZGVyU3R5bGUiOnsiJGlkIjoiNTYyIiwiTGluZUNvbG9yIjpudWxsLCJMaW5lV2VpZ2h0IjowLjAsIkxpbmVUeXBlIjowLCJQYXJlbnRTdHlsZSI6bnVsbH0sIlBhcmVudFN0eWxlIjpudWxsfSwiSG9yaXpvbnRhbENvbm5lY3RvclN0eWxlIjp7IiRpZCI6IjU2MyIsIkxpbmVDb2xvciI6eyIkcmVmIjoiOTgifSwiTGluZVdlaWdodCI6MS4wLCJMaW5lVHlwZSI6MCwiUGFyZW50U3R5bGUiOm51bGx9LCJWZXJ0aWNhbENvbm5lY3RvclN0eWxlIjp7IiRpZCI6IjU2NCIsIkxpbmVDb2xvciI6eyIkcmVmIjoiMTAxIn0sIkxpbmVXZWlnaHQiOjAuMCwiTGluZVR5cGUiOjAsIlBhcmVudFN0eWxlIjpudWxsfSwiTWFyZ2luIjpudWxsLCJTdGFydERhdGVQb3NpdGlvbiI6NiwiRW5kRGF0ZVBvc2l0aW9uIjo2LCJEYXRlSXNWaXNpYmxlIjpmYWxzZSwiVGl0bGVQb3NpdGlvbiI6MywiRHVyYXRpb25Qb3NpdGlvbiI6NiwiUGVyY2VudGFnZUNvbXBsZXRlZFBvc2l0aW9uIjo2LCJTcGFjaW5nIjo1LCJJc0JlbG93VGltZWJhbmQiOnRydWUsIlBlcmNlbnRhZ2VDb21wbGV0ZVNoYXBlT3BhY2l0eSI6MzUsIlNoYXBlU3R5bGUiOnsiJGlkIjoiNTY1IiwiTWFyZ2luIjp7IiRpZCI6IjU2NiIsIlRvcCI6MCwiTGVmdCI6NCwiUmlnaHQiOjQsIkJvdHRvbSI6MH0sIlBhZGRpbmciOnsiJGlkIjoiNTY3IiwiVG9wIjowLCJMZWZ0IjowLCJSaWdodCI6MCwiQm90dG9tIjowfSwiQmFja2dyb3VuZCI6eyIkaWQiOiI1NjgiLCJDb2xvciI6eyIkaWQiOiI1NjkiLCJBIjoyNTUsIlIiOjgyLCJHIjoxNDcsIkIiOjIwNX19LCJJc1Zpc2libGUiOnRydWUsIldpZHRoIjowLjAsIkhlaWdodCI6MTMuNDI2NjY2NjY2NjY2Njc3LCJCb3JkZXJTdHlsZSI6eyIkaWQiOiI1NzAiLCJMaW5lQ29sb3IiOnsiJHJlZiI6IjEwOSJ9LCJMaW5lV2VpZ2h0IjowLjAsIkxpbmVUeXBlIjowLCJQYXJlbnRTdHlsZSI6bnVsbH0sIlBhcmVudFN0eWxlIjpudWxsfSwiVGl0bGVTdHlsZSI6eyIkaWQiOiI1NzEiLCJGb250U2V0dGluZ3MiOnsiJGlkIjoiNTcyIiwiRm9udFNpemUiOjExLCJGb250TmFtZSI6IkNhbGlicmkiLCJJc0JvbGQiOnRydWUsIklzSXRhbGljIjpmYWxzZSwiSXNVbmRlcmxpbmVkIjpmYWxzZSwiUGFyZW50U3R5bGUiOm51bGx9LCJBdXRvU2l6ZSI6MCwiRm9yZWdyb3VuZCI6eyIkaWQiOiI1NzMiLCJDb2xvciI6eyIkaWQiOiI1NzQ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NTc1IiwiVG9wIjowLCJMZWZ0IjowLCJSaWdodCI6MCwiQm90dG9tIjowfSwiUGFkZGluZyI6eyIkaWQiOiI1NzYiLCJUb3AiOjAsIkxlZnQiOjAsIlJpZ2h0IjowLCJCb3R0b20iOjB9LCJCYWNrZ3JvdW5kIjp7IiRyZWYiOiIxMTcifSwiSXNWaXNpYmxlIjp0cnVlLCJXaWR0aCI6MC4wLCJIZWlnaHQiOjAuMCwiQm9yZGVyU3R5bGUiOnsiJGlkIjoiNTc3IiwiTGluZUNvbG9yIjpudWxsLCJMaW5lV2VpZ2h0IjowLjAsIkxpbmVUeXBlIjowLCJQYXJlbnRTdHlsZSI6bnVsbH0sIlBhcmVudFN0eWxlIjpudWxsfSwiRGF0ZVN0eWxlIjp7IiRpZCI6IjU3OCIsIkZvbnRTZXR0aW5ncyI6eyIkaWQiOiI1NzkiLCJGb250U2l6ZSI6MTAsIkZvbnROYW1lIjoiQ2FsaWJyaSIsIklzQm9sZCI6ZmFsc2UsIklzSXRhbGljIjpmYWxzZSwiSXNVbmRlcmxpbmVkIjpmYWxzZSwiUGFyZW50U3R5bGUiOm51bGx9LCJBdXRvU2l6ZSI6MCwiRm9yZWdyb3VuZCI6eyIkaWQiOiI1ODAiLCJDb2xvciI6eyIkaWQiOiI1OD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4MiIsIlRvcCI6MCwiTGVmdCI6MCwiUmlnaHQiOjAsIkJvdHRvbSI6MH0sIlBhZGRpbmciOnsiJGlkIjoiNTgzIiwiVG9wIjowLCJMZWZ0IjowLCJSaWdodCI6MCwiQm90dG9tIjowfSwiQmFja2dyb3VuZCI6eyIkcmVmIjoiMTI0In0sIklzVmlzaWJsZSI6dHJ1ZSwiV2lkdGgiOjAuMCwiSGVpZ2h0IjowLjAsIkJvcmRlclN0eWxlIjp7IiRpZCI6IjU4NCIsIkxpbmVDb2xvciI6bnVsbCwiTGluZVdlaWdodCI6MC4wLCJMaW5lVHlwZSI6MCwiUGFyZW50U3R5bGUiOm51bGx9LCJQYXJlbnRTdHlsZSI6bnVsbH0sIkRhdGVGb3JtYXQiOnsiJGlkIjoiNTg1IiwiRm9ybWF0U3RyaW5nIjoiTS9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MSwiU21hcnREdXJhdGlvbkFjdGl2YXRlZCI6ZmFsc2UsIkRhdGVGb3JtYXQiOnsiJHJlZiI6IjU4NSJ9LCJJZCI6IjdjYTMyYWNkLTU5MDgtNDcxYS05MDQyLTk2YjA3MDExMTU5NSIsIkltcG9ydElkIjpudWxsLCJUaXRsZSI6IkhlbHBkZXNrIENvbnRlbnQgUGxhbiIsIk5vdGUiOm51bGwsIkh5cGVybGluayI6eyIkaWQiOiI1ODYiLCJBZGRyZXNzIjoiIiwiU3ViQWRkcmVzcyI6IiJ9LCJJc0NoYW5nZWQiOmZhbHNlLCJJc05ldyI6ZmFsc2V9LCJJbmRleCI6MH1dLCJNaWxlc3RvbmVzIjpbeyIkaWQiOiI1ODciLCJJZCI6IjMyYmY4M2FlLWQ2ODUtNDY3ZC04OTIwLWRiNTEwMDM3MjQyZiIsIkluZGV4IjoxMCwiR3JvdXBJZCI6IjFiOTkyNWM5LWM0YTAtNGM3OS1hMTFiLWE4YjkxYzk3ZTBiMSIsIlRpdGxlIjoiUGxhbm5pbmcgUjIgQmVnaW4iLCJEYXRlVGltZSI6IjIwMTktMDgtMDFUMTE6NTk6MDAiLCJQZXJjZW50YWdlQ29tcGxldGUiOm51bGwsIk5vdGUiOm51bGwsIlN0eWxlIjp7IiRpZCI6IjU4OCIsIlRpdGxlU3R5bGUiOnsiJGlkIjoiNTg5IiwiRm9udFNldHRpbmdzIjp7IiRpZCI6IjU5MCIsIkZvbnRTaXplIjoxMSwiRm9udE5hbWUiOiJDYWxpYnJpIiwiSXNCb2xkIjp0cnVlLCJJc0l0YWxpYyI6ZmFsc2UsIklzVW5kZXJsaW5lZCI6ZmFsc2UsIlBhcmVudFN0eWxlIjpudWxsfSwiQXV0b1NpemUiOjAsIkZvcmVncm91bmQiOnsiJGlkIjoiNTkxIiwiQ29sb3IiOnsiJGlkIjoiNTky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TkzIiwiRm9udFNldHRpbmdzIjp7IiRpZCI6IjU5NCIsIkZvbnRTaXplIjoxMCwiRm9udE5hbWUiOiJDYWxpYnJpIiwiSXNCb2xkIjpmYWxzZSwiSXNJdGFsaWMiOmZhbHNlLCJJc1VuZGVybGluZWQiOmZhbHNlLCJQYXJlbnRTdHlsZSI6bnVsbH0sIkF1dG9TaXplIjowLCJGb3JlZ3JvdW5kIjp7IiRpZCI6IjU5NSIsIkNvbG9yIjp7IiRpZCI6IjU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ZmFsc2UsIldpZHRoIjowLjAsIkhlaWdodCI6MC4wLCJCb3JkZXJTdHlsZSI6bnVsbCwiUGFyZW50U3R5bGUiOm51bGx9LCJUaXRsZVBvc2l0aW9uIjoiUmlnaHQiLCJEYXRlUG9zaXRpb24iOiJMZWZ0IiwiU2hhcGVUeXBlIjoxLCJTaGFwZVNpemUiOjAsIlNoYXBlU3R5bGUiOnsiJGlkIjoiNTk3IiwiTWFyZ2luIjp7IiRyZWYiOiI2MCJ9LCJQYWRkaW5nIjp7IiRyZWYiOiI2MSJ9LCJCYWNrZ3JvdW5kIjp7IiRpZCI6IjU5OCIsIkNvbG9yIjp7IiRpZCI6IjU5OSIsIkEiOjI1NSwiUiI6NjgsIkciOjg0LCJCIjoxMDZ9fSwiSXNWaXNpYmxlIjp0cnVlLCJXaWR0aCI6MTIuMCwiSGVpZ2h0IjoxNC4wLCJCb3JkZXJTdHlsZSI6eyIkaWQiOiI2MDAiLCJMaW5lQ29sb3IiOnsiJHJlZiI6IjY1In0sIkxpbmVXZWlnaHQiOjAuMCwiTGluZVR5cGUiOjAsIlBhcmVudFN0eWxlIjpudWxsfSwiUGFyZW50U3R5bGUiOm51bGx9LCJEYXRlRm9ybWF0Ijp7IiRpZCI6IjYw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YwMiIsIkFkZHJlc3MiOiIiLCJTdWJBZGRyZXNzIjoiIn0sIkltcG9ydElkIjoiIn1dfSx7IiRpZCI6IjYwMyIsIklkIjoiMjA3ZGQzMjctMWUzNC00NjAzLTg0MzAtYTc3NjQ3NjU0M2U3IiwiSW5kZXgiOjE1LCJIZWFkZXJUZXh0IjoiVGVzdCIsIlN0eWxlIjp7IiRpZCI6IjYwNCIsIkhlYWRlclN0eWxlIjp7IiRpZCI6IjYwNSIsIlRleHRTdHlsZSI6eyIkaWQiOiI2MDYiLCJGb250U2V0dGluZ3MiOnsiJGlkIjoiNjA3IiwiRm9udFNpemUiOjEwLCJGb250TmFtZSI6IkZyYW5rbGluIEdvdGhpYyBNZWRpdW0iLCJJc0JvbGQiOmZhbHNlLCJJc0l0YWxpYyI6ZmFsc2UsIklzVW5kZXJsaW5lZCI6ZmFsc2UsIlBhcmVudFN0eWxlIjpudWxsfSwiQXV0b1NpemUiOjAsIkZvcmVncm91bmQiOnsiJGlkIjoiNjA4IiwiQ29sb3IiOnsiJGlkIjoiNjA5IiwiQSI6MjU1LCJSIjoxMTgsIkciOjkwLCJCIjowfX0sIk1heFdpZHRoIjowLjAsIk1heEhlaWdodCI6MC4wLCJTbWFydEZvcmVncm91bmRJc0FjdGl2ZSI6ZmFsc2UsIkhvcml6b250YWxBbGlnbm1lbnQiOjAsIlZlcnRpY2FsQWxpZ25tZW50IjowLCJTbWFydEZvcmVncm91bmQiOm51bGwsIkJhY2tncm91bmRGaWxsVHlwZSI6MCwiTWFyZ2luIjp7IiRyZWYiOiIxNDAifSwiUGFkZGluZyI6eyIkcmVmIjoiMTQxIn0sIkJhY2tncm91bmQiOm51bGwsIklzVmlzaWJsZSI6ZmFsc2UsIldpZHRoIjowLjAsIkhlaWdodCI6MC4wLCJCb3JkZXJTdHlsZSI6bnVsbCwiUGFyZW50U3R5bGUiOm51bGx9LCJSZWN0YW5nbGVTdHlsZSI6eyIkaWQiOiI2MTAiLCJNYXJnaW4iOnsiJHJlZiI6IjE0MyJ9LCJQYWRkaW5nIjp7IiRyZWYiOiIxNDQifSwiQmFja2dyb3VuZCI6eyIkaWQiOiI2MTEiLCJDb2xvciI6eyIkaWQiOiI2MTIiLCJBIjoxMjcsIlIiOjI1NSwiRyI6MTkyLCJCIjowfX0sIklzVmlzaWJsZSI6ZmFsc2UsIldpZHRoIjowLjAsIkhlaWdodCI6MC4wLCJCb3JkZXJTdHlsZSI6eyIkaWQiOiI2MTMiLCJMaW5lQ29sb3IiOnsiJHJlZiI6IjE0OCJ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2MTQiLCJNYXJnaW4iOnsiJHJlZiI6IjE1MyJ9LCJQYWRkaW5nIjp7IiRyZWYiOiIxNTQifSwiQmFja2dyb3VuZCI6eyIkaWQiOiI2MTUiLCJDb2xvciI6eyIkaWQiOiI2MTYiLCJBIjozOCwiUiI6MjU1LCJHIjoxOTIsIkIiOjB9fSwiSXNWaXNpYmxlIjp0cnVlLCJXaWR0aCI6MC4wLCJIZWlnaHQiOjAuMCwiQm9yZGVyU3R5bGUiOnsiJGlkIjoiNjE3IiwiTGluZUNvbG9yIjp7IiRyZWYiOiIxNTgi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NjE4IiwiX2F0dGFjaGVkTWlsZXN0b25lcyI6W10sIlRhc2tEZWZpbml0aW9uIjp7IiRpZCI6IjYxOSIsIkdyb3VwTmFtZSI6IjRkMWYyMDc5LTIyZTctNDdiNy04YjZjLTY4Yzk4YzFiNjgzMyIsIlN0YXJ0RGF0ZSI6IjIwMTktMDUtMTFUMDA6MDA6MDAiLCJFbmREYXRlIjoiMjAxOS0wNi0zMFQxMTo1OTowMCIsIlBlcmNlbnRhZ2VDb21wbGV0ZSI6bnVsbCwiU3R5bGUiOnsiJGlkIjoiNjIwIiwiU2hhcGUiOjYsIlNoYXBlVGhpY2tuZXNzIjoxLCJEdXJhdGlvbkZvcm1hdCI6MCwiSW5jbHVkZU5vbldvcmtpbmdEYXlzSW5EdXJhdGlvbiI6ZmFsc2UsIlBlcmNlbnRhZ2VDb21wbGV0ZVN0eWxlIjp7IiRpZCI6IjYyMSIsIkZvbnRTZXR0aW5ncyI6eyIkaWQiOiI2MjI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jIzIiwiVG9wIjowLCJMZWZ0IjowLCJSaWdodCI6MCwiQm90dG9tIjowfSwiUGFkZGluZyI6eyIkaWQiOiI2MjQiLCJUb3AiOjAsIkxlZnQiOjAsIlJpZ2h0IjowLCJCb3R0b20iOjB9LCJCYWNrZ3JvdW5kIjp7IiRyZWYiOiI4OSJ9LCJJc1Zpc2libGUiOnRydWUsIldpZHRoIjowLjAsIkhlaWdodCI6MC4wLCJCb3JkZXJTdHlsZSI6eyIkaWQiOiI2MjUiLCJMaW5lQ29sb3IiOm51bGwsIkxpbmVXZWlnaHQiOjAuMCwiTGluZVR5cGUiOjAsIlBhcmVudFN0eWxlIjpudWxsfSwiUGFyZW50U3R5bGUiOm51bGx9LCJEdXJhdGlvblN0eWxlIjp7IiRpZCI6IjYyNiIsIkZvbnRTZXR0aW5ncyI6eyIkaWQiOiI2MjciLCJGb250U2l6ZSI6MTAsIkZvbnROYW1lIjoiQ2FsaWJyaSIsIklzQm9sZCI6ZmFsc2UsIklzSXRhbGljIjpmYWxzZSwiSXNVbmRlcmxpbmVkIjpmYWxzZSwiUGFyZW50U3R5bGUiOm51bGx9LCJBdXRvU2l6ZSI6MCwiRm9yZWdyb3VuZCI6eyIkaWQiOiI2MjgiLCJDb2xvciI6eyIkcmVmIjoiOTMifX0sIk1heFdpZHRoIjoyMDAuMCwiTWF4SGVpZ2h0IjoiSW5maW5pdHkiLCJTbWFydEZvcmVncm91bmRJc0FjdGl2ZSI6ZmFsc2UsIkhvcml6b250YWxBbGlnbm1lbnQiOjAsIlZlcnRpY2FsQWxpZ25tZW50IjowLCJTbWFydEZvcmVncm91bmQiOm51bGwsIkJhY2tncm91bmRGaWxsVHlwZSI6MCwiTWFyZ2luIjp7IiRpZCI6IjYyOSIsIlRvcCI6MCwiTGVmdCI6MCwiUmlnaHQiOjAsIkJvdHRvbSI6MH0sIlBhZGRpbmciOnsiJGlkIjoiNjMwIiwiVG9wIjowLCJMZWZ0IjowLCJSaWdodCI6MCwiQm90dG9tIjowfSwiQmFja2dyb3VuZCI6eyIkcmVmIjoiOTYifSwiSXNWaXNpYmxlIjp0cnVlLCJXaWR0aCI6MC4wLCJIZWlnaHQiOjAuMCwiQm9yZGVyU3R5bGUiOnsiJGlkIjoiNjMxIiwiTGluZUNvbG9yIjpudWxsLCJMaW5lV2VpZ2h0IjowLjAsIkxpbmVUeXBlIjowLCJQYXJlbnRTdHlsZSI6bnVsbH0sIlBhcmVudFN0eWxlIjpudWxsfSwiSG9yaXpvbnRhbENvbm5lY3RvclN0eWxlIjp7IiRpZCI6IjYzMiIsIkxpbmVDb2xvciI6eyIkcmVmIjoiOTgifSwiTGluZVdlaWdodCI6MS4wLCJMaW5lVHlwZSI6MCwiUGFyZW50U3R5bGUiOm51bGx9LCJWZXJ0aWNhbENvbm5lY3RvclN0eWxlIjp7IiRpZCI6IjYzM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jM0IiwiTWFyZ2luIjp7IiRpZCI6IjYzNSIsIlRvcCI6MCwiTGVmdCI6NCwiUmlnaHQiOjQsIkJvdHRvbSI6MH0sIlBhZGRpbmciOnsiJGlkIjoiNjM2IiwiVG9wIjowLCJMZWZ0IjowLCJSaWdodCI6MCwiQm90dG9tIjowfSwiQmFja2dyb3VuZCI6eyIkaWQiOiI2MzciLCJDb2xvciI6eyIkaWQiOiI2MzgiLCJBIjoyNTUsIlIiOjI1NCwiRyI6MTg2LCJCIjoxMH19LCJJc1Zpc2libGUiOnRydWUsIldpZHRoIjowLjAsIkhlaWdodCI6MTYuMCwiQm9yZGVyU3R5bGUiOnsiJGlkIjoiNjM5IiwiTGluZUNvbG9yIjp7IiRyZWYiOiIxMDkifSwiTGluZVdlaWdodCI6MC4wLCJMaW5lVHlwZSI6MCwiUGFyZW50U3R5bGUiOm51bGx9LCJQYXJlbnRTdHlsZSI6bnVsbH0sIlRpdGxlU3R5bGUiOnsiJGlkIjoiNjQwIiwiRm9udFNldHRpbmdzIjp7IiRpZCI6IjY0MSIsIkZvbnRTaXplIjoxMSwiRm9udE5hbWUiOiJDYWxpYnJpIiwiSXNCb2xkIjpmYWxzZSwiSXNJdGFsaWMiOmZhbHNlLCJJc1VuZGVybGluZWQiOmZhbHNlLCJQYXJlbnRTdHlsZSI6bnVsbH0sIkF1dG9TaXplIjowLCJGb3JlZ3JvdW5kIjp7IiRpZCI6IjY0MiIsIkNvbG9yIjp7IiRpZCI6IjY0MyIsIkEiOjI1NSwiUiI6NzIsIkciOjcyLCJCIjo3Mn19LCJNYXhXaWR0aCI6OTYwLjAsIk1heEhlaWdodCI6IkluZmluaXR5IiwiU21hcnRGb3JlZ3JvdW5kSXNBY3RpdmUiOmZhbHNlLCJIb3Jpem9udGFsQWxpZ25tZW50IjoxLCJWZXJ0aWNhbEFsaWdubWVudCI6MCwiU21hcnRGb3JlZ3JvdW5kIjpudWxsLCJCYWNrZ3JvdW5kRmlsbFR5cGUiOjAsIk1hcmdpbiI6eyIkaWQiOiI2NDQiLCJUb3AiOjAsIkxlZnQiOjAsIlJpZ2h0IjowLCJCb3R0b20iOjB9LCJQYWRkaW5nIjp7IiRpZCI6IjY0NSIsIlRvcCI6MCwiTGVmdCI6MCwiUmlnaHQiOjAsIkJvdHRvbSI6MH0sIkJhY2tncm91bmQiOnsiJHJlZiI6IjExNyJ9LCJJc1Zpc2libGUiOnRydWUsIldpZHRoIjowLjAsIkhlaWdodCI6MC4wLCJCb3JkZXJTdHlsZSI6eyIkaWQiOiI2NDYiLCJMaW5lQ29sb3IiOm51bGwsIkxpbmVXZWlnaHQiOjAuMCwiTGluZVR5cGUiOjAsIlBhcmVudFN0eWxlIjpudWxsfSwiUGFyZW50U3R5bGUiOm51bGx9LCJEYXRlU3R5bGUiOnsiJGlkIjoiNjQ3IiwiRm9udFNldHRpbmdzIjp7IiRpZCI6IjY0OCIsIkZvbnRTaXplIjoxMCwiRm9udE5hbWUiOiJDYWxpYnJpIiwiSXNCb2xkIjpmYWxzZSwiSXNJdGFsaWMiOmZhbHNlLCJJc1VuZGVybGluZWQiOmZhbHNlLCJQYXJlbnRTdHlsZSI6bnVsbH0sIkF1dG9TaXplIjowLCJGb3JlZ3JvdW5kIjp7IiRpZCI6IjY0OSIsIkNvbG9yIjp7IiRpZCI6IjY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UxIiwiVG9wIjowLCJMZWZ0IjowLCJSaWdodCI6MCwiQm90dG9tIjowfSwiUGFkZGluZyI6eyIkaWQiOiI2NTIiLCJUb3AiOjAsIkxlZnQiOjAsIlJpZ2h0IjowLCJCb3R0b20iOjB9LCJCYWNrZ3JvdW5kIjp7IiRyZWYiOiIxMjQifSwiSXNWaXNpYmxlIjp0cnVlLCJXaWR0aCI6MC4wLCJIZWlnaHQiOjAuMCwiQm9yZGVyU3R5bGUiOnsiJGlkIjoiNjUzIiwiTGluZUNvbG9yIjpudWxsLCJMaW5lV2VpZ2h0IjowLjAsIkxpbmVUeXBlIjowLCJQYXJlbnRTdHlsZSI6bnVsbH0sIlBhcmVudFN0eWxlIjpudWxsfSwiRGF0ZUZvcm1hdCI6eyIkaWQiOiI2N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jEsIlNtYXJ0RHVyYXRpb25BY3RpdmF0ZWQiOmZhbHNlLCJEYXRlRm9ybWF0Ijp7IiRyZWYiOiI2NTQifSwiSWQiOiIxNTQ4YTQ1OS0yOWQ1LTQyZjAtOGViYi1jMzY0NjkwZTM4NjUiLCJJbXBvcnRJZCI6bnVsbCwiVGl0bGUiOiJJbnRlZ3JhdGlvbiBJIiwiTm90ZSI6bnVsbCwiSHlwZXJsaW5rIjp7IiRpZCI6IjY1NSIsIkFkZHJlc3MiOiIiLCJTdWJBZGRyZXNzIjoiIn0sIklzQ2hhbmdlZCI6ZmFsc2UsIklzTmV3IjpmYWxzZX0sIkluZGV4IjowfSx7IiRpZCI6IjY1NiIsIl9hdHRhY2hlZE1pbGVzdG9uZXMiOltdLCJUYXNrRGVmaW5pdGlvbiI6eyIkaWQiOiI2NTciLCJHcm91cE5hbWUiOiI0ZDFmMjA3OS0yMmU3LTQ3YjctOGI2Yy02OGM5OGMxYjY4MzMiLCJTdGFydERhdGUiOiIyMDE5LTA2LTMwVDAwOjAwOjAwIiwiRW5kRGF0ZSI6IjIwMTktMDgtMTdUMTE6NTk6MDAiLCJQZXJjZW50YWdlQ29tcGxldGUiOm51bGwsIlN0eWxlIjp7IiRpZCI6IjY1OCIsIlNoYXBlIjo2LCJTaGFwZVRoaWNrbmVzcyI6MSwiRHVyYXRpb25Gb3JtYXQiOjAsIkluY2x1ZGVOb25Xb3JraW5nRGF5c0luRHVyYXRpb24iOmZhbHNlLCJQZXJjZW50YWdlQ29tcGxldGVTdHlsZSI6eyIkaWQiOiI2NTkiLCJGb250U2V0dGluZ3MiOnsiJGlkIjoiNjYw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Y2MSIsIlRvcCI6MCwiTGVmdCI6MCwiUmlnaHQiOjAsIkJvdHRvbSI6MH0sIlBhZGRpbmciOnsiJGlkIjoiNjYyIiwiVG9wIjowLCJMZWZ0IjowLCJSaWdodCI6MCwiQm90dG9tIjowfSwiQmFja2dyb3VuZCI6eyIkcmVmIjoiODkifSwiSXNWaXNpYmxlIjp0cnVlLCJXaWR0aCI6MC4wLCJIZWlnaHQiOjAuMCwiQm9yZGVyU3R5bGUiOnsiJGlkIjoiNjYzIiwiTGluZUNvbG9yIjpudWxsLCJMaW5lV2VpZ2h0IjowLjAsIkxpbmVUeXBlIjowLCJQYXJlbnRTdHlsZSI6bnVsbH0sIlBhcmVudFN0eWxlIjpudWxsfSwiRHVyYXRpb25TdHlsZSI6eyIkaWQiOiI2NjQiLCJGb250U2V0dGluZ3MiOnsiJGlkIjoiNjY1IiwiRm9udFNpemUiOjEwLCJGb250TmFtZSI6IkNhbGlicmkiLCJJc0JvbGQiOmZhbHNlLCJJc0l0YWxpYyI6ZmFsc2UsIklzVW5kZXJsaW5lZCI6ZmFsc2UsIlBhcmVudFN0eWxlIjpudWxsfSwiQXV0b1NpemUiOjAsIkZvcmVncm91bmQiOnsiJGlkIjoiNjY2IiwiQ29sb3IiOnsiJHJlZiI6IjkzIn19LCJNYXhXaWR0aCI6MjAwLjAsIk1heEhlaWdodCI6IkluZmluaXR5IiwiU21hcnRGb3JlZ3JvdW5kSXNBY3RpdmUiOmZhbHNlLCJIb3Jpem9udGFsQWxpZ25tZW50IjowLCJWZXJ0aWNhbEFsaWdubWVudCI6MCwiU21hcnRGb3JlZ3JvdW5kIjpudWxsLCJCYWNrZ3JvdW5kRmlsbFR5cGUiOjAsIk1hcmdpbiI6eyIkaWQiOiI2NjciLCJUb3AiOjAsIkxlZnQiOjAsIlJpZ2h0IjowLCJCb3R0b20iOjB9LCJQYWRkaW5nIjp7IiRpZCI6IjY2OCIsIlRvcCI6MCwiTGVmdCI6MCwiUmlnaHQiOjAsIkJvdHRvbSI6MH0sIkJhY2tncm91bmQiOnsiJHJlZiI6Ijk2In0sIklzVmlzaWJsZSI6dHJ1ZSwiV2lkdGgiOjAuMCwiSGVpZ2h0IjowLjAsIkJvcmRlclN0eWxlIjp7IiRpZCI6IjY2OSIsIkxpbmVDb2xvciI6bnVsbCwiTGluZVdlaWdodCI6MC4wLCJMaW5lVHlwZSI6MCwiUGFyZW50U3R5bGUiOm51bGx9LCJQYXJlbnRTdHlsZSI6bnVsbH0sIkhvcml6b250YWxDb25uZWN0b3JTdHlsZSI6eyIkaWQiOiI2NzAiLCJMaW5lQ29sb3IiOnsiJHJlZiI6Ijk4In0sIkxpbmVXZWlnaHQiOjEuMCwiTGluZVR5cGUiOjAsIlBhcmVudFN0eWxlIjpudWxsfSwiVmVydGljYWxDb25uZWN0b3JTdHlsZSI6eyIkaWQiOiI2NzE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3MiIsIk1hcmdpbiI6eyIkaWQiOiI2NzMiLCJUb3AiOjAsIkxlZnQiOjQsIlJpZ2h0Ijo0LCJCb3R0b20iOjB9LCJQYWRkaW5nIjp7IiRpZCI6IjY3NCIsIlRvcCI6MCwiTGVmdCI6MCwiUmlnaHQiOjAsIkJvdHRvbSI6MH0sIkJhY2tncm91bmQiOnsiJGlkIjoiNjc1IiwiQ29sb3IiOnsiJGlkIjoiNjc2IiwiQSI6MjU1LCJSIjoyNTQsIkciOjE4NiwiQiI6MTB9fSwiSXNWaXNpYmxlIjp0cnVlLCJXaWR0aCI6MC4wLCJIZWlnaHQiOjE2LjAsIkJvcmRlclN0eWxlIjp7IiRpZCI6IjY3NyIsIkxpbmVDb2xvciI6eyIkcmVmIjoiMTA5In0sIkxpbmVXZWlnaHQiOjAuMCwiTGluZVR5cGUiOjAsIlBhcmVudFN0eWxlIjpudWxsfSwiUGFyZW50U3R5bGUiOm51bGx9LCJUaXRsZVN0eWxlIjp7IiRpZCI6IjY3OCIsIkZvbnRTZXR0aW5ncyI6eyIkaWQiOiI2NzkiLCJGb250U2l6ZSI6MTEsIkZvbnROYW1lIjoiQ2FsaWJyaSIsIklzQm9sZCI6ZmFsc2UsIklzSXRhbGljIjpmYWxzZSwiSXNVbmRlcmxpbmVkIjpmYWxzZSwiUGFyZW50U3R5bGUiOm51bGx9LCJBdXRvU2l6ZSI6MCwiRm9yZWdyb3VuZCI6eyIkaWQiOiI2ODAiLCJDb2xvciI6eyIkaWQiOiI2ODEiLCJBIjoyNTUsIlIiOjcyLCJHIjo3MiwiQiI6NzJ9fSwiTWF4V2lkdGgiOjk2MC4wLCJNYXhIZWlnaHQiOiJJbmZpbml0eSIsIlNtYXJ0Rm9yZWdyb3VuZElzQWN0aXZlIjpmYWxzZSwiSG9yaXpvbnRhbEFsaWdubWVudCI6MSwiVmVydGljYWxBbGlnbm1lbnQiOjAsIlNtYXJ0Rm9yZWdyb3VuZCI6bnVsbCwiQmFja2dyb3VuZEZpbGxUeXBlIjowLCJNYXJnaW4iOnsiJGlkIjoiNjgyIiwiVG9wIjowLCJMZWZ0IjowLCJSaWdodCI6MCwiQm90dG9tIjowfSwiUGFkZGluZyI6eyIkaWQiOiI2ODMiLCJUb3AiOjAsIkxlZnQiOjAsIlJpZ2h0IjowLCJCb3R0b20iOjB9LCJCYWNrZ3JvdW5kIjp7IiRyZWYiOiIxMTcifSwiSXNWaXNpYmxlIjp0cnVlLCJXaWR0aCI6MC4wLCJIZWlnaHQiOjAuMCwiQm9yZGVyU3R5bGUiOnsiJGlkIjoiNjg0IiwiTGluZUNvbG9yIjpudWxsLCJMaW5lV2VpZ2h0IjowLjAsIkxpbmVUeXBlIjowLCJQYXJlbnRTdHlsZSI6bnVsbH0sIlBhcmVudFN0eWxlIjpudWxsfSwiRGF0ZVN0eWxlIjp7IiRpZCI6IjY4NSIsIkZvbnRTZXR0aW5ncyI6eyIkaWQiOiI2ODYiLCJGb250U2l6ZSI6MTAsIkZvbnROYW1lIjoiQ2FsaWJyaSIsIklzQm9sZCI6ZmFsc2UsIklzSXRhbGljIjpmYWxzZSwiSXNVbmRlcmxpbmVkIjpmYWxzZSwiUGFyZW50U3R5bGUiOm51bGx9LCJBdXRvU2l6ZSI6MCwiRm9yZWdyb3VuZCI6eyIkaWQiOiI2ODciLCJDb2xvciI6eyIkaWQiOiI2O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4OSIsIlRvcCI6MCwiTGVmdCI6MCwiUmlnaHQiOjAsIkJvdHRvbSI6MH0sIlBhZGRpbmciOnsiJGlkIjoiNjkwIiwiVG9wIjowLCJMZWZ0IjowLCJSaWdodCI6MCwiQm90dG9tIjowfSwiQmFja2dyb3VuZCI6eyIkcmVmIjoiMTI0In0sIklzVmlzaWJsZSI6dHJ1ZSwiV2lkdGgiOjAuMCwiSGVpZ2h0IjowLjAsIkJvcmRlclN0eWxlIjp7IiRpZCI6IjY5MSIsIkxpbmVDb2xvciI6bnVsbCwiTGluZVdlaWdodCI6MC4wLCJMaW5lVHlwZSI6MCwiUGFyZW50U3R5bGUiOm51bGx9LCJQYXJlbnRTdHlsZSI6bnVsbH0sIkRhdGVGb3JtYXQiOnsiJGlkIjoiNj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yLCJTbWFydER1cmF0aW9uQWN0aXZhdGVkIjpmYWxzZSwiRGF0ZUZvcm1hdCI6eyIkcmVmIjoiNjkyIn0sIklkIjoiNTI2ZGU1YjYtOWU5Ny00OTdmLTlhNTYtMjVkNDUzYmViNjIzIiwiSW1wb3J0SWQiOm51bGwsIlRpdGxlIjoiSW50ZWdyYXRpb24gSUkiLCJOb3RlIjpudWxsLCJIeXBlcmxpbmsiOnsiJGlkIjoiNjkzIiwiQWRkcmVzcyI6IiIsIlN1YkFkZHJlc3MiOiIifSwiSXNDaGFuZ2VkIjpmYWxzZSwiSXNOZXciOmZhbHNlfSwiSW5kZXgiOjB9LHsiJGlkIjoiNjk0IiwiX2F0dGFjaGVkTWlsZXN0b25lcyI6W10sIlRhc2tEZWZpbml0aW9uIjp7IiRpZCI6IjY5NSIsIkdyb3VwTmFtZSI6IjRkMWYyMDc5LTIyZTctNDdiNy04YjZjLTY4Yzk4YzFiNjgzMyIsIlN0YXJ0RGF0ZSI6IjIwMTktMDgtMThUMDA6MDA6MDBaIiwiRW5kRGF0ZSI6IjIwMTktMTAtMDRUMTE6NTk6MDAiLCJQZXJjZW50YWdlQ29tcGxldGUiOm51bGwsIlN0eWxlIjp7IiRpZCI6IjY5NiIsIlNoYXBlIjo2LCJTaGFwZVRoaWNrbmVzcyI6MSwiRHVyYXRpb25Gb3JtYXQiOjAsIkluY2x1ZGVOb25Xb3JraW5nRGF5c0luRHVyYXRpb24iOmZhbHNlLCJQZXJjZW50YWdlQ29tcGxldGVTdHlsZSI6eyIkaWQiOiI2OTciLCJGb250U2V0dGluZ3MiOnsiJGlkIjoiNjk4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Y5OSIsIlRvcCI6MCwiTGVmdCI6MCwiUmlnaHQiOjAsIkJvdHRvbSI6MH0sIlBhZGRpbmciOnsiJGlkIjoiNzAwIiwiVG9wIjowLCJMZWZ0IjowLCJSaWdodCI6MCwiQm90dG9tIjowfSwiQmFja2dyb3VuZCI6eyIkcmVmIjoiODkifSwiSXNWaXNpYmxlIjp0cnVlLCJXaWR0aCI6MC4wLCJIZWlnaHQiOjAuMCwiQm9yZGVyU3R5bGUiOnsiJGlkIjoiNzAxIiwiTGluZUNvbG9yIjpudWxsLCJMaW5lV2VpZ2h0IjowLjAsIkxpbmVUeXBlIjowLCJQYXJlbnRTdHlsZSI6bnVsbH0sIlBhcmVudFN0eWxlIjpudWxsfSwiRHVyYXRpb25TdHlsZSI6eyIkaWQiOiI3MDIiLCJGb250U2V0dGluZ3MiOnsiJGlkIjoiNzAzIiwiRm9udFNpemUiOjEwLCJGb250TmFtZSI6IkNhbGlicmkiLCJJc0JvbGQiOmZhbHNlLCJJc0l0YWxpYyI6ZmFsc2UsIklzVW5kZXJsaW5lZCI6ZmFsc2UsIlBhcmVudFN0eWxlIjpudWxsfSwiQXV0b1NpemUiOjAsIkZvcmVncm91bmQiOnsiJGlkIjoiNzA0IiwiQ29sb3IiOnsiJHJlZiI6IjkzIn19LCJNYXhXaWR0aCI6MjAwLjAsIk1heEhlaWdodCI6IkluZmluaXR5IiwiU21hcnRGb3JlZ3JvdW5kSXNBY3RpdmUiOmZhbHNlLCJIb3Jpem9udGFsQWxpZ25tZW50IjowLCJWZXJ0aWNhbEFsaWdubWVudCI6MCwiU21hcnRGb3JlZ3JvdW5kIjpudWxsLCJCYWNrZ3JvdW5kRmlsbFR5cGUiOjAsIk1hcmdpbiI6eyIkaWQiOiI3MDUiLCJUb3AiOjAsIkxlZnQiOjAsIlJpZ2h0IjowLCJCb3R0b20iOjB9LCJQYWRkaW5nIjp7IiRpZCI6IjcwNiIsIlRvcCI6MCwiTGVmdCI6MCwiUmlnaHQiOjAsIkJvdHRvbSI6MH0sIkJhY2tncm91bmQiOnsiJHJlZiI6Ijk2In0sIklzVmlzaWJsZSI6dHJ1ZSwiV2lkdGgiOjAuMCwiSGVpZ2h0IjowLjAsIkJvcmRlclN0eWxlIjp7IiRpZCI6IjcwNyIsIkxpbmVDb2xvciI6bnVsbCwiTGluZVdlaWdodCI6MC4wLCJMaW5lVHlwZSI6MCwiUGFyZW50U3R5bGUiOm51bGx9LCJQYXJlbnRTdHlsZSI6bnVsbH0sIkhvcml6b250YWxDb25uZWN0b3JTdHlsZSI6eyIkaWQiOiI3MDgiLCJMaW5lQ29sb3IiOnsiJHJlZiI6Ijk4In0sIkxpbmVXZWlnaHQiOjEuMCwiTGluZVR5cGUiOjAsIlBhcmVudFN0eWxlIjpudWxsfSwiVmVydGljYWxDb25uZWN0b3JTdHlsZSI6eyIkaWQiOiI3MDk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xMCIsIk1hcmdpbiI6eyIkaWQiOiI3MTEiLCJUb3AiOjAsIkxlZnQiOjQsIlJpZ2h0Ijo0LCJCb3R0b20iOjB9LCJQYWRkaW5nIjp7IiRpZCI6IjcxMiIsIlRvcCI6MCwiTGVmdCI6MCwiUmlnaHQiOjAsIkJvdHRvbSI6MH0sIkJhY2tncm91bmQiOnsiJGlkIjoiNzEzIiwiQ29sb3IiOnsiJGlkIjoiNzE0IiwiQSI6MjU1LCJSIjoyNTQsIkciOjE4NiwiQiI6MTB9fSwiSXNWaXNpYmxlIjp0cnVlLCJXaWR0aCI6MC4wLCJIZWlnaHQiOjE2LjAsIkJvcmRlclN0eWxlIjp7IiRpZCI6IjcxNSIsIkxpbmVDb2xvciI6eyIkcmVmIjoiMTA5In0sIkxpbmVXZWlnaHQiOjAuMCwiTGluZVR5cGUiOjAsIlBhcmVudFN0eWxlIjpudWxsfSwiUGFyZW50U3R5bGUiOm51bGx9LCJUaXRsZVN0eWxlIjp7IiRpZCI6IjcxNiIsIkZvbnRTZXR0aW5ncyI6eyIkaWQiOiI3MTciLCJGb250U2l6ZSI6MTEsIkZvbnROYW1lIjoiQ2FsaWJyaSIsIklzQm9sZCI6ZmFsc2UsIklzSXRhbGljIjpmYWxzZSwiSXNVbmRlcmxpbmVkIjpmYWxzZSwiUGFyZW50U3R5bGUiOm51bGx9LCJBdXRvU2l6ZSI6MCwiRm9yZWdyb3VuZCI6eyIkaWQiOiI3MTgiLCJDb2xvciI6eyIkaWQiOiI3MTkiLCJBIjoyNTUsIlIiOjcyLCJHIjo3MiwiQiI6NzJ9fSwiTWF4V2lkdGgiOjk2MC4wLCJNYXhIZWlnaHQiOiJJbmZpbml0eSIsIlNtYXJ0Rm9yZWdyb3VuZElzQWN0aXZlIjpmYWxzZSwiSG9yaXpvbnRhbEFsaWdubWVudCI6MSwiVmVydGljYWxBbGlnbm1lbnQiOjAsIlNtYXJ0Rm9yZWdyb3VuZCI6bnVsbCwiQmFja2dyb3VuZEZpbGxUeXBlIjowLCJNYXJnaW4iOnsiJGlkIjoiNzIwIiwiVG9wIjowLCJMZWZ0IjowLCJSaWdodCI6MCwiQm90dG9tIjowfSwiUGFkZGluZyI6eyIkaWQiOiI3MjEiLCJUb3AiOjAsIkxlZnQiOjAsIlJpZ2h0IjowLCJCb3R0b20iOjB9LCJCYWNrZ3JvdW5kIjp7IiRyZWYiOiIxMTcifSwiSXNWaXNpYmxlIjp0cnVlLCJXaWR0aCI6MC4wLCJIZWlnaHQiOjAuMCwiQm9yZGVyU3R5bGUiOnsiJGlkIjoiNzIyIiwiTGluZUNvbG9yIjpudWxsLCJMaW5lV2VpZ2h0IjowLjAsIkxpbmVUeXBlIjowLCJQYXJlbnRTdHlsZSI6bnVsbH0sIlBhcmVudFN0eWxlIjpudWxsfSwiRGF0ZVN0eWxlIjp7IiRpZCI6IjcyMyIsIkZvbnRTZXR0aW5ncyI6eyIkaWQiOiI3MjQiLCJGb250U2l6ZSI6MTAsIkZvbnROYW1lIjoiQ2FsaWJyaSIsIklzQm9sZCI6ZmFsc2UsIklzSXRhbGljIjpmYWxzZSwiSXNVbmRlcmxpbmVkIjpmYWxzZSwiUGFyZW50U3R5bGUiOm51bGx9LCJBdXRvU2l6ZSI6MCwiRm9yZWdyb3VuZCI6eyIkaWQiOiI3MjUiLCJDb2xvciI6eyIkaWQiOiI3M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yNyIsIlRvcCI6MCwiTGVmdCI6MCwiUmlnaHQiOjAsIkJvdHRvbSI6MH0sIlBhZGRpbmciOnsiJGlkIjoiNzI4IiwiVG9wIjowLCJMZWZ0IjowLCJSaWdodCI6MCwiQm90dG9tIjowfSwiQmFja2dyb3VuZCI6eyIkcmVmIjoiMTI0In0sIklzVmlzaWJsZSI6dHJ1ZSwiV2lkdGgiOjAuMCwiSGVpZ2h0IjowLjAsIkJvcmRlclN0eWxlIjp7IiRpZCI6IjcyOSIsIkxpbmVDb2xvciI6bnVsbCwiTGluZVdlaWdodCI6MC4wLCJMaW5lVHlwZSI6MCwiUGFyZW50U3R5bGUiOm51bGx9LCJQYXJlbnRTdHlsZSI6bnVsbH0sIkRhdGVGb3JtYXQiOnsiJGlkIjoiNzM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zLCJTbWFydER1cmF0aW9uQWN0aXZhdGVkIjpmYWxzZSwiRGF0ZUZvcm1hdCI6eyIkcmVmIjoiNzMwIn0sIklkIjoiMmU5MjFlOTUtY2Q4ZC00YjEzLWExMzUtMDBiYzdiMjFiZjRjIiwiSW1wb3J0SWQiOm51bGwsIlRpdGxlIjoiSW50ZWdyYXRpb24gSUlJIiwiTm90ZSI6bnVsbCwiSHlwZXJsaW5rIjp7IiRpZCI6IjczMSIsIkFkZHJlc3MiOiIiLCJTdWJBZGRyZXNzIjoiIn0sIklzQ2hhbmdlZCI6ZmFsc2UsIklzTmV3IjpmYWxzZX0sIkluZGV4IjowfV0sIk1pbGVzdG9uZXMiOlt7IiRpZCI6IjczMiIsIklkIjoiMjkwNmU2MmMtMmQ2NC00MjNhLThhNmYtZjBjZmZjZTM0M2ZkIiwiSW5kZXgiOjE2LCJHcm91cElkIjoiNzZjYTFkZTUtNzZlYS00MzBjLTk3MDctZjllZjRjYjBhMzY2IiwiVGl0bGUiOiJQZXJmb3JtYW5jZSBWYWxpZGF0aW9uIiwiRGF0ZVRpbWUiOiIyMDE5LTAzLTE0VDExOjU5OjAwIiwiUGVyY2VudGFnZUNvbXBsZXRlIjpudWxsLCJOb3RlIjpudWxsLCJTdHlsZSI6eyIkaWQiOiI3MzMiLCJUaXRsZVN0eWxlIjp7IiRpZCI6IjczNCIsIkZvbnRTZXR0aW5ncyI6eyIkaWQiOiI3MzUiLCJGb250U2l6ZSI6MTEsIkZvbnROYW1lIjoiQ2FsaWJyaSIsIklzQm9sZCI6dHJ1ZSwiSXNJdGFsaWMiOmZhbHNlLCJJc1VuZGVybGluZWQiOmZhbHNlLCJQYXJlbnRTdHlsZSI6bnVsbH0sIkF1dG9TaXplIjowLCJGb3JlZ3JvdW5kIjp7IiRpZCI6IjczNiIsIkNvbG9yIjp7IiRpZCI6IjczNyIsIkEiOjI1NSwiUiI6MTI3LCJHIjo5Ni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czOCIsIkZvbnRTZXR0aW5ncyI6eyIkaWQiOiI3MzkiLCJGb250U2l6ZSI6MTAsIkZvbnROYW1lIjoiQ2FsaWJyaSIsIklzQm9sZCI6ZmFsc2UsIklzSXRhbGljIjpmYWxzZSwiSXNVbmRlcmxpbmVkIjpmYWxzZSwiUGFyZW50U3R5bGUiOm51bGx9LCJBdXRvU2l6ZSI6MCwiRm9yZWdyb3VuZCI6eyIkaWQiOiI3NDAiLCJDb2xvciI6eyIkaWQiOiI3ND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yZWYiOiI4MCJ9LCJJc1Zpc2libGUiOmZhbHNlLCJXaWR0aCI6MC4wLCJIZWlnaHQiOjAuMCwiQm9yZGVyU3R5bGUiOm51bGwsIlBhcmVudFN0eWxlIjpudWxsfSwiVGl0bGVQb3NpdGlvbiI6IlJpZ2h0IiwiRGF0ZVBvc2l0aW9uIjoiTGVmdCIsIlNoYXBlVHlwZSI6MSwiU2hhcGVTaXplIjowLCJTaGFwZVN0eWxlIjp7IiRpZCI6Ijc0MiIsIk1hcmdpbiI6eyIkcmVmIjoiNjAifSwiUGFkZGluZyI6eyIkcmVmIjoiNjEifSwiQmFja2dyb3VuZCI6eyIkaWQiOiI3NDMiLCJDb2xvciI6eyIkaWQiOiI3NDQiLCJBIjoyNTUsIlIiOjIwNiwiRyI6MTQ2LCJCIjowfX0sIklzVmlzaWJsZSI6dHJ1ZSwiV2lkdGgiOjEyLjAsIkhlaWdodCI6MTQuMCwiQm9yZGVyU3R5bGUiOnsiJGlkIjoiNzQ1IiwiTGluZUNvbG9yIjp7IiRyZWYiOiI2NSJ9LCJMaW5lV2VpZ2h0IjowLjAsIkxpbmVUeXBlIjowLCJQYXJlbnRTdHlsZSI6bnVsbH0sIlBhcmVudFN0eWxlIjpudWxsfSwiRGF0ZUZvcm1hdCI6eyIkaWQiOiI3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3NDciLCJBZGRyZXNzIjoiIiwiU3ViQWRkcmVzcyI6IiJ9LCJJbXBvcnRJZCI6IiJ9LHsiJGlkIjoiNzQ4IiwiSWQiOiI0YmVlMWNiZS03Mjc1LTRhNzAtOGViMS02ZWFlYTFkM2Q0MmMiLCJJbmRleCI6MTcsIkdyb3VwSWQiOiI3NmNhMWRlNS03NmVhLTQzMGMtOTcwNy1mOWVmNGNiMGEzNjYiLCJUaXRsZSI6IlRlc3QgQ29tcGxldGUiLCJEYXRlVGltZSI6IjIwMTktMDUtMTRUMTE6NTk6MDAiLCJQZXJjZW50YWdlQ29tcGxldGUiOm51bGwsIk5vdGUiOm51bGwsIlN0eWxlIjp7IiRpZCI6Ijc0OSIsIlRpdGxlU3R5bGUiOnsiJGlkIjoiNzUwIiwiRm9udFNldHRpbmdzIjp7IiRpZCI6Ijc1MSIsIkZvbnRTaXplIjoxMSwiRm9udE5hbWUiOiJDYWxpYnJpIiwiSXNCb2xkIjp0cnVlLCJJc0l0YWxpYyI6ZmFsc2UsIklzVW5kZXJsaW5lZCI6ZmFsc2UsIlBhcmVudFN0eWxlIjpudWxsfSwiQXV0b1NpemUiOjAsIkZvcmVncm91bmQiOnsiJGlkIjoiNzUyIiwiQ29sb3IiOnsiJGlkIjoiNzUzIiwiQSI6MjU1LCJSIjoxMjcsIkciOjk2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zU0IiwiRm9udFNldHRpbmdzIjp7IiRpZCI6Ijc1NSIsIkZvbnRTaXplIjoxMCwiRm9udE5hbWUiOiJDYWxpYnJpIiwiSXNCb2xkIjpmYWxzZSwiSXNJdGFsaWMiOmZhbHNlLCJJc1VuZGVybGluZWQiOmZhbHNlLCJQYXJlbnRTdHlsZSI6bnVsbH0sIkF1dG9TaXplIjowLCJGb3JlZ3JvdW5kIjp7IiRpZCI6Ijc1NiIsIkNvbG9yIjp7IiRpZCI6Ijc1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ZmFsc2UsIldpZHRoIjowLjAsIkhlaWdodCI6MC4wLCJCb3JkZXJTdHlsZSI6bnVsbCwiUGFyZW50U3R5bGUiOm51bGx9LCJUaXRsZVBvc2l0aW9uIjoiUmlnaHQiLCJEYXRlUG9zaXRpb24iOiJMZWZ0IiwiU2hhcGVUeXBlIjoxLCJTaGFwZVNpemUiOjAsIlNoYXBlU3R5bGUiOnsiJGlkIjoiNzU4IiwiTWFyZ2luIjp7IiRyZWYiOiI2MCJ9LCJQYWRkaW5nIjp7IiRyZWYiOiI2MSJ9LCJCYWNrZ3JvdW5kIjp7IiRpZCI6Ijc1OSIsIkNvbG9yIjp7IiRpZCI6Ijc2MCIsIkEiOjI1NSwiUiI6MjA2LCJHIjoxNDYsIkIiOjB9fSwiSXNWaXNpYmxlIjp0cnVlLCJXaWR0aCI6MTIuMCwiSGVpZ2h0IjoxNC4wLCJCb3JkZXJTdHlsZSI6eyIkaWQiOiI3NjEiLCJMaW5lQ29sb3IiOnsiJHJlZiI6IjY1In0sIkxpbmVXZWlnaHQiOjAuMCwiTGluZVR5cGUiOjAsIlBhcmVudFN0eWxlIjpudWxsfSwiUGFyZW50U3R5bGUiOm51bGx9LCJEYXRlRm9ybWF0Ijp7IiRpZCI6Ijc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2MyIsIkFkZHJlc3MiOiIiLCJTdWJBZGRyZXNzIjoiIn0sIkltcG9ydElkIjoiIn0seyIkaWQiOiI3NjQiLCJJZCI6IjA5MTlhZThlLWY5Y2UtNGJjOC04OTc0LTlmZmM0Zjg5MmI1NiIsIkluZGV4IjoxOCwiR3JvdXBJZCI6Ijc2Y2ExZGU1LTc2ZWEtNDMwYy05NzA3LWY5ZWY0Y2IwYTM2NiIsIlRpdGxlIjoiTW9uaXRvcmluZyIsIkRhdGVUaW1lIjoiMjAxOS0wNi0yNlQxMTo1OTowMCIsIlBlcmNlbnRhZ2VDb21wbGV0ZSI6bnVsbCwiTm90ZSI6bnVsbCwiU3R5bGUiOnsiJGlkIjoiNzY1IiwiVGl0bGVTdHlsZSI6eyIkaWQiOiI3NjYiLCJGb250U2V0dGluZ3MiOnsiJGlkIjoiNzY3IiwiRm9udFNpemUiOjExLCJGb250TmFtZSI6IkNhbGlicmkiLCJJc0JvbGQiOnRydWUsIklzSXRhbGljIjpmYWxzZSwiSXNVbmRlcmxpbmVkIjpmYWxzZSwiUGFyZW50U3R5bGUiOm51bGx9LCJBdXRvU2l6ZSI6MCwiRm9yZWdyb3VuZCI6eyIkaWQiOiI3NjgiLCJDb2xvciI6eyIkaWQiOiI3NjkiLCJBIjoyNTUsIlIiOjEyNywiRyI6OTY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3NzAiLCJGb250U2V0dGluZ3MiOnsiJGlkIjoiNzcxIiwiRm9udFNpemUiOjEwLCJGb250TmFtZSI6IkNhbGlicmkiLCJJc0JvbGQiOmZhbHNlLCJJc0l0YWxpYyI6ZmFsc2UsIklzVW5kZXJsaW5lZCI6ZmFsc2UsIlBhcmVudFN0eWxlIjpudWxsfSwiQXV0b1NpemUiOjAsIkZvcmVncm91bmQiOnsiJGlkIjoiNzcyIiwiQ29sb3IiOnsiJGlkIjoiNzc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CwiU2hhcGVTdHlsZSI6eyIkaWQiOiI3NzQiLCJNYXJnaW4iOnsiJHJlZiI6IjYwIn0sIlBhZGRpbmciOnsiJHJlZiI6IjYxIn0sIkJhY2tncm91bmQiOnsiJGlkIjoiNzc1IiwiQ29sb3IiOnsiJGlkIjoiNzc2IiwiQSI6MjU1LCJSIjoyMDYsIkciOjE0NiwiQiI6MH19LCJJc1Zpc2libGUiOnRydWUsIldpZHRoIjoxMi4wLCJIZWlnaHQiOjE0LjAsIkJvcmRlclN0eWxlIjp7IiRpZCI6Ijc3NyIsIkxpbmVDb2xvciI6eyIkcmVmIjoiNjUifSwiTGluZVdlaWdodCI6MC4wLCJMaW5lVHlwZSI6MCwiUGFyZW50U3R5bGUiOm51bGx9LCJQYXJlbnRTdHlsZSI6bnVsbH0sIkRhdGVGb3JtYXQiOnsiJGlkIjoiNzc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zc5IiwiQWRkcmVzcyI6IiIsIlN1YkFkZHJlc3MiOiIifSwiSW1wb3J0SWQiOiIifSx7IiRpZCI6Ijc4MCIsIklkIjoiMTZhOWY3ODEtZmJjZi00MzQ4LWE5MGQtNDE4MzVmYTMyNDllIiwiSW5kZXgiOjE5LCJHcm91cElkIjoiNzZjYTFkZTUtNzZlYS00MzBjLTk3MDctZjllZjRjYjBhMzY2IiwiVGl0bGUiOiJQaGFzZSBTeW5jIiwiRGF0ZVRpbWUiOiIyMDE5LTA4LTIwVDExOjU5OjAwIiwiUGVyY2VudGFnZUNvbXBsZXRlIjpudWxsLCJOb3RlIjpudWxsLCJTdHlsZSI6eyIkaWQiOiI3ODEiLCJUaXRsZVN0eWxlIjp7IiRpZCI6Ijc4MiIsIkZvbnRTZXR0aW5ncyI6eyIkaWQiOiI3ODMiLCJGb250U2l6ZSI6MTEsIkZvbnROYW1lIjoiQ2FsaWJyaSIsIklzQm9sZCI6dHJ1ZSwiSXNJdGFsaWMiOmZhbHNlLCJJc1VuZGVybGluZWQiOmZhbHNlLCJQYXJlbnRTdHlsZSI6bnVsbH0sIkF1dG9TaXplIjowLCJGb3JlZ3JvdW5kIjp7IiRpZCI6Ijc4NCIsIkNvbG9yIjp7IiRpZCI6Ijc4NSIsIkEiOjI1NSwiUiI6MTI3LCJHIjo5Ni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c4NiIsIkZvbnRTZXR0aW5ncyI6eyIkaWQiOiI3ODciLCJGb250U2l6ZSI6MTAsIkZvbnROYW1lIjoiQ2FsaWJyaSIsIklzQm9sZCI6ZmFsc2UsIklzSXRhbGljIjpmYWxzZSwiSXNVbmRlcmxpbmVkIjpmYWxzZSwiUGFyZW50U3R5bGUiOm51bGx9LCJBdXRvU2l6ZSI6MCwiRm9yZWdyb3VuZCI6eyIkaWQiOiI3ODgiLCJDb2xvciI6eyIkaWQiOiI3ODk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yZWYiOiI4MCJ9LCJJc1Zpc2libGUiOmZhbHNlLCJXaWR0aCI6MC4wLCJIZWlnaHQiOjAuMCwiQm9yZGVyU3R5bGUiOm51bGwsIlBhcmVudFN0eWxlIjpudWxsfSwiVGl0bGVQb3NpdGlvbiI6IlJpZ2h0IiwiRGF0ZVBvc2l0aW9uIjoiTGVmdCIsIlNoYXBlVHlwZSI6MSwiU2hhcGVTaXplIjowLCJTaGFwZVN0eWxlIjp7IiRpZCI6Ijc5MCIsIk1hcmdpbiI6eyIkcmVmIjoiNjAifSwiUGFkZGluZyI6eyIkcmVmIjoiNjEifSwiQmFja2dyb3VuZCI6eyIkaWQiOiI3OTEiLCJDb2xvciI6eyIkaWQiOiI3OTIiLCJBIjoyNTUsIlIiOjIwNiwiRyI6MTQ2LCJCIjowfX0sIklzVmlzaWJsZSI6dHJ1ZSwiV2lkdGgiOjEyLjAsIkhlaWdodCI6MTQuMCwiQm9yZGVyU3R5bGUiOnsiJGlkIjoiNzkzIiwiTGluZUNvbG9yIjp7IiRyZWYiOiI2NSJ9LCJMaW5lV2VpZ2h0IjowLjAsIkxpbmVUeXBlIjowLCJQYXJlbnRTdHlsZSI6bnVsbH0sIlBhcmVudFN0eWxlIjpudWxsfSwiRGF0ZUZvcm1hdCI6eyIkaWQiOiI3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3OTUiLCJBZGRyZXNzIjoiIiwiU3ViQWRkcmVzcyI6IiJ9LCJJbXBvcnRJZCI6IiJ9LHsiJGlkIjoiNzk2IiwiSWQiOiJmYThjMWIxYS1kOWY5LTRmOGUtOTBiMy0yNzQzN2Y5MDJhMTEiLCJJbmRleCI6MjAsIkdyb3VwSWQiOiI3NmNhMWRlNS03NmVhLTQzMGMtOTcwNy1mOWVmNGNiMGEzNjYiLCJUaXRsZSI6IkxvYWQgQmFsYW5jZSIsIkRhdGVUaW1lIjoiMjAxOS0xMC0wMlQxMTo1OTowMCIsIlBlcmNlbnRhZ2VDb21wbGV0ZSI6bnVsbCwiTm90ZSI6bnVsbCwiU3R5bGUiOnsiJGlkIjoiNzk3IiwiVGl0bGVTdHlsZSI6eyIkaWQiOiI3OTgiLCJGb250U2V0dGluZ3MiOnsiJGlkIjoiNzk5IiwiRm9udFNpemUiOjExLCJGb250TmFtZSI6IkNhbGlicmkiLCJJc0JvbGQiOnRydWUsIklzSXRhbGljIjpmYWxzZSwiSXNVbmRlcmxpbmVkIjpmYWxzZSwiUGFyZW50U3R5bGUiOm51bGx9LCJBdXRvU2l6ZSI6MCwiRm9yZWdyb3VuZCI6eyIkaWQiOiI4MDAiLCJDb2xvciI6eyIkaWQiOiI4MDEiLCJBIjoyNTUsIlIiOjEyNywiRyI6OTY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4MDIiLCJGb250U2V0dGluZ3MiOnsiJGlkIjoiODAzIiwiRm9udFNpemUiOjEwLCJGb250TmFtZSI6IkNhbGlicmkiLCJJc0JvbGQiOmZhbHNlLCJJc0l0YWxpYyI6ZmFsc2UsIklzVW5kZXJsaW5lZCI6ZmFsc2UsIlBhcmVudFN0eWxlIjpudWxsfSwiQXV0b1NpemUiOjAsIkZvcmVncm91bmQiOnsiJGlkIjoiODA0IiwiQ29sb3IiOnsiJGlkIjoiODA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CwiU2hhcGVTdHlsZSI6eyIkaWQiOiI4MDYiLCJNYXJnaW4iOnsiJHJlZiI6IjYwIn0sIlBhZGRpbmciOnsiJHJlZiI6IjYxIn0sIkJhY2tncm91bmQiOnsiJGlkIjoiODA3IiwiQ29sb3IiOnsiJGlkIjoiODA4IiwiQSI6MjU1LCJSIjoyMDYsIkciOjE0NiwiQiI6MH19LCJJc1Zpc2libGUiOnRydWUsIldpZHRoIjoxMi4wLCJIZWlnaHQiOjE0LjAsIkJvcmRlclN0eWxlIjp7IiRpZCI6IjgwOSIsIkxpbmVDb2xvciI6eyIkcmVmIjoiNjUifSwiTGluZVdlaWdodCI6MC4wLCJMaW5lVHlwZSI6MCwiUGFyZW50U3R5bGUiOm51bGx9LCJQYXJlbnRTdHlsZSI6bnVsbH0sIkRhdGVGb3JtYXQiOnsiJGlkIjoiODE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ODExIiwiQWRkcmVzcyI6IiIsIlN1YkFkZHJlc3MiOiIifSwiSW1wb3J0SWQiOiIifV19LHsiJGlkIjoiODEyIiwiSWQiOiI4OTExYmNlYi02Nzk0LTQxYWQtYjM3NS02YTc5NGI2ODJmMzEiLCJJbmRleCI6MjQsIkhlYWRlclRleHQiOiJEZXZlbG9wIiwiU3R5bGUiOnsiJGlkIjoiODEzIiwiSGVhZGVyU3R5bGUiOnsiJGlkIjoiODE0IiwiVGV4dFN0eWxlIjp7IiRpZCI6IjgxNSIsIkZvbnRTZXR0aW5ncyI6eyIkaWQiOiI4MTYiLCJGb250U2l6ZSI6MTAsIkZvbnROYW1lIjoiRnJhbmtsaW4gR290aGljIE1lZGl1bSIsIklzQm9sZCI6ZmFsc2UsIklzSXRhbGljIjpmYWxzZSwiSXNVbmRlcmxpbmVkIjpmYWxzZSwiUGFyZW50U3R5bGUiOm51bGx9LCJBdXRvU2l6ZSI6MCwiRm9yZWdyb3VuZCI6eyIkaWQiOiI4MTciLCJDb2xvciI6eyIkaWQiOiI4MTgiLCJBIjoyNTUsIlIiOjM5LCJHIjoxMDMsIkIiOjB9fSwiTWF4V2lkdGgiOjAuMCwiTWF4SGVpZ2h0IjowLjAsIlNtYXJ0Rm9yZWdyb3VuZElzQWN0aXZlIjpmYWxzZSwiSG9yaXpvbnRhbEFsaWdubWVudCI6MCwiVmVydGljYWxBbGlnbm1lbnQiOjAsIlNtYXJ0Rm9yZWdyb3VuZCI6bnVsbCwiQmFja2dyb3VuZEZpbGxUeXBlIjowLCJNYXJnaW4iOnsiJHJlZiI6IjE0MCJ9LCJQYWRkaW5nIjp7IiRyZWYiOiIxNDEifSwiQmFja2dyb3VuZCI6bnVsbCwiSXNWaXNpYmxlIjpmYWxzZSwiV2lkdGgiOjAuMCwiSGVpZ2h0IjowLjAsIkJvcmRlclN0eWxlIjpudWxsLCJQYXJlbnRTdHlsZSI6bnVsbH0sIlJlY3RhbmdsZVN0eWxlIjp7IiRpZCI6IjgxOSIsIk1hcmdpbiI6eyIkcmVmIjoiMTQzIn0sIlBhZGRpbmciOnsiJHJlZiI6IjE0NCJ9LCJCYWNrZ3JvdW5kIjp7IiRpZCI6IjgyMCIsIkNvbG9yIjp7IiRpZCI6IjgyMSIsIkEiOjEyNywiUiI6MTEyLCJHIjoxNzMsIkIiOjcxfX0sIklzVmlzaWJsZSI6ZmFsc2UsIldpZHRoIjowLjAsIkhlaWdodCI6MC4wLCJCb3JkZXJTdHlsZSI6eyIkaWQiOiI4MjIiLCJMaW5lQ29sb3IiOnsiJHJlZiI6IjE0OCJ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4MjMiLCJNYXJnaW4iOnsiJHJlZiI6IjE1MyJ9LCJQYWRkaW5nIjp7IiRyZWYiOiIxNTQifSwiQmFja2dyb3VuZCI6eyIkaWQiOiI4MjQiLCJDb2xvciI6eyIkaWQiOiI4MjUiLCJBIjozOCwiUiI6MTEyLCJHIjoxNzMsIkIiOjcxfX0sIklzVmlzaWJsZSI6dHJ1ZSwiV2lkdGgiOjAuMCwiSGVpZ2h0IjowLjAsIkJvcmRlclN0eWxlIjp7IiRpZCI6IjgyNiIsIkxpbmVDb2xvciI6eyIkcmVmIjoiMTU4In0sIkxpbmVXZWlnaHQiOjAuMCwiTGluZVR5cGUiOjAsIlBhcmVudFN0eWxlIjpudWxsfSwiUGFyZW50U3R5bGUiOm51bGx9LCJJc0Fib3ZlVGltZWJhbmQiOmZhbHNlLCJNYXJnaW4iOnsiJHJlZiI6IjE2MCJ9LCJQYWRkaW5nIjp7IiRyZWYiOiIxNjEifSwiSXNWaXNpYmxlIjp0cnVlLCJXaWR0aCI6MC4wLCJIZWlnaHQiOjAuMCwiQm9yZGVyU3R5bGUiOm51bGwsIlBhcmVudFN0eWxlIjpudWxsfSwiVGFza3MiOlt7IiRpZCI6IjgyNyIsIl9hdHRhY2hlZE1pbGVzdG9uZXMiOltdLCJUYXNrRGVmaW5pdGlvbiI6eyIkaWQiOiI4MjgiLCJHcm91cE5hbWUiOiI5ZTMyOGE0Ny04MjEwLTQyNTUtYWY4Ni00NTVjMDk2NjZhZTUiLCJTdGFydERhdGUiOiIyMDE5LTA0LTAxVDAwOjAwOjAwIiwiRW5kRGF0ZSI6IjIwMTktMDUtMTNUMTE6NTk6MDAiLCJQZXJjZW50YWdlQ29tcGxldGUiOm51bGwsIlN0eWxlIjp7IiRpZCI6IjgyOSIsIlNoYXBlIjozLCJTaGFwZVRoaWNrbmVzcyI6MCwiRHVyYXRpb25Gb3JtYXQiOjAsIkluY2x1ZGVOb25Xb3JraW5nRGF5c0luRHVyYXRpb24iOmZhbHNlLCJQZXJjZW50YWdlQ29tcGxldGVTdHlsZSI6eyIkaWQiOiI4MzAiLCJGb250U2V0dGluZ3MiOnsiJGlkIjoiODM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gzMiIsIlRvcCI6MCwiTGVmdCI6MCwiUmlnaHQiOjAsIkJvdHRvbSI6MH0sIlBhZGRpbmciOnsiJGlkIjoiODMzIiwiVG9wIjowLCJMZWZ0IjowLCJSaWdodCI6MCwiQm90dG9tIjowfSwiQmFja2dyb3VuZCI6eyIkcmVmIjoiODkifSwiSXNWaXNpYmxlIjp0cnVlLCJXaWR0aCI6MC4wLCJIZWlnaHQiOjAuMCwiQm9yZGVyU3R5bGUiOnsiJGlkIjoiODM0IiwiTGluZUNvbG9yIjpudWxsLCJMaW5lV2VpZ2h0IjowLjAsIkxpbmVUeXBlIjowLCJQYXJlbnRTdHlsZSI6bnVsbH0sIlBhcmVudFN0eWxlIjpudWxsfSwiRHVyYXRpb25TdHlsZSI6eyIkaWQiOiI4MzUiLCJGb250U2V0dGluZ3MiOnsiJGlkIjoiODM2IiwiRm9udFNpemUiOjEwLCJGb250TmFtZSI6IkNhbGlicmkiLCJJc0JvbGQiOmZhbHNlLCJJc0l0YWxpYyI6ZmFsc2UsIklzVW5kZXJsaW5lZCI6ZmFsc2UsIlBhcmVudFN0eWxlIjpudWxsfSwiQXV0b1NpemUiOjAsIkZvcmVncm91bmQiOnsiJGlkIjoiODM3IiwiQ29sb3IiOnsiJHJlZiI6IjkzIn19LCJNYXhXaWR0aCI6MjAwLjAsIk1heEhlaWdodCI6IkluZmluaXR5IiwiU21hcnRGb3JlZ3JvdW5kSXNBY3RpdmUiOmZhbHNlLCJIb3Jpem9udGFsQWxpZ25tZW50IjowLCJWZXJ0aWNhbEFsaWdubWVudCI6MCwiU21hcnRGb3JlZ3JvdW5kIjpudWxsLCJCYWNrZ3JvdW5kRmlsbFR5cGUiOjAsIk1hcmdpbiI6eyIkaWQiOiI4MzgiLCJUb3AiOjAsIkxlZnQiOjAsIlJpZ2h0IjowLCJCb3R0b20iOjB9LCJQYWRkaW5nIjp7IiRpZCI6IjgzOSIsIlRvcCI6MCwiTGVmdCI6MCwiUmlnaHQiOjAsIkJvdHRvbSI6MH0sIkJhY2tncm91bmQiOnsiJHJlZiI6Ijk2In0sIklzVmlzaWJsZSI6dHJ1ZSwiV2lkdGgiOjAuMCwiSGVpZ2h0IjowLjAsIkJvcmRlclN0eWxlIjp7IiRpZCI6Ijg0MCIsIkxpbmVDb2xvciI6bnVsbCwiTGluZVdlaWdodCI6MC4wLCJMaW5lVHlwZSI6MCwiUGFyZW50U3R5bGUiOm51bGx9LCJQYXJlbnRTdHlsZSI6bnVsbH0sIkhvcml6b250YWxDb25uZWN0b3JTdHlsZSI6eyIkaWQiOiI4NDEiLCJMaW5lQ29sb3IiOnsiJHJlZiI6Ijk4In0sIkxpbmVXZWlnaHQiOjEuMCwiTGluZVR5cGUiOjAsIlBhcmVudFN0eWxlIjpudWxsfSwiVmVydGljYWxDb25uZWN0b3JTdHlsZSI6eyIkaWQiOiI4NDI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g0MyIsIk1hcmdpbiI6eyIkaWQiOiI4NDQiLCJUb3AiOjAsIkxlZnQiOjQsIlJpZ2h0Ijo0LCJCb3R0b20iOjB9LCJQYWRkaW5nIjp7IiRpZCI6Ijg0NSIsIlRvcCI6MCwiTGVmdCI6MCwiUmlnaHQiOjAsIkJvdHRvbSI6MH0sIkJhY2tncm91bmQiOnsiJGlkIjoiODQ2IiwiQ29sb3IiOnsiJGlkIjoiODQ3IiwiQSI6MjU1LCJSIjoxMTYsIkciOjE3MywiQiI6NzN9fSwiSXNWaXNpYmxlIjp0cnVlLCJXaWR0aCI6MC4wLCJIZWlnaHQiOjEzLjQyNjY2NjY2NjY2NjY3NywiQm9yZGVyU3R5bGUiOnsiJGlkIjoiODQ4IiwiTGluZUNvbG9yIjp7IiRyZWYiOiIxMDkifSwiTGluZVdlaWdodCI6MC4wLCJMaW5lVHlwZSI6MCwiUGFyZW50U3R5bGUiOm51bGx9LCJQYXJlbnRTdHlsZSI6bnVsbH0sIlRpdGxlU3R5bGUiOnsiJGlkIjoiODQ5IiwiRm9udFNldHRpbmdzIjp7IiRpZCI6Ijg1MCIsIkZvbnRTaXplIjoxMSwiRm9udE5hbWUiOiJDYWxpYnJpIiwiSXNCb2xkIjpmYWxzZSwiSXNJdGFsaWMiOmZhbHNlLCJJc1VuZGVybGluZWQiOmZhbHNlLCJQYXJlbnRTdHlsZSI6bnVsbH0sIkF1dG9TaXplIjowLCJGb3JlZ3JvdW5kIjp7IiRpZCI6Ijg1MSIsIkNvbG9yIjp7IiRpZCI6Ijg1M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4NTMiLCJUb3AiOjAsIkxlZnQiOjAsIlJpZ2h0IjowLCJCb3R0b20iOjB9LCJQYWRkaW5nIjp7IiRpZCI6Ijg1NCIsIlRvcCI6MCwiTGVmdCI6MCwiUmlnaHQiOjAsIkJvdHRvbSI6MH0sIkJhY2tncm91bmQiOnsiJHJlZiI6IjExNyJ9LCJJc1Zpc2libGUiOnRydWUsIldpZHRoIjowLjAsIkhlaWdodCI6MC4wLCJCb3JkZXJTdHlsZSI6eyIkaWQiOiI4NTUiLCJMaW5lQ29sb3IiOm51bGwsIkxpbmVXZWlnaHQiOjAuMCwiTGluZVR5cGUiOjAsIlBhcmVudFN0eWxlIjpudWxsfSwiUGFyZW50U3R5bGUiOm51bGx9LCJEYXRlU3R5bGUiOnsiJGlkIjoiODU2IiwiRm9udFNldHRpbmdzIjp7IiRpZCI6Ijg1NyIsIkZvbnRTaXplIjoxMCwiRm9udE5hbWUiOiJDYWxpYnJpIiwiSXNCb2xkIjpmYWxzZSwiSXNJdGFsaWMiOmZhbHNlLCJJc1VuZGVybGluZWQiOmZhbHNlLCJQYXJlbnRTdHlsZSI6bnVsbH0sIkF1dG9TaXplIjowLCJGb3JlZ3JvdW5kIjp7IiRpZCI6Ijg1OCIsIkNvbG9yIjp7IiRpZCI6Ijg1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YwIiwiVG9wIjowLCJMZWZ0IjowLCJSaWdodCI6MCwiQm90dG9tIjowfSwiUGFkZGluZyI6eyIkaWQiOiI4NjEiLCJUb3AiOjAsIkxlZnQiOjAsIlJpZ2h0IjowLCJCb3R0b20iOjB9LCJCYWNrZ3JvdW5kIjp7IiRyZWYiOiIxMjQifSwiSXNWaXNpYmxlIjp0cnVlLCJXaWR0aCI6MC4wLCJIZWlnaHQiOjAuMCwiQm9yZGVyU3R5bGUiOnsiJGlkIjoiODYyIiwiTGluZUNvbG9yIjpudWxsLCJMaW5lV2VpZ2h0IjowLjAsIkxpbmVUeXBlIjowLCJQYXJlbnRTdHlsZSI6bnVsbH0sIlBhcmVudFN0eWxlIjpudWxsfSwiRGF0ZUZvcm1hdCI6eyIkaWQiOiI4Nj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jUsIlNtYXJ0RHVyYXRpb25BY3RpdmF0ZWQiOmZhbHNlLCJEYXRlRm9ybWF0Ijp7IiRyZWYiOiI4NjMifSwiSWQiOiI0N2NiZTg5Yy1kZjU1LTQxOTktOWFlMC1kM2FjNTI2MTk0ZjYiLCJJbXBvcnRJZCI6bnVsbCwiVGl0bGUiOiJBbHBoYSBCdWlsZCIsIk5vdGUiOm51bGwsIkh5cGVybGluayI6eyIkaWQiOiI4NjQiLCJBZGRyZXNzIjoiIiwiU3ViQWRkcmVzcyI6IiJ9LCJJc0NoYW5nZWQiOmZhbHNlLCJJc05ldyI6ZmFsc2V9LCJJbmRleCI6MH0seyIkaWQiOiI4NjUiLCJfYXR0YWNoZWRNaWxlc3RvbmVzIjpbXSwiVGFza0RlZmluaXRpb24iOnsiJGlkIjoiODY2IiwiR3JvdXBOYW1lIjoiOWUzMjhhNDctODIxMC00MjU1LWFmODYtNDU1YzA5NjY2YWU1IiwiU3RhcnREYXRlIjoiMjAxOS0wMy0wMVQwMDowMDowMCIsIkVuZERhdGUiOiIyMDE5LTA0LTAxVDExOjU5OjAwIiwiUGVyY2VudGFnZUNvbXBsZXRlIjpudWxsLCJTdHlsZSI6eyIkaWQiOiI4NjciLCJTaGFwZSI6MSwiU2hhcGVUaGlja25lc3MiOjAsIkR1cmF0aW9uRm9ybWF0IjowLCJJbmNsdWRlTm9uV29ya2luZ0RheXNJbkR1cmF0aW9uIjpmYWxzZSwiUGVyY2VudGFnZUNvbXBsZXRlU3R5bGUiOnsiJGlkIjoiODY4IiwiRm9udFNldHRpbmdzIjp7IiRpZCI6Ijg2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4NzAiLCJUb3AiOjAsIkxlZnQiOjAsIlJpZ2h0IjowLCJCb3R0b20iOjB9LCJQYWRkaW5nIjp7IiRpZCI6Ijg3MSIsIlRvcCI6MCwiTGVmdCI6MCwiUmlnaHQiOjAsIkJvdHRvbSI6MH0sIkJhY2tncm91bmQiOnsiJHJlZiI6Ijg5In0sIklzVmlzaWJsZSI6dHJ1ZSwiV2lkdGgiOjAuMCwiSGVpZ2h0IjowLjAsIkJvcmRlclN0eWxlIjp7IiRpZCI6Ijg3MiIsIkxpbmVDb2xvciI6bnVsbCwiTGluZVdlaWdodCI6MC4wLCJMaW5lVHlwZSI6MCwiUGFyZW50U3R5bGUiOm51bGx9LCJQYXJlbnRTdHlsZSI6bnVsbH0sIkR1cmF0aW9uU3R5bGUiOnsiJGlkIjoiODczIiwiRm9udFNldHRpbmdzIjp7IiRpZCI6Ijg3NCIsIkZvbnRTaXplIjoxMCwiRm9udE5hbWUiOiJDYWxpYnJpIiwiSXNCb2xkIjpmYWxzZSwiSXNJdGFsaWMiOmZhbHNlLCJJc1VuZGVybGluZWQiOmZhbHNlLCJQYXJlbnRTdHlsZSI6bnVsbH0sIkF1dG9TaXplIjowLCJGb3JlZ3JvdW5kIjp7IiRpZCI6Ijg3NSIsIkNvbG9yIjp7IiRyZWYiOiI5MyJ9fSwiTWF4V2lkdGgiOjIwMC4wLCJNYXhIZWlnaHQiOiJJbmZpbml0eSIsIlNtYXJ0Rm9yZWdyb3VuZElzQWN0aXZlIjpmYWxzZSwiSG9yaXpvbnRhbEFsaWdubWVudCI6MCwiVmVydGljYWxBbGlnbm1lbnQiOjAsIlNtYXJ0Rm9yZWdyb3VuZCI6bnVsbCwiQmFja2dyb3VuZEZpbGxUeXBlIjowLCJNYXJnaW4iOnsiJGlkIjoiODc2IiwiVG9wIjowLCJMZWZ0IjowLCJSaWdodCI6MCwiQm90dG9tIjowfSwiUGFkZGluZyI6eyIkaWQiOiI4NzciLCJUb3AiOjAsIkxlZnQiOjAsIlJpZ2h0IjowLCJCb3R0b20iOjB9LCJCYWNrZ3JvdW5kIjp7IiRyZWYiOiI5NiJ9LCJJc1Zpc2libGUiOnRydWUsIldpZHRoIjowLjAsIkhlaWdodCI6MC4wLCJCb3JkZXJTdHlsZSI6eyIkaWQiOiI4NzgiLCJMaW5lQ29sb3IiOm51bGwsIkxpbmVXZWlnaHQiOjAuMCwiTGluZVR5cGUiOjAsIlBhcmVudFN0eWxlIjpudWxsfSwiUGFyZW50U3R5bGUiOm51bGx9LCJIb3Jpem9udGFsQ29ubmVjdG9yU3R5bGUiOnsiJGlkIjoiODc5IiwiTGluZUNvbG9yIjp7IiRyZWYiOiI5OCJ9LCJMaW5lV2VpZ2h0IjoxLjAsIkxpbmVUeXBlIjowLCJQYXJlbnRTdHlsZSI6bnVsbH0sIlZlcnRpY2FsQ29ubmVjdG9yU3R5bGUiOnsiJGlkIjoiODgw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4ODEiLCJNYXJnaW4iOnsiJGlkIjoiODgyIiwiVG9wIjowLCJMZWZ0Ijo0LCJSaWdodCI6NCwiQm90dG9tIjowfSwiUGFkZGluZyI6eyIkaWQiOiI4ODMiLCJUb3AiOjAsIkxlZnQiOjAsIlJpZ2h0IjowLCJCb3R0b20iOjB9LCJCYWNrZ3JvdW5kIjp7IiRpZCI6Ijg4NCIsIkNvbG9yIjp7IiRpZCI6Ijg4NSIsIkEiOjI1NSwiUiI6MTE2LCJHIjoxNzMsIkIiOjczfX0sIklzVmlzaWJsZSI6dHJ1ZSwiV2lkdGgiOjAuMCwiSGVpZ2h0IjoxMy40MjY2NjY2NjY2NjY2NzcsIkJvcmRlclN0eWxlIjp7IiRpZCI6Ijg4NiIsIkxpbmVDb2xvciI6eyIkcmVmIjoiMTA5In0sIkxpbmVXZWlnaHQiOjAuMCwiTGluZVR5cGUiOjAsIlBhcmVudFN0eWxlIjpudWxsfSwiUGFyZW50U3R5bGUiOm51bGx9LCJUaXRsZVN0eWxlIjp7IiRpZCI6Ijg4NyIsIkZvbnRTZXR0aW5ncyI6eyIkaWQiOiI4ODgiLCJGb250U2l6ZSI6MTEsIkZvbnROYW1lIjoiQ2FsaWJyaSIsIklzQm9sZCI6ZmFsc2UsIklzSXRhbGljIjpmYWxzZSwiSXNVbmRlcmxpbmVkIjpmYWxzZSwiUGFyZW50U3R5bGUiOm51bGx9LCJBdXRvU2l6ZSI6MCwiRm9yZWdyb3VuZCI6eyIkaWQiOiI4ODkiLCJDb2xvciI6eyIkaWQiOiI4OTA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kxIiwiVG9wIjowLCJMZWZ0IjowLCJSaWdodCI6MCwiQm90dG9tIjowfSwiUGFkZGluZyI6eyIkaWQiOiI4OTIiLCJUb3AiOjAsIkxlZnQiOjAsIlJpZ2h0IjowLCJCb3R0b20iOjB9LCJCYWNrZ3JvdW5kIjp7IiRyZWYiOiIxMTcifSwiSXNWaXNpYmxlIjp0cnVlLCJXaWR0aCI6MC4wLCJIZWlnaHQiOjAuMCwiQm9yZGVyU3R5bGUiOnsiJGlkIjoiODkzIiwiTGluZUNvbG9yIjpudWxsLCJMaW5lV2VpZ2h0IjowLjAsIkxpbmVUeXBlIjowLCJQYXJlbnRTdHlsZSI6bnVsbH0sIlBhcmVudFN0eWxlIjpudWxsfSwiRGF0ZVN0eWxlIjp7IiRpZCI6Ijg5NCIsIkZvbnRTZXR0aW5ncyI6eyIkaWQiOiI4OTUiLCJGb250U2l6ZSI6MTAsIkZvbnROYW1lIjoiQ2FsaWJyaSIsIklzQm9sZCI6ZmFsc2UsIklzSXRhbGljIjpmYWxzZSwiSXNVbmRlcmxpbmVkIjpmYWxzZSwiUGFyZW50U3R5bGUiOm51bGx9LCJBdXRvU2l6ZSI6MCwiRm9yZWdyb3VuZCI6eyIkaWQiOiI4OTYiLCJDb2xvciI6eyIkaWQiOiI4OT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5OCIsIlRvcCI6MCwiTGVmdCI6MCwiUmlnaHQiOjAsIkJvdHRvbSI6MH0sIlBhZGRpbmciOnsiJGlkIjoiODk5IiwiVG9wIjowLCJMZWZ0IjowLCJSaWdodCI6MCwiQm90dG9tIjowfSwiQmFja2dyb3VuZCI6eyIkcmVmIjoiMTI0In0sIklzVmlzaWJsZSI6dHJ1ZSwiV2lkdGgiOjAuMCwiSGVpZ2h0IjowLjAsIkJvcmRlclN0eWxlIjp7IiRpZCI6IjkwMCIsIkxpbmVDb2xvciI6bnVsbCwiTGluZVdlaWdodCI6MC4wLCJMaW5lVHlwZSI6MCwiUGFyZW50U3R5bGUiOm51bGx9LCJQYXJlbnRTdHlsZSI6bnVsbH0sIkRhdGVGb3JtYXQiOnsiJGlkIjoiOTA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2LCJTbWFydER1cmF0aW9uQWN0aXZhdGVkIjpmYWxzZSwiRGF0ZUZvcm1hdCI6eyIkcmVmIjoiOTAxIn0sIklkIjoiY2YyNWU3Y2EtZWI5My00Yjc1LWIxZWYtZDJkYjcxOTA1YWQ1IiwiSW1wb3J0SWQiOm51bGwsIlRpdGxlIjoiUHJvdG90eXBlIiwiTm90ZSI6bnVsbCwiSHlwZXJsaW5rIjp7IiRpZCI6IjkwMiIsIkFkZHJlc3MiOiIiLCJTdWJBZGRyZXNzIjoiIn0sIklzQ2hhbmdlZCI6ZmFsc2UsIklzTmV3IjpmYWxzZX0sIkluZGV4IjowfSx7IiRpZCI6IjkwMyIsIl9hdHRhY2hlZE1pbGVzdG9uZXMiOltdLCJUYXNrRGVmaW5pdGlvbiI6eyIkaWQiOiI5MDQiLCJHcm91cE5hbWUiOm51bGwsIlN0YXJ0RGF0ZSI6IjIwMTktMDQtMDFUMDA6MDA6MDAiLCJFbmREYXRlIjoiMjAxOS0xMC0yMVQxMTo1OTowMCIsIlBlcmNlbnRhZ2VDb21wbGV0ZSI6bnVsbCwiU3R5bGUiOnsiJGlkIjoiOTA1IiwiU2hhcGUiOjYsIlNoYXBlVGhpY2tuZXNzIjoxLCJEdXJhdGlvbkZvcm1hdCI6MCwiSW5jbHVkZU5vbldvcmtpbmdEYXlzSW5EdXJhdGlvbiI6ZmFsc2UsIlBlcmNlbnRhZ2VDb21wbGV0ZVN0eWxlIjp7IiRpZCI6IjkwNiIsIkZvbnRTZXR0aW5ncyI6eyIkaWQiOiI5MDc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OTA4IiwiVG9wIjowLCJMZWZ0IjowLCJSaWdodCI6MCwiQm90dG9tIjowfSwiUGFkZGluZyI6eyIkaWQiOiI5MDkiLCJUb3AiOjAsIkxlZnQiOjAsIlJpZ2h0IjowLCJCb3R0b20iOjB9LCJCYWNrZ3JvdW5kIjp7IiRyZWYiOiI4OSJ9LCJJc1Zpc2libGUiOnRydWUsIldpZHRoIjowLjAsIkhlaWdodCI6MC4wLCJCb3JkZXJTdHlsZSI6eyIkaWQiOiI5MTAiLCJMaW5lQ29sb3IiOm51bGwsIkxpbmVXZWlnaHQiOjAuMCwiTGluZVR5cGUiOjAsIlBhcmVudFN0eWxlIjpudWxsfSwiUGFyZW50U3R5bGUiOm51bGx9LCJEdXJhdGlvblN0eWxlIjp7IiRpZCI6IjkxMSIsIkZvbnRTZXR0aW5ncyI6eyIkaWQiOiI5MTIiLCJGb250U2l6ZSI6MTAsIkZvbnROYW1lIjoiQ2FsaWJyaSIsIklzQm9sZCI6ZmFsc2UsIklzSXRhbGljIjpmYWxzZSwiSXNVbmRlcmxpbmVkIjpmYWxzZSwiUGFyZW50U3R5bGUiOm51bGx9LCJBdXRvU2l6ZSI6MCwiRm9yZWdyb3VuZCI6eyIkaWQiOiI5MTMiLCJDb2xvciI6eyIkcmVmIjoiOTMifX0sIk1heFdpZHRoIjoyMDAuMCwiTWF4SGVpZ2h0IjoiSW5maW5pdHkiLCJTbWFydEZvcmVncm91bmRJc0FjdGl2ZSI6ZmFsc2UsIkhvcml6b250YWxBbGlnbm1lbnQiOjAsIlZlcnRpY2FsQWxpZ25tZW50IjowLCJTbWFydEZvcmVncm91bmQiOm51bGwsIkJhY2tncm91bmRGaWxsVHlwZSI6MCwiTWFyZ2luIjp7IiRpZCI6IjkxNCIsIlRvcCI6MCwiTGVmdCI6MCwiUmlnaHQiOjAsIkJvdHRvbSI6MH0sIlBhZGRpbmciOnsiJGlkIjoiOTE1IiwiVG9wIjowLCJMZWZ0IjowLCJSaWdodCI6MCwiQm90dG9tIjowfSwiQmFja2dyb3VuZCI6eyIkcmVmIjoiOTYifSwiSXNWaXNpYmxlIjp0cnVlLCJXaWR0aCI6MC4wLCJIZWlnaHQiOjAuMCwiQm9yZGVyU3R5bGUiOnsiJGlkIjoiOTE2IiwiTGluZUNvbG9yIjpudWxsLCJMaW5lV2VpZ2h0IjowLjAsIkxpbmVUeXBlIjowLCJQYXJlbnRTdHlsZSI6bnVsbH0sIlBhcmVudFN0eWxlIjpudWxsfSwiSG9yaXpvbnRhbENvbm5lY3RvclN0eWxlIjp7IiRpZCI6IjkxNyIsIkxpbmVDb2xvciI6eyIkcmVmIjoiOTgifSwiTGluZVdlaWdodCI6MS4wLCJMaW5lVHlwZSI6MCwiUGFyZW50U3R5bGUiOm51bGx9LCJWZXJ0aWNhbENvbm5lY3RvclN0eWxlIjp7IiRpZCI6IjkxOC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OTE5IiwiTWFyZ2luIjp7IiRpZCI6IjkyMCIsIlRvcCI6MCwiTGVmdCI6NCwiUmlnaHQiOjQsIkJvdHRvbSI6MH0sIlBhZGRpbmciOnsiJGlkIjoiOTIxIiwiVG9wIjowLCJMZWZ0IjowLCJSaWdodCI6MCwiQm90dG9tIjowfSwiQmFja2dyb3VuZCI6eyIkaWQiOiI5MjIiLCJDb2xvciI6eyIkaWQiOiI5MjMiLCJBIjoyNTUsIlIiOjExNiwiRyI6MTczLCJCIjo3M319LCJJc1Zpc2libGUiOnRydWUsIldpZHRoIjowLjAsIkhlaWdodCI6MTYuMCwiQm9yZGVyU3R5bGUiOnsiJGlkIjoiOTI0IiwiTGluZUNvbG9yIjp7IiRyZWYiOiIxMDkifSwiTGluZVdlaWdodCI6MC4wLCJMaW5lVHlwZSI6MCwiUGFyZW50U3R5bGUiOm51bGx9LCJQYXJlbnRTdHlsZSI6bnVsbH0sIlRpdGxlU3R5bGUiOnsiJGlkIjoiOTI1IiwiRm9udFNldHRpbmdzIjp7IiRpZCI6IjkyNiIsIkZvbnRTaXplIjoxMSwiRm9udE5hbWUiOiJDYWxpYnJpIiwiSXNCb2xkIjpmYWxzZSwiSXNJdGFsaWMiOmZhbHNlLCJJc1VuZGVybGluZWQiOmZhbHNlLCJQYXJlbnRTdHlsZSI6bnVsbH0sIkF1dG9TaXplIjowLCJGb3JlZ3JvdW5kIjp7IiRpZCI6IjkyNyIsIkNvbG9yIjp7IiRpZCI6IjkyO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MjkiLCJUb3AiOjAsIkxlZnQiOjAsIlJpZ2h0IjowLCJCb3R0b20iOjB9LCJQYWRkaW5nIjp7IiRpZCI6IjkzMCIsIlRvcCI6MCwiTGVmdCI6MCwiUmlnaHQiOjAsIkJvdHRvbSI6MH0sIkJhY2tncm91bmQiOnsiJHJlZiI6IjExNyJ9LCJJc1Zpc2libGUiOnRydWUsIldpZHRoIjowLjAsIkhlaWdodCI6MC4wLCJCb3JkZXJTdHlsZSI6eyIkaWQiOiI5MzEiLCJMaW5lQ29sb3IiOm51bGwsIkxpbmVXZWlnaHQiOjAuMCwiTGluZVR5cGUiOjAsIlBhcmVudFN0eWxlIjpudWxsfSwiUGFyZW50U3R5bGUiOm51bGx9LCJEYXRlU3R5bGUiOnsiJGlkIjoiOTMyIiwiRm9udFNldHRpbmdzIjp7IiRpZCI6IjkzMyIsIkZvbnRTaXplIjoxMCwiRm9udE5hbWUiOiJDYWxpYnJpIiwiSXNCb2xkIjpmYWxzZSwiSXNJdGFsaWMiOmZhbHNlLCJJc1VuZGVybGluZWQiOmZhbHNlLCJQYXJlbnRTdHlsZSI6bnVsbH0sIkF1dG9TaXplIjowLCJGb3JlZ3JvdW5kIjp7IiRpZCI6IjkzNCIsIkNvbG9yIjp7IiRpZCI6Ijkz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M2IiwiVG9wIjowLCJMZWZ0IjowLCJSaWdodCI6MCwiQm90dG9tIjowfSwiUGFkZGluZyI6eyIkaWQiOiI5MzciLCJUb3AiOjAsIkxlZnQiOjAsIlJpZ2h0IjowLCJCb3R0b20iOjB9LCJCYWNrZ3JvdW5kIjp7IiRyZWYiOiIxMjQifSwiSXNWaXNpYmxlIjp0cnVlLCJXaWR0aCI6MC4wLCJIZWlnaHQiOjAuMCwiQm9yZGVyU3R5bGUiOnsiJGlkIjoiOTM4IiwiTGluZUNvbG9yIjpudWxsLCJMaW5lV2VpZ2h0IjowLjAsIkxpbmVUeXBlIjowLCJQYXJlbnRTdHlsZSI6bnVsbH0sIlBhcmVudFN0eWxlIjpudWxsfSwiRGF0ZUZvcm1hdCI6eyIkaWQiOiI5M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jcsIlNtYXJ0RHVyYXRpb25BY3RpdmF0ZWQiOmZhbHNlLCJEYXRlRm9ybWF0Ijp7IiRyZWYiOiI5MzkifSwiSWQiOiI1NDZkYzMzMi0zZDc0LTQ2NGEtOGVmNi1hNGU2ZTUzZjM2ZWEiLCJJbXBvcnRJZCI6bnVsbCwiVGl0bGUiOiJEZXZlbG9wbWVudCBQaGFzZSBJIiwiTm90ZSI6bnVsbCwiSHlwZXJsaW5rIjp7IiRpZCI6Ijk0MCIsIkFkZHJlc3MiOiIiLCJTdWJBZGRyZXNzIjoiIn0sIklzQ2hhbmdlZCI6ZmFsc2UsIklzTmV3IjpmYWxzZX0sIkluZGV4IjowfSx7IiRpZCI6Ijk0MSIsIl9hdHRhY2hlZE1pbGVzdG9uZXMiOltdLCJUYXNrRGVmaW5pdGlvbiI6eyIkaWQiOiI5NDIiLCJHcm91cE5hbWUiOm51bGwsIlN0YXJ0RGF0ZSI6IjIwMTktMDgtMjFUMDA6MDA6MDAiLCJFbmREYXRlIjoiMjAxOS0xMC0yMVQxMTo1OTowMCIsIlBlcmNlbnRhZ2VDb21wbGV0ZSI6bnVsbCwiU3R5bGUiOnsiJGlkIjoiOTQzIiwiU2hhcGUiOjYsIlNoYXBlVGhpY2tuZXNzIjoxLCJEdXJhdGlvbkZvcm1hdCI6MCwiSW5jbHVkZU5vbldvcmtpbmdEYXlzSW5EdXJhdGlvbiI6ZmFsc2UsIlBlcmNlbnRhZ2VDb21wbGV0ZVN0eWxlIjp7IiRpZCI6Ijk0NCIsIkZvbnRTZXR0aW5ncyI6eyIkaWQiOiI5N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OTQ2IiwiVG9wIjowLCJMZWZ0IjowLCJSaWdodCI6MCwiQm90dG9tIjowfSwiUGFkZGluZyI6eyIkaWQiOiI5NDciLCJUb3AiOjAsIkxlZnQiOjAsIlJpZ2h0IjowLCJCb3R0b20iOjB9LCJCYWNrZ3JvdW5kIjp7IiRyZWYiOiI4OSJ9LCJJc1Zpc2libGUiOnRydWUsIldpZHRoIjowLjAsIkhlaWdodCI6MC4wLCJCb3JkZXJTdHlsZSI6eyIkaWQiOiI5NDgiLCJMaW5lQ29sb3IiOm51bGwsIkxpbmVXZWlnaHQiOjAuMCwiTGluZVR5cGUiOjAsIlBhcmVudFN0eWxlIjpudWxsfSwiUGFyZW50U3R5bGUiOm51bGx9LCJEdXJhdGlvblN0eWxlIjp7IiRpZCI6Ijk0OSIsIkZvbnRTZXR0aW5ncyI6eyIkaWQiOiI5NTAiLCJGb250U2l6ZSI6MTAsIkZvbnROYW1lIjoiQ2FsaWJyaSIsIklzQm9sZCI6ZmFsc2UsIklzSXRhbGljIjpmYWxzZSwiSXNVbmRlcmxpbmVkIjpmYWxzZSwiUGFyZW50U3R5bGUiOm51bGx9LCJBdXRvU2l6ZSI6MCwiRm9yZWdyb3VuZCI6eyIkaWQiOiI5NTEiLCJDb2xvciI6eyIkcmVmIjoiOTMifX0sIk1heFdpZHRoIjoyMDAuMCwiTWF4SGVpZ2h0IjoiSW5maW5pdHkiLCJTbWFydEZvcmVncm91bmRJc0FjdGl2ZSI6ZmFsc2UsIkhvcml6b250YWxBbGlnbm1lbnQiOjAsIlZlcnRpY2FsQWxpZ25tZW50IjowLCJTbWFydEZvcmVncm91bmQiOm51bGwsIkJhY2tncm91bmRGaWxsVHlwZSI6MCwiTWFyZ2luIjp7IiRpZCI6Ijk1MiIsIlRvcCI6MCwiTGVmdCI6MCwiUmlnaHQiOjAsIkJvdHRvbSI6MH0sIlBhZGRpbmciOnsiJGlkIjoiOTUzIiwiVG9wIjowLCJMZWZ0IjowLCJSaWdodCI6MCwiQm90dG9tIjowfSwiQmFja2dyb3VuZCI6eyIkcmVmIjoiOTYifSwiSXNWaXNpYmxlIjp0cnVlLCJXaWR0aCI6MC4wLCJIZWlnaHQiOjAuMCwiQm9yZGVyU3R5bGUiOnsiJGlkIjoiOTU0IiwiTGluZUNvbG9yIjpudWxsLCJMaW5lV2VpZ2h0IjowLjAsIkxpbmVUeXBlIjowLCJQYXJlbnRTdHlsZSI6bnVsbH0sIlBhcmVudFN0eWxlIjpudWxsfSwiSG9yaXpvbnRhbENvbm5lY3RvclN0eWxlIjp7IiRpZCI6Ijk1NSIsIkxpbmVDb2xvciI6eyIkcmVmIjoiOTgifSwiTGluZVdlaWdodCI6MS4wLCJMaW5lVHlwZSI6MCwiUGFyZW50U3R5bGUiOm51bGx9LCJWZXJ0aWNhbENvbm5lY3RvclN0eWxlIjp7IiRpZCI6Ijk1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OTU3IiwiTWFyZ2luIjp7IiRpZCI6Ijk1OCIsIlRvcCI6MCwiTGVmdCI6NCwiUmlnaHQiOjQsIkJvdHRvbSI6MH0sIlBhZGRpbmciOnsiJGlkIjoiOTU5IiwiVG9wIjowLCJMZWZ0IjowLCJSaWdodCI6MCwiQm90dG9tIjowfSwiQmFja2dyb3VuZCI6eyIkaWQiOiI5NjAiLCJDb2xvciI6eyIkaWQiOiI5NjEiLCJBIjoyNTUsIlIiOjExNiwiRyI6MTczLCJCIjo3M319LCJJc1Zpc2libGUiOnRydWUsIldpZHRoIjowLjAsIkhlaWdodCI6MTYuMCwiQm9yZGVyU3R5bGUiOnsiJGlkIjoiOTYyIiwiTGluZUNvbG9yIjp7IiRyZWYiOiIxMDkifSwiTGluZVdlaWdodCI6MC4wLCJMaW5lVHlwZSI6MCwiUGFyZW50U3R5bGUiOm51bGx9LCJQYXJlbnRTdHlsZSI6bnVsbH0sIlRpdGxlU3R5bGUiOnsiJGlkIjoiOTYzIiwiRm9udFNldHRpbmdzIjp7IiRpZCI6Ijk2NCIsIkZvbnRTaXplIjoxMSwiRm9udE5hbWUiOiJDYWxpYnJpIiwiSXNCb2xkIjpmYWxzZSwiSXNJdGFsaWMiOmZhbHNlLCJJc1VuZGVybGluZWQiOmZhbHNlLCJQYXJlbnRTdHlsZSI6bnVsbH0sIkF1dG9TaXplIjowLCJGb3JlZ3JvdW5kIjp7IiRpZCI6Ijk2NSIsIkNvbG9yIjp7IiRpZCI6Ijk2N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NjciLCJUb3AiOjAsIkxlZnQiOjAsIlJpZ2h0IjowLCJCb3R0b20iOjB9LCJQYWRkaW5nIjp7IiRpZCI6Ijk2OCIsIlRvcCI6MCwiTGVmdCI6MCwiUmlnaHQiOjAsIkJvdHRvbSI6MH0sIkJhY2tncm91bmQiOnsiJHJlZiI6IjExNyJ9LCJJc1Zpc2libGUiOnRydWUsIldpZHRoIjowLjAsIkhlaWdodCI6MC4wLCJCb3JkZXJTdHlsZSI6eyIkaWQiOiI5NjkiLCJMaW5lQ29sb3IiOm51bGwsIkxpbmVXZWlnaHQiOjAuMCwiTGluZVR5cGUiOjAsIlBhcmVudFN0eWxlIjpudWxsfSwiUGFyZW50U3R5bGUiOm51bGx9LCJEYXRlU3R5bGUiOnsiJGlkIjoiOTcwIiwiRm9udFNldHRpbmdzIjp7IiRpZCI6Ijk3MSIsIkZvbnRTaXplIjoxMCwiRm9udE5hbWUiOiJDYWxpYnJpIiwiSXNCb2xkIjpmYWxzZSwiSXNJdGFsaWMiOmZhbHNlLCJJc1VuZGVybGluZWQiOmZhbHNlLCJQYXJlbnRTdHlsZSI6bnVsbH0sIkF1dG9TaXplIjowLCJGb3JlZ3JvdW5kIjp7IiRpZCI6Ijk3MiIsIkNvbG9yIjp7IiRpZCI6Ijk3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c0IiwiVG9wIjowLCJMZWZ0IjowLCJSaWdodCI6MCwiQm90dG9tIjowfSwiUGFkZGluZyI6eyIkaWQiOiI5NzUiLCJUb3AiOjAsIkxlZnQiOjAsIlJpZ2h0IjowLCJCb3R0b20iOjB9LCJCYWNrZ3JvdW5kIjp7IiRyZWYiOiIxMjQifSwiSXNWaXNpYmxlIjp0cnVlLCJXaWR0aCI6MC4wLCJIZWlnaHQiOjAuMCwiQm9yZGVyU3R5bGUiOnsiJGlkIjoiOTc2IiwiTGluZUNvbG9yIjpudWxsLCJMaW5lV2VpZ2h0IjowLjAsIkxpbmVUeXBlIjowLCJQYXJlbnRTdHlsZSI6bnVsbH0sIlBhcmVudFN0eWxlIjpudWxsfSwiRGF0ZUZvcm1hdCI6eyIkaWQiOiI5Nzc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jgsIlNtYXJ0RHVyYXRpb25BY3RpdmF0ZWQiOmZhbHNlLCJEYXRlRm9ybWF0Ijp7IiRyZWYiOiI5NzcifSwiSWQiOiI3ZDk2MDk2OS1kZGZjLTRkZmUtYTgzMS03MjMxNDljMTg0MmUiLCJJbXBvcnRJZCI6bnVsbCwiVGl0bGUiOiJEZXZlbG9wbWVudCBQaGFzZSBJSSIsIk5vdGUiOm51bGwsIkh5cGVybGluayI6eyIkaWQiOiI5NzgiLCJBZGRyZXNzIjoiIiwiU3ViQWRkcmVzcyI6IiJ9LCJJc0NoYW5nZWQiOmZhbHNlLCJJc05ldyI6ZmFsc2V9LCJJbmRleCI6MH0seyIkaWQiOiI5NzkiLCJfYXR0YWNoZWRNaWxlc3RvbmVzIjpbXSwiVGFza0RlZmluaXRpb24iOnsiJGlkIjoiOTgwIiwiR3JvdXBOYW1lIjpudWxsLCJTdGFydERhdGUiOiIyMDE5LTExLTAxVDAwOjAwOjAwIiwiRW5kRGF0ZSI6IjIwMTktMTItMjJUMTE6NTk6MDAiLCJQZXJjZW50YWdlQ29tcGxldGUiOm51bGwsIlN0eWxlIjp7IiRpZCI6Ijk4MSIsIlNoYXBlIjozLCJTaGFwZVRoaWNrbmVzcyI6MCwiRHVyYXRpb25Gb3JtYXQiOjAsIkluY2x1ZGVOb25Xb3JraW5nRGF5c0luRHVyYXRpb24iOmZhbHNlLCJQZXJjZW50YWdlQ29tcGxldGVTdHlsZSI6eyIkaWQiOiI5ODIiLCJGb250U2V0dGluZ3MiOnsiJGlkIjoiOTg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4NCIsIlRvcCI6MCwiTGVmdCI6MCwiUmlnaHQiOjAsIkJvdHRvbSI6MH0sIlBhZGRpbmciOnsiJGlkIjoiOTg1IiwiVG9wIjowLCJMZWZ0IjowLCJSaWdodCI6MCwiQm90dG9tIjowfSwiQmFja2dyb3VuZCI6eyIkcmVmIjoiODkifSwiSXNWaXNpYmxlIjp0cnVlLCJXaWR0aCI6MC4wLCJIZWlnaHQiOjAuMCwiQm9yZGVyU3R5bGUiOnsiJGlkIjoiOTg2IiwiTGluZUNvbG9yIjpudWxsLCJMaW5lV2VpZ2h0IjowLjAsIkxpbmVUeXBlIjowLCJQYXJlbnRTdHlsZSI6bnVsbH0sIlBhcmVudFN0eWxlIjpudWxsfSwiRHVyYXRpb25TdHlsZSI6eyIkaWQiOiI5ODciLCJGb250U2V0dGluZ3MiOnsiJGlkIjoiOTg4IiwiRm9udFNpemUiOjEwLCJGb250TmFtZSI6IkNhbGlicmkiLCJJc0JvbGQiOmZhbHNlLCJJc0l0YWxpYyI6ZmFsc2UsIklzVW5kZXJsaW5lZCI6ZmFsc2UsIlBhcmVudFN0eWxlIjpudWxsfSwiQXV0b1NpemUiOjAsIkZvcmVncm91bmQiOnsiJGlkIjoiOTg5IiwiQ29sb3IiOnsiJHJlZiI6IjkzIn19LCJNYXhXaWR0aCI6MjAwLjAsIk1heEhlaWdodCI6IkluZmluaXR5IiwiU21hcnRGb3JlZ3JvdW5kSXNBY3RpdmUiOmZhbHNlLCJIb3Jpem9udGFsQWxpZ25tZW50IjowLCJWZXJ0aWNhbEFsaWdubWVudCI6MCwiU21hcnRGb3JlZ3JvdW5kIjpudWxsLCJCYWNrZ3JvdW5kRmlsbFR5cGUiOjAsIk1hcmdpbiI6eyIkaWQiOiI5OTAiLCJUb3AiOjAsIkxlZnQiOjAsIlJpZ2h0IjowLCJCb3R0b20iOjB9LCJQYWRkaW5nIjp7IiRpZCI6Ijk5MSIsIlRvcCI6MCwiTGVmdCI6MCwiUmlnaHQiOjAsIkJvdHRvbSI6MH0sIkJhY2tncm91bmQiOnsiJHJlZiI6Ijk2In0sIklzVmlzaWJsZSI6dHJ1ZSwiV2lkdGgiOjAuMCwiSGVpZ2h0IjowLjAsIkJvcmRlclN0eWxlIjp7IiRpZCI6Ijk5MiIsIkxpbmVDb2xvciI6bnVsbCwiTGluZVdlaWdodCI6MC4wLCJMaW5lVHlwZSI6MCwiUGFyZW50U3R5bGUiOm51bGx9LCJQYXJlbnRTdHlsZSI6bnVsbH0sIkhvcml6b250YWxDb25uZWN0b3JTdHlsZSI6eyIkaWQiOiI5OTMiLCJMaW5lQ29sb3IiOnsiJHJlZiI6Ijk4In0sIkxpbmVXZWlnaHQiOjEuMCwiTGluZVR5cGUiOjAsIlBhcmVudFN0eWxlIjpudWxsfSwiVmVydGljYWxDb25uZWN0b3JTdHlsZSI6eyIkaWQiOiI5OTQ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k5NSIsIk1hcmdpbiI6eyIkaWQiOiI5OTYiLCJUb3AiOjAsIkxlZnQiOjQsIlJpZ2h0Ijo0LCJCb3R0b20iOjB9LCJQYWRkaW5nIjp7IiRpZCI6Ijk5NyIsIlRvcCI6MCwiTGVmdCI6MCwiUmlnaHQiOjAsIkJvdHRvbSI6MH0sIkJhY2tncm91bmQiOnsiJGlkIjoiOTk4IiwiQ29sb3IiOnsiJGlkIjoiOTk5IiwiQSI6MjU1LCJSIjoxMTYsIkciOjE3MywiQiI6NzN9fSwiSXNWaXNpYmxlIjp0cnVlLCJXaWR0aCI6MC4wLCJIZWlnaHQiOjEzLjQyNjY2NjY2NjY2NjY3NywiQm9yZGVyU3R5bGUiOnsiJGlkIjoiMTAwMCIsIkxpbmVDb2xvciI6eyIkcmVmIjoiMTA5In0sIkxpbmVXZWlnaHQiOjAuMCwiTGluZVR5cGUiOjAsIlBhcmVudFN0eWxlIjpudWxsfSwiUGFyZW50U3R5bGUiOm51bGx9LCJUaXRsZVN0eWxlIjp7IiRpZCI6IjEwMDEiLCJGb250U2V0dGluZ3MiOnsiJGlkIjoiMTAwMiIsIkZvbnRTaXplIjoxMSwiRm9udE5hbWUiOiJDYWxpYnJpIiwiSXNCb2xkIjpmYWxzZSwiSXNJdGFsaWMiOmZhbHNlLCJJc1VuZGVybGluZWQiOmZhbHNlLCJQYXJlbnRTdHlsZSI6bnVsbH0sIkF1dG9TaXplIjowLCJGb3JlZ3JvdW5kIjp7IiRpZCI6IjEwMDMiLCJDb2xvciI6eyIkaWQiOiIxMDA0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EwMDUiLCJUb3AiOjAsIkxlZnQiOjAsIlJpZ2h0IjowLCJCb3R0b20iOjB9LCJQYWRkaW5nIjp7IiRpZCI6IjEwMDYiLCJUb3AiOjAsIkxlZnQiOjAsIlJpZ2h0IjowLCJCb3R0b20iOjB9LCJCYWNrZ3JvdW5kIjp7IiRyZWYiOiIxMTcifSwiSXNWaXNpYmxlIjp0cnVlLCJXaWR0aCI6MC4wLCJIZWlnaHQiOjAuMCwiQm9yZGVyU3R5bGUiOnsiJGlkIjoiMTAwNyIsIkxpbmVDb2xvciI6bnVsbCwiTGluZVdlaWdodCI6MC4wLCJMaW5lVHlwZSI6MCwiUGFyZW50U3R5bGUiOm51bGx9LCJQYXJlbnRTdHlsZSI6bnVsbH0sIkRhdGVTdHlsZSI6eyIkaWQiOiIxMDA4IiwiRm9udFNldHRpbmdzIjp7IiRpZCI6IjEwMDkiLCJGb250U2l6ZSI6MTAsIkZvbnROYW1lIjoiQ2FsaWJyaSIsIklzQm9sZCI6ZmFsc2UsIklzSXRhbGljIjpmYWxzZSwiSXNVbmRlcmxpbmVkIjpmYWxzZSwiUGFyZW50U3R5bGUiOm51bGx9LCJBdXRvU2l6ZSI6MCwiRm9yZWdyb3VuZCI6eyIkaWQiOiIxMDEwIiwiQ29sb3IiOnsiJGlkIjoiMTAx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xMiIsIlRvcCI6MCwiTGVmdCI6MCwiUmlnaHQiOjAsIkJvdHRvbSI6MH0sIlBhZGRpbmciOnsiJGlkIjoiMTAxMyIsIlRvcCI6MCwiTGVmdCI6MCwiUmlnaHQiOjAsIkJvdHRvbSI6MH0sIkJhY2tncm91bmQiOnsiJHJlZiI6IjEyNCJ9LCJJc1Zpc2libGUiOnRydWUsIldpZHRoIjowLjAsIkhlaWdodCI6MC4wLCJCb3JkZXJTdHlsZSI6eyIkaWQiOiIxMDE0IiwiTGluZUNvbG9yIjpudWxsLCJMaW5lV2VpZ2h0IjowLjAsIkxpbmVUeXBlIjowLCJQYXJlbnRTdHlsZSI6bnVsbH0sIlBhcmVudFN0eWxlIjpudWxsfSwiRGF0ZUZvcm1hdCI6eyIkaWQiOiIxMDE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xLCJTbWFydER1cmF0aW9uQWN0aXZhdGVkIjpmYWxzZSwiRGF0ZUZvcm1hdCI6eyIkcmVmIjoiMTAxNSJ9LCJJZCI6ImY4YTBjOWViLTgxN2EtNDlmYy04OTU2LTk4MjliMzhjNGI3OCIsIkltcG9ydElkIjpudWxsLCJUaXRsZSI6IlYyIERldmVsb3BtZW50IEJlZ2lucyIsIk5vdGUiOm51bGwsIkh5cGVybGluayI6eyIkaWQiOiIxMDE2IiwiQWRkcmVzcyI6IiIsIlN1YkFkZHJlc3MiOiIifSwiSXNDaGFuZ2VkIjpmYWxzZSwiSXNOZXciOmZhbHNlfSwiSW5kZXgiOjB9XSwiTWlsZXN0b25lcyI6W3siJGlkIjoiMTAxNyIsIklkIjoiMjZjNTY5YzAtMWU2YS00N2I4LWI5YmItNjIxOTA2OGRjMDhlIiwiSW5kZXgiOjI5LCJHcm91cElkIjoiYjljY2ZhNWYtN2M5ZC00NTMzLWI4OTktMzUyOWIxMjNjZDJmIiwiVGl0bGUiOiJSVFcgRGVwbG95bWVudCIsIkRhdGVUaW1lIjoiMjAxOS0xMC0xOVQxMTo1OTowMCIsIlBlcmNlbnRhZ2VDb21wbGV0ZSI6bnVsbCwiTm90ZSI6bnVsbCwiU3R5bGUiOnsiJGlkIjoiMTAxOCIsIlRpdGxlU3R5bGUiOnsiJGlkIjoiMTAxOSIsIkZvbnRTZXR0aW5ncyI6eyIkaWQiOiIxMDIwIiwiRm9udFNpemUiOjExLCJGb250TmFtZSI6IkNhbGlicmkiLCJJc0JvbGQiOnRydWUsIklzSXRhbGljIjpmYWxzZSwiSXNVbmRlcmxpbmVkIjpmYWxzZSwiUGFyZW50U3R5bGUiOm51bGx9LCJBdXRvU2l6ZSI6MCwiRm9yZWdyb3VuZCI6eyIkaWQiOiIxMDIxIiwiQ29sb3IiOnsiJGlkIjoiMTAyM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EwMjMiLCJGb250U2V0dGluZ3MiOnsiJGlkIjoiMTAyNCIsIkZvbnRTaXplIjoxMCwiRm9udE5hbWUiOiJDYWxpYnJpIiwiSXNCb2xkIjpmYWxzZSwiSXNJdGFsaWMiOmZhbHNlLCJJc1VuZGVybGluZWQiOmZhbHNlLCJQYXJlbnRTdHlsZSI6bnVsbH0sIkF1dG9TaXplIjowLCJGb3JlZ3JvdW5kIjp7IiRpZCI6IjEwMjUiLCJDb2xvciI6eyIkaWQiOiIxMDI2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CwiU2hhcGVTdHlsZSI6eyIkaWQiOiIxMDI3IiwiTWFyZ2luIjp7IiRyZWYiOiI2MCJ9LCJQYWRkaW5nIjp7IiRyZWYiOiI2MSJ9LCJCYWNrZ3JvdW5kIjp7IiRpZCI6IjEwMjgiLCJDb2xvciI6eyIkaWQiOiIxMDI5IiwiQSI6MjU1LCJSIjo1NywiRyI6MTE0LCJCIjoxOH19LCJJc1Zpc2libGUiOnRydWUsIldpZHRoIjoxMi4wLCJIZWlnaHQiOjE0LjAsIkJvcmRlclN0eWxlIjp7IiRpZCI6IjEwMzAiLCJMaW5lQ29sb3IiOnsiJHJlZiI6IjY1In0sIkxpbmVXZWlnaHQiOjAuMCwiTGluZVR5cGUiOjAsIlBhcmVudFN0eWxlIjpudWxsfSwiUGFyZW50U3R5bGUiOm51bGx9LCJEYXRlRm9ybWF0Ijp7IiRpZCI6IjEw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xMDMyIiwiQWRkcmVzcyI6IiIsIlN1YkFkZHJlc3MiOiIifSwiSW1wb3J0SWQiOiIifSx7IiRpZCI6IjEwMzMiLCJJZCI6IjJiNjg4MGYxLTQ5YzYtNDIxNC1iNjEyLTllYzhkZGY1MzQzZSIsIkluZGV4IjozMCwiR3JvdXBJZCI6ImI5Y2NmYTVmLTdjOWQtNDUzMy1iODk5LTM1MjliMTIzY2QyZiIsIlRpdGxlIjoiUkMgUGlsb3QgRGVwbG95bWVudCIsIkRhdGVUaW1lIjoiMjAxOS0wOC0yNFQxMTo1OTowMCIsIlBlcmNlbnRhZ2VDb21wbGV0ZSI6bnVsbCwiTm90ZSI6bnVsbCwiU3R5bGUiOnsiJGlkIjoiMTAzNCIsIlRpdGxlU3R5bGUiOnsiJGlkIjoiMTAzNSIsIkZvbnRTZXR0aW5ncyI6eyIkaWQiOiIxMDM2IiwiRm9udFNpemUiOjExLCJGb250TmFtZSI6IkNhbGlicmkiLCJJc0JvbGQiOnRydWUsIklzSXRhbGljIjpmYWxzZSwiSXNVbmRlcmxpbmVkIjpmYWxzZSwiUGFyZW50U3R5bGUiOm51bGx9LCJBdXRvU2l6ZSI6MCwiRm9yZWdyb3VuZCI6eyIkaWQiOiIxMDM3IiwiQ29sb3IiOnsiJGlkIjoiMTAz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EwMzkiLCJGb250U2V0dGluZ3MiOnsiJGlkIjoiMTA0MCIsIkZvbnRTaXplIjoxMCwiRm9udE5hbWUiOiJDYWxpYnJpIiwiSXNCb2xkIjpmYWxzZSwiSXNJdGFsaWMiOmZhbHNlLCJJc1VuZGVybGluZWQiOmZhbHNlLCJQYXJlbnRTdHlsZSI6bnVsbH0sIkF1dG9TaXplIjowLCJGb3JlZ3JvdW5kIjp7IiRpZCI6IjEwNDEiLCJDb2xvciI6eyIkaWQiOiIxMDQ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CwiU2hhcGVTdHlsZSI6eyIkaWQiOiIxMDQzIiwiTWFyZ2luIjp7IiRyZWYiOiI2MCJ9LCJQYWRkaW5nIjp7IiRyZWYiOiI2MSJ9LCJCYWNrZ3JvdW5kIjp7IiRpZCI6IjEwNDQiLCJDb2xvciI6eyIkaWQiOiIxMDQ1IiwiQSI6MjU1LCJSIjo1NywiRyI6MTE0LCJCIjoxOH19LCJJc1Zpc2libGUiOnRydWUsIldpZHRoIjoxMi4wLCJIZWlnaHQiOjE0LjAsIkJvcmRlclN0eWxlIjp7IiRpZCI6IjEwNDYiLCJMaW5lQ29sb3IiOnsiJHJlZiI6IjY1In0sIkxpbmVXZWlnaHQiOjAuMCwiTGluZVR5cGUiOjAsIlBhcmVudFN0eWxlIjpudWxsfSwiUGFyZW50U3R5bGUiOm51bGx9LCJEYXRlRm9ybWF0Ijp7IiRpZCI6IjEwN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xMDQ4IiwiQWRkcmVzcyI6IiIsIlN1YkFkZHJlc3MiOiIifSwiSW1wb3J0SWQiOiIifV19LHsiJGlkIjoiMTA0OSIsIklkIjoiOWViNzY1ODQtYmIzMi00NTJlLWFjMDctZmIyNjM3YmFlYTFhIiwiSW5kZXgiOjMyLCJIZWFkZXJUZXh0IjoiTGF1bmNoIiwiU3R5bGUiOnsiJGlkIjoiMTA1MCIsIkhlYWRlclN0eWxlIjp7IiRpZCI6IjEwNTEiLCJUZXh0U3R5bGUiOnsiJGlkIjoiMTA1MiIsIkZvbnRTZXR0aW5ncyI6eyIkaWQiOiIxMDUzIiwiRm9udFNpemUiOjEwLCJGb250TmFtZSI6IkZyYW5rbGluIEdvdGhpYyBNZWRpdW0iLCJJc0JvbGQiOmZhbHNlLCJJc0l0YWxpYyI6ZmFsc2UsIklzVW5kZXJsaW5lZCI6ZmFsc2UsIlBhcmVudFN0eWxlIjpudWxsfSwiQXV0b1NpemUiOjAsIkZvcmVncm91bmQiOnsiJGlkIjoiMTA1NCIsIkNvbG9yIjp7IiRpZCI6IjEwNTUiLCJBIjoyNTUsIlIiOjAsIkciOjAsIkIiOjB9fSwiTWF4V2lkdGgiOjAuMCwiTWF4SGVpZ2h0IjowLjAsIlNtYXJ0Rm9yZWdyb3VuZElzQWN0aXZlIjpmYWxzZSwiSG9yaXpvbnRhbEFsaWdubWVudCI6MCwiVmVydGljYWxBbGlnbm1lbnQiOjAsIlNtYXJ0Rm9yZWdyb3VuZCI6bnVsbCwiQmFja2dyb3VuZEZpbGxUeXBlIjowLCJNYXJnaW4iOnsiJHJlZiI6IjE0MCJ9LCJQYWRkaW5nIjp7IiRyZWYiOiIxNDEifSwiQmFja2dyb3VuZCI6bnVsbCwiSXNWaXNpYmxlIjpmYWxzZSwiV2lkdGgiOjAuMCwiSGVpZ2h0IjowLjAsIkJvcmRlclN0eWxlIjpudWxsLCJQYXJlbnRTdHlsZSI6bnVsbH0sIlJlY3RhbmdsZVN0eWxlIjp7IiRpZCI6IjEwNTYiLCJNYXJnaW4iOnsiJHJlZiI6IjE0MyJ9LCJQYWRkaW5nIjp7IiRyZWYiOiIxNDQifSwiQmFja2dyb3VuZCI6eyIkaWQiOiIxMDU3IiwiQ29sb3IiOnsiJGlkIjoiMTA1OCIsIkEiOjEyNywiUiI6MTY1LCJHIjoxNjUsIkIiOjE2NX19LCJJc1Zpc2libGUiOmZhbHNlLCJXaWR0aCI6MC4wLCJIZWlnaHQiOjAuMCwiQm9yZGVyU3R5bGUiOnsiJGlkIjoiMTA1OSIsIkxpbmVDb2xvciI6eyIkcmVmIjoiMTQ4In0sIkxpbmVXZWlnaHQiOjAuMCwiTGluZVR5cGUiOjAsIlBhcmVudFN0eWxlIjpudWxsfSwiUGFyZW50U3R5bGUiOm51bGx9LCJNYXJnaW4iOnsiJHJlZiI6IjE1MCJ9LCJQYWRkaW5nIjp7IiRyZWYiOiIxNTEifSwiQmFja2dyb3VuZCI6bnVsbCwiSXNWaXNpYmxlIjp0cnVlLCJXaWR0aCI6MC4wLCJIZWlnaHQiOjAuMCwiQm9yZGVyU3R5bGUiOm51bGwsIlBhcmVudFN0eWxlIjpudWxsfSwiQmFja2dyb3VuZFN0eWxlIjp7IiRpZCI6IjEwNjAiLCJNYXJnaW4iOnsiJHJlZiI6IjE1MyJ9LCJQYWRkaW5nIjp7IiRyZWYiOiIxNTQifSwiQmFja2dyb3VuZCI6eyIkaWQiOiIxMDYxIiwiQ29sb3IiOnsiJGlkIjoiMTA2MiIsIkEiOjM4LCJSIjoxNjUsIkciOjE2NSwiQiI6MTY1fX0sIklzVmlzaWJsZSI6dHJ1ZSwiV2lkdGgiOjAuMCwiSGVpZ2h0IjowLjAsIkJvcmRlclN0eWxlIjp7IiRpZCI6IjEwNjMiLCJMaW5lQ29sb3IiOnsiJHJlZiI6IjE1OCJ9LCJMaW5lV2VpZ2h0IjowLjAsIkxpbmVUeXBlIjowLCJQYXJlbnRTdHlsZSI6bnVsbH0sIlBhcmVudFN0eWxlIjpudWxsfSwiSXNBYm92ZVRpbWViYW5kIjpmYWxzZSwiTWFyZ2luIjp7IiRyZWYiOiIxNjAifSwiUGFkZGluZyI6eyIkcmVmIjoiMTYxIn0sIklzVmlzaWJsZSI6dHJ1ZSwiV2lkdGgiOjAuMCwiSGVpZ2h0IjowLjAsIkJvcmRlclN0eWxlIjpudWxsLCJQYXJlbnRTdHlsZSI6bnVsbH0sIlRhc2tzIjpbXSwiTWlsZXN0b25lcyI6W3siJGlkIjoiMTA2NCIsIklkIjoiMDk3ZmUwMzUtMDMyZS00Y2ZlLTllODktZDIzZGRkOGQ1MGNjIiwiSW5kZXgiOjMzLCJHcm91cElkIjpudWxsLCJUaXRsZSI6IldXIExhdW5jaCBFdmVudCIsIkRhdGVUaW1lIjoiMjAxOS0xMS0wMVQxMTo1OTowMFoiLCJQZXJjZW50YWdlQ29tcGxldGUiOm51bGwsIk5vdGUiOm51bGwsIlN0eWxlIjp7IiRpZCI6IjEwNjUiLCJUaXRsZVN0eWxlIjp7IiRpZCI6IjEwNjYiLCJGb250U2V0dGluZ3MiOnsiJGlkIjoiMTA2NyIsIkZvbnRTaXplIjoxMSwiRm9udE5hbWUiOiJDYWxpYnJpIiwiSXNCb2xkIjp0cnVlLCJJc0l0YWxpYyI6ZmFsc2UsIklzVW5kZXJsaW5lZCI6ZmFsc2UsIlBhcmVudFN0eWxlIjpudWxsfSwiQXV0b1NpemUiOjAsIkZvcmVncm91bmQiOnsiJGlkIjoiMTA2OCIsIkNvbG9yIjp7IiRpZCI6IjEwNjkiLCJBIjoyNTUsIlIiOjg5LCJHIjo4OSwiQiI6ODl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DcwIiwiRm9udFNldHRpbmdzIjp7IiRpZCI6IjEwNzEiLCJGb250U2l6ZSI6MTAsIkZvbnROYW1lIjoiQ2FsaWJyaSIsIklzQm9sZCI6ZmFsc2UsIklzSXRhbGljIjpmYWxzZSwiSXNVbmRlcmxpbmVkIjpmYWxzZSwiUGFyZW50U3R5bGUiOm51bGx9LCJBdXRvU2l6ZSI6MCwiRm9yZWdyb3VuZCI6eyIkaWQiOiIxMDcyIiwiQ29sb3IiOnsiJGlkIjoiMTA3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SaWdodCIsIkRhdGVQb3NpdGlvbiI6IkxlZnQiLCJTaGFwZVR5cGUiOjEzLCJTaGFwZVNpemUiOjAsIlNoYXBlU3R5bGUiOnsiJGlkIjoiMTA3NCIsIk1hcmdpbiI6eyIkcmVmIjoiNjAifSwiUGFkZGluZyI6eyIkcmVmIjoiNjEifSwiQmFja2dyb3VuZCI6eyIkaWQiOiIxMDc1IiwiQ29sb3IiOnsiJGlkIjoiMTA3NiIsIkEiOjI1NSwiUiI6MTE1LCJHIjoxMTUsIkIiOjExNX19LCJJc1Zpc2libGUiOnRydWUsIldpZHRoIjoxMi4wLCJIZWlnaHQiOjE0LjAsIkJvcmRlclN0eWxlIjp7IiRpZCI6IjEwNzciLCJMaW5lQ29sb3IiOnsiJHJlZiI6IjY1In0sIkxpbmVXZWlnaHQiOjAuMCwiTGluZVR5cGUiOjAsIlBhcmVudFN0eWxlIjpudWxsfSwiUGFyZW50U3R5bGUiOm51bGx9LCJEYXRlRm9ybWF0Ijp7IiRpZCI6IjEwNzgiLCJGb3JtYXRTdHJpbmciOiJkZGQsIE1NTSBkLCB5eXl5IiwiU2VwYXJhdG9yIjoiLyIsIlVzZUludGVybmF0aW9uYWxEYXRlRm9ybWF0IjpmYWxzZSwiRGF0ZUlzVmlzaWJsZSI6dHJ1ZSwiVGltZUlzVmlzaWJsZSI6ZmFsc2UsIkhvdXJEaWdpdHMiOjEsIkFtUG1EZXNpZ25hdG9yIjoyLCJUcmltMDBNaW51dGVzIjpmYWxzZSwiTGFzdEtub3duVmlzaWJpbGl0eVN0YXRlIjp7IiRpZCI6IjEwNzkiLCJEYXRlUGFydElzVmlzaWJsZSI6dHJ1ZSwiVGltZVBhcnRJc1Zpc2libGUiOmZhbHNlfX0sIklzVmlzaWJsZSI6dHJ1ZX0sIkh5cGVybGluayI6eyIkaWQiOiIxMDgwIiwiQWRkcmVzcyI6IiIsIlN1YkFkZHJlc3MiOiIifSwiSW1wb3J0SWQiOiIifSx7IiRpZCI6IjEwODEiLCJJZCI6ImNhM2RiZTQwLTBjMTUtNDIzNC05M2I2LWMwMmU1ZjE3ZmZjZiIsIkluZGV4IjozNCwiR3JvdXBJZCI6IjY0ZWNkMWRmLTE3YjEtNDU2My1hMDQxLTA3ZmJiMjQ4ODZkMiIsIlRpdGxlIjoiQmV0YSBCbG9nIExhdW5jaCIsIkRhdGVUaW1lIjoiMjAxOS0wNy0wNFQxMTo1OTowMFoiLCJQZXJjZW50YWdlQ29tcGxldGUiOm51bGwsIk5vdGUiOm51bGwsIlN0eWxlIjp7IiRpZCI6IjEwODIiLCJUaXRsZVN0eWxlIjp7IiRpZCI6IjEwODMiLCJGb250U2V0dGluZ3MiOnsiJGlkIjoiMTA4NCIsIkZvbnRTaXplIjoxMSwiRm9udE5hbWUiOiJDYWxpYnJpIiwiSXNCb2xkIjp0cnVlLCJJc0l0YWxpYyI6ZmFsc2UsIklzVW5kZXJsaW5lZCI6ZmFsc2UsIlBhcmVudFN0eWxlIjpudWxsfSwiQXV0b1NpemUiOjAsIkZvcmVncm91bmQiOnsiJGlkIjoiMTA4NSIsIkNvbG9yIjp7IiRpZCI6IjEwODY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Dg3IiwiRm9udFNldHRpbmdzIjp7IiRpZCI6IjEwODgiLCJGb250U2l6ZSI6OSwiRm9udE5hbWUiOiJDYWxpYnJpIiwiSXNCb2xkIjpmYWxzZSwiSXNJdGFsaWMiOmZhbHNlLCJJc1VuZGVybGluZWQiOmZhbHNlLCJQYXJlbnRTdHlsZSI6bnVsbH0sIkF1dG9TaXplIjowLCJGb3JlZ3JvdW5kIjp7IiRpZCI6IjEwODkiLCJDb2xvciI6eyIkaWQiOiIxMDkw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bnVsbCwiUGFyZW50U3R5bGUiOm51bGx9LCJUaXRsZVBvc2l0aW9uIjoiTGVmdCIsIkRhdGVQb3NpdGlvbiI6IlJpZ2h0IiwiU2hhcGVUeXBlIjoxMywiU2hhcGVTaXplIjowLCJTaGFwZVN0eWxlIjp7IiRpZCI6IjEwOTEiLCJNYXJnaW4iOnsiJHJlZiI6IjYwIn0sIlBhZGRpbmciOnsiJHJlZiI6IjYxIn0sIkJhY2tncm91bmQiOnsiJGlkIjoiMTA5MiIsIkNvbG9yIjp7IiRpZCI6IjEwOTMiLCJBIjoyNTUsIlIiOjExNSwiRyI6MTE1LCJCIjoxMTV9fSwiSXNWaXNpYmxlIjp0cnVlLCJXaWR0aCI6MTIuMCwiSGVpZ2h0IjoxNC4wLCJCb3JkZXJTdHlsZSI6eyIkaWQiOiIxMDk0IiwiTGluZUNvbG9yIjp7IiRyZWYiOiI2NSJ9LCJMaW5lV2VpZ2h0IjowLjAsIkxpbmVUeXBlIjowLCJQYXJlbnRTdHlsZSI6bnVsbH0sIlBhcmVudFN0eWxlIjpudWxsfSwiRGF0ZUZvcm1hdCI6eyIkaWQiOiIxMDk1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wOTYiLCJEYXRlUGFydElzVmlzaWJsZSI6dHJ1ZSwiVGltZVBhcnRJc1Zpc2libGUiOmZhbHNlfX0sIklzVmlzaWJsZSI6dHJ1ZX0sIkh5cGVybGluayI6eyIkaWQiOiIxMDk3IiwiQWRkcmVzcyI6IiIsIlN1YkFkZHJlc3MiOiIifSwiSW1wb3J0SWQiOiIifSx7IiRpZCI6IjEwOTgiLCJJZCI6IjA4ZjczYmY4LTZhMjQtNGYwYS04MWFjLWUxZjc1ZWZiZGQ2YiIsIkluZGV4IjozNSwiR3JvdXBJZCI6IjY0ZWNkMWRmLTE3YjEtNDU2My1hMDQxLTA3ZmJiMjQ4ODZkMiIsIlRpdGxlIjoiR2FydG5lciBBbmFseXN0IFJldmlldyIsIkRhdGVUaW1lIjoiMjAxOS0xMS0wMVQxMTo1OTowMFoiLCJQZXJjZW50YWdlQ29tcGxldGUiOm51bGwsIk5vdGUiOm51bGwsIlN0eWxlIjp7IiRpZCI6IjEwOTkiLCJUaXRsZVN0eWxlIjp7IiRpZCI6IjExMDAiLCJGb250U2V0dGluZ3MiOnsiJGlkIjoiMTEwMSIsIkZvbnRTaXplIjoxMSwiRm9udE5hbWUiOiJDYWxpYnJpIiwiSXNCb2xkIjp0cnVlLCJJc0l0YWxpYyI6ZmFsc2UsIklzVW5kZXJsaW5lZCI6ZmFsc2UsIlBhcmVudFN0eWxlIjpudWxsfSwiQXV0b1NpemUiOjAsIkZvcmVncm91bmQiOnsiJGlkIjoiMTEwMiIsIkNvbG9yIjp7IiRpZCI6IjExMDM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TA0IiwiRm9udFNldHRpbmdzIjp7IiRpZCI6IjExMDUiLCJGb250U2l6ZSI6OSwiRm9udE5hbWUiOiJDYWxpYnJpIiwiSXNCb2xkIjpmYWxzZSwiSXNJdGFsaWMiOmZhbHNlLCJJc1VuZGVybGluZWQiOmZhbHNlLCJQYXJlbnRTdHlsZSI6bnVsbH0sIkF1dG9TaXplIjowLCJGb3JlZ3JvdW5kIjp7IiRpZCI6IjExMDYiLCJDb2xvciI6eyIkaWQiOiIxMTA3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bnVsbCwiUGFyZW50U3R5bGUiOm51bGx9LCJUaXRsZVBvc2l0aW9uIjoiTGVmdCIsIkRhdGVQb3NpdGlvbiI6IlJpZ2h0IiwiU2hhcGVUeXBlIjoxMywiU2hhcGVTaXplIjowLCJTaGFwZVN0eWxlIjp7IiRpZCI6IjExMDgiLCJNYXJnaW4iOnsiJHJlZiI6IjYwIn0sIlBhZGRpbmciOnsiJHJlZiI6IjYxIn0sIkJhY2tncm91bmQiOnsiJGlkIjoiMTEwOSIsIkNvbG9yIjp7IiRpZCI6IjExMTAiLCJBIjoyNTUsIlIiOjExNSwiRyI6MTE1LCJCIjoxMTV9fSwiSXNWaXNpYmxlIjp0cnVlLCJXaWR0aCI6MTIuMCwiSGVpZ2h0IjoxNC4wLCJCb3JkZXJTdHlsZSI6eyIkaWQiOiIxMTExIiwiTGluZUNvbG9yIjp7IiRyZWYiOiI2NSJ9LCJMaW5lV2VpZ2h0IjowLjAsIkxpbmVUeXBlIjowLCJQYXJlbnRTdHlsZSI6bnVsbH0sIlBhcmVudFN0eWxlIjpudWxsfSwiRGF0ZUZvcm1hdCI6eyIkaWQiOiIxMTEy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xMTMiLCJEYXRlUGFydElzVmlzaWJsZSI6dHJ1ZSwiVGltZVBhcnRJc1Zpc2libGUiOmZhbHNlfX0sIklzVmlzaWJsZSI6dHJ1ZX0sIkh5cGVybGluayI6eyIkaWQiOiIxMTE0IiwiQWRkcmVzcyI6IiIsIlN1YkFkZHJlc3MiOiIifSwiSW1wb3J0SWQiOiIifSx7IiRpZCI6IjExMTUiLCJJZCI6IjE1NWRjMGRmLTZmNDEtNDNhOC1hMDViLTdmMTg3ZDE2ZjNjYiIsIkluZGV4IjozNiwiR3JvdXBJZCI6ImEyNTcwODc5LTQ3YWItNDBiNy1hYjE1LThkN2ZjZmUxMGYzNCIsIlRpdGxlIjoiUHJlc3MgUmVsZWFzZSIsIkRhdGVUaW1lIjoiMjAxOS0wOC0wMlQxMTo1OTowMFoiLCJQZXJjZW50YWdlQ29tcGxldGUiOm51bGwsIk5vdGUiOm51bGwsIlN0eWxlIjp7IiRpZCI6IjExMTYiLCJUaXRsZVN0eWxlIjp7IiRpZCI6IjExMTciLCJGb250U2V0dGluZ3MiOnsiJGlkIjoiMTExOCIsIkZvbnRTaXplIjoxMSwiRm9udE5hbWUiOiJDYWxpYnJpIiwiSXNCb2xkIjp0cnVlLCJJc0l0YWxpYyI6ZmFsc2UsIklzVW5kZXJsaW5lZCI6ZmFsc2UsIlBhcmVudFN0eWxlIjpudWxsfSwiQXV0b1NpemUiOjAsIkZvcmVncm91bmQiOnsiJGlkIjoiMTExOSIsIkNvbG9yIjp7IiRpZCI6IjExMjA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TIxIiwiRm9udFNldHRpbmdzIjp7IiRpZCI6IjExMjIiLCJGb250U2l6ZSI6OSwiRm9udE5hbWUiOiJDYWxpYnJpIiwiSXNCb2xkIjpmYWxzZSwiSXNJdGFsaWMiOmZhbHNlLCJJc1VuZGVybGluZWQiOmZhbHNlLCJQYXJlbnRTdHlsZSI6bnVsbH0sIkF1dG9TaXplIjowLCJGb3JlZ3JvdW5kIjp7IiRpZCI6IjExMjMiLCJDb2xvciI6eyIkaWQiOiIxMTI0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bnVsbCwiUGFyZW50U3R5bGUiOm51bGx9LCJUaXRsZVBvc2l0aW9uIjoiTGVmdCIsIkRhdGVQb3NpdGlvbiI6IlJpZ2h0IiwiU2hhcGVUeXBlIjoxMywiU2hhcGVTaXplIjowLCJTaGFwZVN0eWxlIjp7IiRpZCI6IjExMjUiLCJNYXJnaW4iOnsiJHJlZiI6IjYwIn0sIlBhZGRpbmciOnsiJHJlZiI6IjYxIn0sIkJhY2tncm91bmQiOnsiJGlkIjoiMTEyNiIsIkNvbG9yIjp7IiRpZCI6IjExMjciLCJBIjoyNTUsIlIiOjExNSwiRyI6MTE1LCJCIjoxMTV9fSwiSXNWaXNpYmxlIjp0cnVlLCJXaWR0aCI6MTIuMCwiSGVpZ2h0IjoxNC4wLCJCb3JkZXJTdHlsZSI6eyIkaWQiOiIxMTI4IiwiTGluZUNvbG9yIjp7IiRyZWYiOiI2NSJ9LCJMaW5lV2VpZ2h0IjowLjAsIkxpbmVUeXBlIjowLCJQYXJlbnRTdHlsZSI6bnVsbH0sIlBhcmVudFN0eWxlIjpudWxsfSwiRGF0ZUZvcm1hdCI6eyIkaWQiOiIxMTI5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xMzAiLCJEYXRlUGFydElzVmlzaWJsZSI6dHJ1ZSwiVGltZVBhcnRJc1Zpc2libGUiOmZhbHNlfX0sIklzVmlzaWJsZSI6dHJ1ZX0sIkh5cGVybGluayI6eyIkaWQiOiIxMTMxIiwiQWRkcmVzcyI6IiIsIlN1YkFkZHJlc3MiOiIifSwiSW1wb3J0SWQiOiIifSx7IiRpZCI6IjExMzIiLCJJZCI6IjA3Yjk4YmNmLTY3OGQtNDY3MS1hYTYzLWU2YzkwZjA0MDJhYSIsIkluZGV4IjozNywiR3JvdXBJZCI6ImEyNTcwODc5LTQ3YWItNDBiNy1hYjE1LThkN2ZjZmUxMGYzNCIsIlRpdGxlIjoiUHVibGljIFdlYnNpdGUgTGl2ZSIsIkRhdGVUaW1lIjoiMjAxOS0xMS0wMVQxMTo1OTowMFoiLCJQZXJjZW50YWdlQ29tcGxldGUiOm51bGwsIk5vdGUiOm51bGwsIlN0eWxlIjp7IiRpZCI6IjExMzMiLCJUaXRsZVN0eWxlIjp7IiRpZCI6IjExMzQiLCJGb250U2V0dGluZ3MiOnsiJGlkIjoiMTEzNSIsIkZvbnRTaXplIjoxMSwiRm9udE5hbWUiOiJDYWxpYnJpIiwiSXNCb2xkIjp0cnVlLCJJc0l0YWxpYyI6ZmFsc2UsIklzVW5kZXJsaW5lZCI6ZmFsc2UsIlBhcmVudFN0eWxlIjpudWxsfSwiQXV0b1NpemUiOjAsIkZvcmVncm91bmQiOnsiJGlkIjoiMTEzNiIsIkNvbG9yIjp7IiRpZCI6IjExMzc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TM4IiwiRm9udFNldHRpbmdzIjp7IiRpZCI6IjExMzkiLCJGb250U2l6ZSI6OSwiRm9udE5hbWUiOiJDYWxpYnJpIiwiSXNCb2xkIjpmYWxzZSwiSXNJdGFsaWMiOmZhbHNlLCJJc1VuZGVybGluZWQiOmZhbHNlLCJQYXJlbnRTdHlsZSI6bnVsbH0sIkF1dG9TaXplIjowLCJGb3JlZ3JvdW5kIjp7IiRpZCI6IjExNDAiLCJDb2xvciI6eyIkaWQiOiIxMTQx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bnVsbCwiUGFyZW50U3R5bGUiOm51bGx9LCJUaXRsZVBvc2l0aW9uIjoiTGVmdCIsIkRhdGVQb3NpdGlvbiI6IlJpZ2h0IiwiU2hhcGVUeXBlIjoxMywiU2hhcGVTaXplIjowLCJTaGFwZVN0eWxlIjp7IiRpZCI6IjExNDIiLCJNYXJnaW4iOnsiJHJlZiI6IjYwIn0sIlBhZGRpbmciOnsiJHJlZiI6IjYxIn0sIkJhY2tncm91bmQiOnsiJGlkIjoiMTE0MyIsIkNvbG9yIjp7IiRpZCI6IjExNDQiLCJBIjoyNTUsIlIiOjExNSwiRyI6MTE1LCJCIjoxMTV9fSwiSXNWaXNpYmxlIjp0cnVlLCJXaWR0aCI6MTIuMCwiSGVpZ2h0IjoxNC4wLCJCb3JkZXJTdHlsZSI6eyIkaWQiOiIxMTQ1IiwiTGluZUNvbG9yIjp7IiRyZWYiOiI2NSJ9LCJMaW5lV2VpZ2h0IjowLjAsIkxpbmVUeXBlIjowLCJQYXJlbnRTdHlsZSI6bnVsbH0sIlBhcmVudFN0eWxlIjpudWxsfSwiRGF0ZUZvcm1hdCI6eyIkaWQiOiIxMTQ2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xNDciLCJEYXRlUGFydElzVmlzaWJsZSI6dHJ1ZSwiVGltZVBhcnRJc1Zpc2libGUiOmZhbHNlfX0sIklzVmlzaWJsZSI6dHJ1ZX0sIkh5cGVybGluayI6eyIkaWQiOiIxMTQ4IiwiQWRkcmVzcyI6IiIsIlN1YkFkZHJlc3MiOiIifSwiSW1wb3J0SWQiOiIifV19XSwiTXNQcm9qZWN0SXRlbXNUcmVlIjp7IiRpZCI6IjExNDkiLCJSb290Ijp7IkltcG9ydElkIjpudWxsLCJJc0ltcG9ydGVkIjpmYWxzZSwiQ2hpbGRyZW4iOltdfX0sIk1ldGFkYXRhIjp7IiRpZCI6IjExNTAiLCJSZWNlbnRDb2xvcnNDb2xsZWN0aW9uIjoiW1wiI0ZGNTI5M0NEXCIsXCIjRkZDRTkyMDBcIixcIiNGRjc0QUQ0OVwiLFwiI0ZGNzM3MzczXCIsXCIjRkY0NDU0NkFcIixcIiNGRkZFQkEwQVwiLFwiI0ZGNzBBRDQ3XCIsXCIjRkZCMjBFMTJcIl0ifSwiU2V0dGluZ3MiOnsiJGlkIjoiMTE1MSIsIkltcGFPcHRpb25zIjp7IiRpZCI6IjExNT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TUzIiwiVXNlVGltZSI6ZmFsc2UsIldvcmtEYXlTdGFydCI6IjAwOjAwOjAwIiwiV29ya0RheUVuZCI6IjIzOjU5OjAwIn0sIkxhc3RVc2VkVGVtcGxhdGVJZCI6ImYzNzQ2MDYzLTAwNGMtNDQ1ZC05MTg3LWNlZGY3YWNlMTQzYiJ9"/>
  <p:tag name="__MASTER" val="__part_0"/>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48.xml><?xml version="1.0" encoding="utf-8"?>
<p:tagLst xmlns:a="http://schemas.openxmlformats.org/drawingml/2006/main" xmlns:r="http://schemas.openxmlformats.org/officeDocument/2006/relationships" xmlns:p="http://schemas.openxmlformats.org/presentationml/2006/main">
  <p:tag name="OTLMARKERSHAPE" val="OTL"/>
</p:tagLst>
</file>

<file path=ppt/tags/tag149.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50.xml><?xml version="1.0" encoding="utf-8"?>
<p:tagLst xmlns:a="http://schemas.openxmlformats.org/drawingml/2006/main" xmlns:r="http://schemas.openxmlformats.org/officeDocument/2006/relationships" xmlns:p="http://schemas.openxmlformats.org/presentationml/2006/main">
  <p:tag name="OTLMARKERSHAPE" val="OTL"/>
</p:tagLst>
</file>

<file path=ppt/tags/tag151.xml><?xml version="1.0" encoding="utf-8"?>
<p:tagLst xmlns:a="http://schemas.openxmlformats.org/drawingml/2006/main" xmlns:r="http://schemas.openxmlformats.org/officeDocument/2006/relationships" xmlns:p="http://schemas.openxmlformats.org/presentationml/2006/main">
  <p:tag name="OTLMARKERSHAPE" val="OTL"/>
</p:tagLst>
</file>

<file path=ppt/tags/tag152.xml><?xml version="1.0" encoding="utf-8"?>
<p:tagLst xmlns:a="http://schemas.openxmlformats.org/drawingml/2006/main" xmlns:r="http://schemas.openxmlformats.org/officeDocument/2006/relationships" xmlns:p="http://schemas.openxmlformats.org/presentationml/2006/main">
  <p:tag name="OTLMARKERSHAPE" val="OTL"/>
</p:tagLst>
</file>

<file path=ppt/tags/tag153.xml><?xml version="1.0" encoding="utf-8"?>
<p:tagLst xmlns:a="http://schemas.openxmlformats.org/drawingml/2006/main" xmlns:r="http://schemas.openxmlformats.org/officeDocument/2006/relationships" xmlns:p="http://schemas.openxmlformats.org/presentationml/2006/main">
  <p:tag name="OTLMARKERSHAPE" val="OTL"/>
</p:tagLst>
</file>

<file path=ppt/tags/tag154.xml><?xml version="1.0" encoding="utf-8"?>
<p:tagLst xmlns:a="http://schemas.openxmlformats.org/drawingml/2006/main" xmlns:r="http://schemas.openxmlformats.org/officeDocument/2006/relationships" xmlns:p="http://schemas.openxmlformats.org/presentationml/2006/main">
  <p:tag name="OTLMARKERSHAPE" val="OTL"/>
</p:tagLst>
</file>

<file path=ppt/tags/tag155.xml><?xml version="1.0" encoding="utf-8"?>
<p:tagLst xmlns:a="http://schemas.openxmlformats.org/drawingml/2006/main" xmlns:r="http://schemas.openxmlformats.org/officeDocument/2006/relationships" xmlns:p="http://schemas.openxmlformats.org/presentationml/2006/main">
  <p:tag name="OTLMARKERSHAPE" val="OTL"/>
</p:tagLst>
</file>

<file path=ppt/tags/tag156.xml><?xml version="1.0" encoding="utf-8"?>
<p:tagLst xmlns:a="http://schemas.openxmlformats.org/drawingml/2006/main" xmlns:r="http://schemas.openxmlformats.org/officeDocument/2006/relationships" xmlns:p="http://schemas.openxmlformats.org/presentationml/2006/main">
  <p:tag name="OTLMARKERSHAPE" val="OTL"/>
</p:tagLst>
</file>

<file path=ppt/tags/tag157.xml><?xml version="1.0" encoding="utf-8"?>
<p:tagLst xmlns:a="http://schemas.openxmlformats.org/drawingml/2006/main" xmlns:r="http://schemas.openxmlformats.org/officeDocument/2006/relationships" xmlns:p="http://schemas.openxmlformats.org/presentationml/2006/main">
  <p:tag name="OTLMARKERSHAPE" val="OTL"/>
</p:tagLst>
</file>

<file path=ppt/tags/tag158.xml><?xml version="1.0" encoding="utf-8"?>
<p:tagLst xmlns:a="http://schemas.openxmlformats.org/drawingml/2006/main" xmlns:r="http://schemas.openxmlformats.org/officeDocument/2006/relationships" xmlns:p="http://schemas.openxmlformats.org/presentationml/2006/main">
  <p:tag name="OTLMARKERSHAPE" val="OTL"/>
</p:tagLst>
</file>

<file path=ppt/tags/tag159.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60.xml><?xml version="1.0" encoding="utf-8"?>
<p:tagLst xmlns:a="http://schemas.openxmlformats.org/drawingml/2006/main" xmlns:r="http://schemas.openxmlformats.org/officeDocument/2006/relationships" xmlns:p="http://schemas.openxmlformats.org/presentationml/2006/main">
  <p:tag name="OTLMARKERSHAPE" val="OTL"/>
</p:tagLst>
</file>

<file path=ppt/tags/tag161.xml><?xml version="1.0" encoding="utf-8"?>
<p:tagLst xmlns:a="http://schemas.openxmlformats.org/drawingml/2006/main" xmlns:r="http://schemas.openxmlformats.org/officeDocument/2006/relationships" xmlns:p="http://schemas.openxmlformats.org/presentationml/2006/main">
  <p:tag name="OTLMARKERSHAPE" val="OTL"/>
</p:tagLst>
</file>

<file path=ppt/tags/tag162.xml><?xml version="1.0" encoding="utf-8"?>
<p:tagLst xmlns:a="http://schemas.openxmlformats.org/drawingml/2006/main" xmlns:r="http://schemas.openxmlformats.org/officeDocument/2006/relationships" xmlns:p="http://schemas.openxmlformats.org/presentationml/2006/main">
  <p:tag name="OTLMARKERSHAPE" val="OTL"/>
</p:tagLst>
</file>

<file path=ppt/tags/tag163.xml><?xml version="1.0" encoding="utf-8"?>
<p:tagLst xmlns:a="http://schemas.openxmlformats.org/drawingml/2006/main" xmlns:r="http://schemas.openxmlformats.org/officeDocument/2006/relationships" xmlns:p="http://schemas.openxmlformats.org/presentationml/2006/main">
  <p:tag name="OTLMARKERSHAPE" val="OTL"/>
</p:tagLst>
</file>

<file path=ppt/tags/tag164.xml><?xml version="1.0" encoding="utf-8"?>
<p:tagLst xmlns:a="http://schemas.openxmlformats.org/drawingml/2006/main" xmlns:r="http://schemas.openxmlformats.org/officeDocument/2006/relationships" xmlns:p="http://schemas.openxmlformats.org/presentationml/2006/main">
  <p:tag name="OTLMARKERSHAPE" val="OTL"/>
</p:tagLst>
</file>

<file path=ppt/tags/tag165.xml><?xml version="1.0" encoding="utf-8"?>
<p:tagLst xmlns:a="http://schemas.openxmlformats.org/drawingml/2006/main" xmlns:r="http://schemas.openxmlformats.org/officeDocument/2006/relationships" xmlns:p="http://schemas.openxmlformats.org/presentationml/2006/main">
  <p:tag name="OTLMARKERSHAPE" val="OTL"/>
</p:tagLst>
</file>

<file path=ppt/tags/tag166.xml><?xml version="1.0" encoding="utf-8"?>
<p:tagLst xmlns:a="http://schemas.openxmlformats.org/drawingml/2006/main" xmlns:r="http://schemas.openxmlformats.org/officeDocument/2006/relationships" xmlns:p="http://schemas.openxmlformats.org/presentationml/2006/main">
  <p:tag name="OTLMARKERSHAPE" val="OTL"/>
</p:tagLst>
</file>

<file path=ppt/tags/tag167.xml><?xml version="1.0" encoding="utf-8"?>
<p:tagLst xmlns:a="http://schemas.openxmlformats.org/drawingml/2006/main" xmlns:r="http://schemas.openxmlformats.org/officeDocument/2006/relationships" xmlns:p="http://schemas.openxmlformats.org/presentationml/2006/main">
  <p:tag name="OTLMARKERSHAPE" val="OTL"/>
</p:tagLst>
</file>

<file path=ppt/tags/tag168.xml><?xml version="1.0" encoding="utf-8"?>
<p:tagLst xmlns:a="http://schemas.openxmlformats.org/drawingml/2006/main" xmlns:r="http://schemas.openxmlformats.org/officeDocument/2006/relationships" xmlns:p="http://schemas.openxmlformats.org/presentationml/2006/main">
  <p:tag name="OTLMARKERSHAPE" val="OTL"/>
</p:tagLst>
</file>

<file path=ppt/tags/tag169.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70.xml><?xml version="1.0" encoding="utf-8"?>
<p:tagLst xmlns:a="http://schemas.openxmlformats.org/drawingml/2006/main" xmlns:r="http://schemas.openxmlformats.org/officeDocument/2006/relationships" xmlns:p="http://schemas.openxmlformats.org/presentationml/2006/main">
  <p:tag name="OTLMARKERSHAPE" val="OTL"/>
</p:tagLst>
</file>

<file path=ppt/tags/tag171.xml><?xml version="1.0" encoding="utf-8"?>
<p:tagLst xmlns:a="http://schemas.openxmlformats.org/drawingml/2006/main" xmlns:r="http://schemas.openxmlformats.org/officeDocument/2006/relationships" xmlns:p="http://schemas.openxmlformats.org/presentationml/2006/main">
  <p:tag name="OTLMARKERSHAPE" val="OTL"/>
</p:tagLst>
</file>

<file path=ppt/tags/tag172.xml><?xml version="1.0" encoding="utf-8"?>
<p:tagLst xmlns:a="http://schemas.openxmlformats.org/drawingml/2006/main" xmlns:r="http://schemas.openxmlformats.org/officeDocument/2006/relationships" xmlns:p="http://schemas.openxmlformats.org/presentationml/2006/main">
  <p:tag name="OTLMARKERSHAPE" val="OTL"/>
</p:tagLst>
</file>

<file path=ppt/tags/tag173.xml><?xml version="1.0" encoding="utf-8"?>
<p:tagLst xmlns:a="http://schemas.openxmlformats.org/drawingml/2006/main" xmlns:r="http://schemas.openxmlformats.org/officeDocument/2006/relationships" xmlns:p="http://schemas.openxmlformats.org/presentationml/2006/main">
  <p:tag name="OTLMARKERSHAPE" val="OTL"/>
</p:tagLst>
</file>

<file path=ppt/tags/tag174.xml><?xml version="1.0" encoding="utf-8"?>
<p:tagLst xmlns:a="http://schemas.openxmlformats.org/drawingml/2006/main" xmlns:r="http://schemas.openxmlformats.org/officeDocument/2006/relationships" xmlns:p="http://schemas.openxmlformats.org/presentationml/2006/main">
  <p:tag name="OTLMARKERSHAPE" val="OTL"/>
</p:tagLst>
</file>

<file path=ppt/tags/tag175.xml><?xml version="1.0" encoding="utf-8"?>
<p:tagLst xmlns:a="http://schemas.openxmlformats.org/drawingml/2006/main" xmlns:r="http://schemas.openxmlformats.org/officeDocument/2006/relationships" xmlns:p="http://schemas.openxmlformats.org/presentationml/2006/main">
  <p:tag name="OTLMARKERSHAPE" val="OTL"/>
</p:tagLst>
</file>

<file path=ppt/tags/tag176.xml><?xml version="1.0" encoding="utf-8"?>
<p:tagLst xmlns:a="http://schemas.openxmlformats.org/drawingml/2006/main" xmlns:r="http://schemas.openxmlformats.org/officeDocument/2006/relationships" xmlns:p="http://schemas.openxmlformats.org/presentationml/2006/main">
  <p:tag name="OTLMARKERSHAPE" val="OTL"/>
</p:tagLst>
</file>

<file path=ppt/tags/tag177.xml><?xml version="1.0" encoding="utf-8"?>
<p:tagLst xmlns:a="http://schemas.openxmlformats.org/drawingml/2006/main" xmlns:r="http://schemas.openxmlformats.org/officeDocument/2006/relationships" xmlns:p="http://schemas.openxmlformats.org/presentationml/2006/main">
  <p:tag name="OTLMARKERSHAPE" val="OTL"/>
</p:tagLst>
</file>

<file path=ppt/tags/tag178.xml><?xml version="1.0" encoding="utf-8"?>
<p:tagLst xmlns:a="http://schemas.openxmlformats.org/drawingml/2006/main" xmlns:r="http://schemas.openxmlformats.org/officeDocument/2006/relationships" xmlns:p="http://schemas.openxmlformats.org/presentationml/2006/main">
  <p:tag name="OTLMARKERSHAPE" val="OTL"/>
</p:tagLst>
</file>

<file path=ppt/tags/tag179.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80.xml><?xml version="1.0" encoding="utf-8"?>
<p:tagLst xmlns:a="http://schemas.openxmlformats.org/drawingml/2006/main" xmlns:r="http://schemas.openxmlformats.org/officeDocument/2006/relationships" xmlns:p="http://schemas.openxmlformats.org/presentationml/2006/main">
  <p:tag name="OTLMARKERSHAPE" val="OTL"/>
</p:tagLst>
</file>

<file path=ppt/tags/tag181.xml><?xml version="1.0" encoding="utf-8"?>
<p:tagLst xmlns:a="http://schemas.openxmlformats.org/drawingml/2006/main" xmlns:r="http://schemas.openxmlformats.org/officeDocument/2006/relationships" xmlns:p="http://schemas.openxmlformats.org/presentationml/2006/main">
  <p:tag name="OTLMARKERSHAPE" val="OTL"/>
</p:tagLst>
</file>

<file path=ppt/tags/tag182.xml><?xml version="1.0" encoding="utf-8"?>
<p:tagLst xmlns:a="http://schemas.openxmlformats.org/drawingml/2006/main" xmlns:r="http://schemas.openxmlformats.org/officeDocument/2006/relationships" xmlns:p="http://schemas.openxmlformats.org/presentationml/2006/main">
  <p:tag name="OTLMARKERSHAPE" val="OTL"/>
</p:tagLst>
</file>

<file path=ppt/tags/tag183.xml><?xml version="1.0" encoding="utf-8"?>
<p:tagLst xmlns:a="http://schemas.openxmlformats.org/drawingml/2006/main" xmlns:r="http://schemas.openxmlformats.org/officeDocument/2006/relationships" xmlns:p="http://schemas.openxmlformats.org/presentationml/2006/main">
  <p:tag name="OTLMARKERSHAPE" val="OTL"/>
</p:tagLst>
</file>

<file path=ppt/tags/tag184.xml><?xml version="1.0" encoding="utf-8"?>
<p:tagLst xmlns:a="http://schemas.openxmlformats.org/drawingml/2006/main" xmlns:r="http://schemas.openxmlformats.org/officeDocument/2006/relationships" xmlns:p="http://schemas.openxmlformats.org/presentationml/2006/main">
  <p:tag name="OTLMARKERSHAPE" val="OTL"/>
</p:tagLst>
</file>

<file path=ppt/tags/tag185.xml><?xml version="1.0" encoding="utf-8"?>
<p:tagLst xmlns:a="http://schemas.openxmlformats.org/drawingml/2006/main" xmlns:r="http://schemas.openxmlformats.org/officeDocument/2006/relationships" xmlns:p="http://schemas.openxmlformats.org/presentationml/2006/main">
  <p:tag name="OTLMARKERSHAPE" val="OTL"/>
</p:tagLst>
</file>

<file path=ppt/tags/tag186.xml><?xml version="1.0" encoding="utf-8"?>
<p:tagLst xmlns:a="http://schemas.openxmlformats.org/drawingml/2006/main" xmlns:r="http://schemas.openxmlformats.org/officeDocument/2006/relationships" xmlns:p="http://schemas.openxmlformats.org/presentationml/2006/main">
  <p:tag name="OTLMARKERSHAPE" val="OTL"/>
</p:tagLst>
</file>

<file path=ppt/tags/tag187.xml><?xml version="1.0" encoding="utf-8"?>
<p:tagLst xmlns:a="http://schemas.openxmlformats.org/drawingml/2006/main" xmlns:r="http://schemas.openxmlformats.org/officeDocument/2006/relationships" xmlns:p="http://schemas.openxmlformats.org/presentationml/2006/main">
  <p:tag name="OTLMARKERSHAPE" val="OTL"/>
</p:tagLst>
</file>

<file path=ppt/tags/tag188.xml><?xml version="1.0" encoding="utf-8"?>
<p:tagLst xmlns:a="http://schemas.openxmlformats.org/drawingml/2006/main" xmlns:r="http://schemas.openxmlformats.org/officeDocument/2006/relationships" xmlns:p="http://schemas.openxmlformats.org/presentationml/2006/main">
  <p:tag name="OTLMARKERSHAPE" val="OTL"/>
</p:tagLst>
</file>

<file path=ppt/tags/tag189.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190.xml><?xml version="1.0" encoding="utf-8"?>
<p:tagLst xmlns:a="http://schemas.openxmlformats.org/drawingml/2006/main" xmlns:r="http://schemas.openxmlformats.org/officeDocument/2006/relationships" xmlns:p="http://schemas.openxmlformats.org/presentationml/2006/main">
  <p:tag name="OTLMARKERSHAPE" val="OTL"/>
</p:tagLst>
</file>

<file path=ppt/tags/tag191.xml><?xml version="1.0" encoding="utf-8"?>
<p:tagLst xmlns:a="http://schemas.openxmlformats.org/drawingml/2006/main" xmlns:r="http://schemas.openxmlformats.org/officeDocument/2006/relationships" xmlns:p="http://schemas.openxmlformats.org/presentationml/2006/main">
  <p:tag name="OTLMARKERSHAPE" val="OTL"/>
</p:tagLst>
</file>

<file path=ppt/tags/tag192.xml><?xml version="1.0" encoding="utf-8"?>
<p:tagLst xmlns:a="http://schemas.openxmlformats.org/drawingml/2006/main" xmlns:r="http://schemas.openxmlformats.org/officeDocument/2006/relationships" xmlns:p="http://schemas.openxmlformats.org/presentationml/2006/main">
  <p:tag name="OTLMARKERSHAPE" val="OTL"/>
</p:tagLst>
</file>

<file path=ppt/tags/tag193.xml><?xml version="1.0" encoding="utf-8"?>
<p:tagLst xmlns:a="http://schemas.openxmlformats.org/drawingml/2006/main" xmlns:r="http://schemas.openxmlformats.org/officeDocument/2006/relationships" xmlns:p="http://schemas.openxmlformats.org/presentationml/2006/main">
  <p:tag name="OTLMARKERSHAPE" val="OTL"/>
</p:tagLst>
</file>

<file path=ppt/tags/tag194.xml><?xml version="1.0" encoding="utf-8"?>
<p:tagLst xmlns:a="http://schemas.openxmlformats.org/drawingml/2006/main" xmlns:r="http://schemas.openxmlformats.org/officeDocument/2006/relationships" xmlns:p="http://schemas.openxmlformats.org/presentationml/2006/main">
  <p:tag name="OTLMARKERSHAPE" val="OTL"/>
</p:tagLst>
</file>

<file path=ppt/tags/tag195.xml><?xml version="1.0" encoding="utf-8"?>
<p:tagLst xmlns:a="http://schemas.openxmlformats.org/drawingml/2006/main" xmlns:r="http://schemas.openxmlformats.org/officeDocument/2006/relationships" xmlns:p="http://schemas.openxmlformats.org/presentationml/2006/main">
  <p:tag name="OTLMARKERSHAPE" val="OTL"/>
</p:tagLst>
</file>

<file path=ppt/tags/tag196.xml><?xml version="1.0" encoding="utf-8"?>
<p:tagLst xmlns:a="http://schemas.openxmlformats.org/drawingml/2006/main" xmlns:r="http://schemas.openxmlformats.org/officeDocument/2006/relationships" xmlns:p="http://schemas.openxmlformats.org/presentationml/2006/main">
  <p:tag name="OTLMARKERSHAPE" val="OTL"/>
</p:tagLst>
</file>

<file path=ppt/tags/tag197.xml><?xml version="1.0" encoding="utf-8"?>
<p:tagLst xmlns:a="http://schemas.openxmlformats.org/drawingml/2006/main" xmlns:r="http://schemas.openxmlformats.org/officeDocument/2006/relationships" xmlns:p="http://schemas.openxmlformats.org/presentationml/2006/main">
  <p:tag name="OTLMARKERSHAPE" val="OTL"/>
</p:tagLst>
</file>

<file path=ppt/tags/tag198.xml><?xml version="1.0" encoding="utf-8"?>
<p:tagLst xmlns:a="http://schemas.openxmlformats.org/drawingml/2006/main" xmlns:r="http://schemas.openxmlformats.org/officeDocument/2006/relationships" xmlns:p="http://schemas.openxmlformats.org/presentationml/2006/main">
  <p:tag name="OTLMARKERSHAPE" val="OTL"/>
</p:tagLst>
</file>

<file path=ppt/tags/tag19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00.xml><?xml version="1.0" encoding="utf-8"?>
<p:tagLst xmlns:a="http://schemas.openxmlformats.org/drawingml/2006/main" xmlns:r="http://schemas.openxmlformats.org/officeDocument/2006/relationships" xmlns:p="http://schemas.openxmlformats.org/presentationml/2006/main">
  <p:tag name="OTLMARKERSHAPE" val="OTL"/>
</p:tagLst>
</file>

<file path=ppt/tags/tag201.xml><?xml version="1.0" encoding="utf-8"?>
<p:tagLst xmlns:a="http://schemas.openxmlformats.org/drawingml/2006/main" xmlns:r="http://schemas.openxmlformats.org/officeDocument/2006/relationships" xmlns:p="http://schemas.openxmlformats.org/presentationml/2006/main">
  <p:tag name="OTLMARKERSHAPE" val="OTL"/>
</p:tagLst>
</file>

<file path=ppt/tags/tag202.xml><?xml version="1.0" encoding="utf-8"?>
<p:tagLst xmlns:a="http://schemas.openxmlformats.org/drawingml/2006/main" xmlns:r="http://schemas.openxmlformats.org/officeDocument/2006/relationships" xmlns:p="http://schemas.openxmlformats.org/presentationml/2006/main">
  <p:tag name="OTLMARKERSHAPE" val="OTL"/>
</p:tagLst>
</file>

<file path=ppt/tags/tag203.xml><?xml version="1.0" encoding="utf-8"?>
<p:tagLst xmlns:a="http://schemas.openxmlformats.org/drawingml/2006/main" xmlns:r="http://schemas.openxmlformats.org/officeDocument/2006/relationships" xmlns:p="http://schemas.openxmlformats.org/presentationml/2006/main">
  <p:tag name="OTLMARKERSHAPE" val="OTL"/>
</p:tagLst>
</file>

<file path=ppt/tags/tag204.xml><?xml version="1.0" encoding="utf-8"?>
<p:tagLst xmlns:a="http://schemas.openxmlformats.org/drawingml/2006/main" xmlns:r="http://schemas.openxmlformats.org/officeDocument/2006/relationships" xmlns:p="http://schemas.openxmlformats.org/presentationml/2006/main">
  <p:tag name="OTLMARKERSHAPE" val="OTL"/>
</p:tagLst>
</file>

<file path=ppt/tags/tag205.xml><?xml version="1.0" encoding="utf-8"?>
<p:tagLst xmlns:a="http://schemas.openxmlformats.org/drawingml/2006/main" xmlns:r="http://schemas.openxmlformats.org/officeDocument/2006/relationships" xmlns:p="http://schemas.openxmlformats.org/presentationml/2006/main">
  <p:tag name="OTLMARKERSHAPE" val="OTL"/>
</p:tagLst>
</file>

<file path=ppt/tags/tag206.xml><?xml version="1.0" encoding="utf-8"?>
<p:tagLst xmlns:a="http://schemas.openxmlformats.org/drawingml/2006/main" xmlns:r="http://schemas.openxmlformats.org/officeDocument/2006/relationships" xmlns:p="http://schemas.openxmlformats.org/presentationml/2006/main">
  <p:tag name="OTLMARKERSHAPE" val="OTL"/>
</p:tagLst>
</file>

<file path=ppt/tags/tag207.xml><?xml version="1.0" encoding="utf-8"?>
<p:tagLst xmlns:a="http://schemas.openxmlformats.org/drawingml/2006/main" xmlns:r="http://schemas.openxmlformats.org/officeDocument/2006/relationships" xmlns:p="http://schemas.openxmlformats.org/presentationml/2006/main">
  <p:tag name="OTLMARKERSHAPE" val="OTL"/>
</p:tagLst>
</file>

<file path=ppt/tags/tag208.xml><?xml version="1.0" encoding="utf-8"?>
<p:tagLst xmlns:a="http://schemas.openxmlformats.org/drawingml/2006/main" xmlns:r="http://schemas.openxmlformats.org/officeDocument/2006/relationships" xmlns:p="http://schemas.openxmlformats.org/presentationml/2006/main">
  <p:tag name="OTLMARKERSHAPE" val="OTL"/>
</p:tagLst>
</file>

<file path=ppt/tags/tag209.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10.xml><?xml version="1.0" encoding="utf-8"?>
<p:tagLst xmlns:a="http://schemas.openxmlformats.org/drawingml/2006/main" xmlns:r="http://schemas.openxmlformats.org/officeDocument/2006/relationships" xmlns:p="http://schemas.openxmlformats.org/presentationml/2006/main">
  <p:tag name="OTLMARKERSHAPE" val="OTL"/>
</p:tagLst>
</file>

<file path=ppt/tags/tag211.xml><?xml version="1.0" encoding="utf-8"?>
<p:tagLst xmlns:a="http://schemas.openxmlformats.org/drawingml/2006/main" xmlns:r="http://schemas.openxmlformats.org/officeDocument/2006/relationships" xmlns:p="http://schemas.openxmlformats.org/presentationml/2006/main">
  <p:tag name="OTLMARKERSHAPE" val="OTL"/>
</p:tagLst>
</file>

<file path=ppt/tags/tag212.xml><?xml version="1.0" encoding="utf-8"?>
<p:tagLst xmlns:a="http://schemas.openxmlformats.org/drawingml/2006/main" xmlns:r="http://schemas.openxmlformats.org/officeDocument/2006/relationships" xmlns:p="http://schemas.openxmlformats.org/presentationml/2006/main">
  <p:tag name="OTLMARKERSHAPE" val="OTL"/>
</p:tagLst>
</file>

<file path=ppt/tags/tag213.xml><?xml version="1.0" encoding="utf-8"?>
<p:tagLst xmlns:a="http://schemas.openxmlformats.org/drawingml/2006/main" xmlns:r="http://schemas.openxmlformats.org/officeDocument/2006/relationships" xmlns:p="http://schemas.openxmlformats.org/presentationml/2006/main">
  <p:tag name="OTLMARKERSHAPE" val="OTL"/>
</p:tagLst>
</file>

<file path=ppt/tags/tag214.xml><?xml version="1.0" encoding="utf-8"?>
<p:tagLst xmlns:a="http://schemas.openxmlformats.org/drawingml/2006/main" xmlns:r="http://schemas.openxmlformats.org/officeDocument/2006/relationships" xmlns:p="http://schemas.openxmlformats.org/presentationml/2006/main">
  <p:tag name="OTLMARKERSHAPE" val="OTL"/>
</p:tagLst>
</file>

<file path=ppt/tags/tag215.xml><?xml version="1.0" encoding="utf-8"?>
<p:tagLst xmlns:a="http://schemas.openxmlformats.org/drawingml/2006/main" xmlns:r="http://schemas.openxmlformats.org/officeDocument/2006/relationships" xmlns:p="http://schemas.openxmlformats.org/presentationml/2006/main">
  <p:tag name="OTLMARKERSHAPE" val="OTL"/>
</p:tagLst>
</file>

<file path=ppt/tags/tag216.xml><?xml version="1.0" encoding="utf-8"?>
<p:tagLst xmlns:a="http://schemas.openxmlformats.org/drawingml/2006/main" xmlns:r="http://schemas.openxmlformats.org/officeDocument/2006/relationships" xmlns:p="http://schemas.openxmlformats.org/presentationml/2006/main">
  <p:tag name="OTLMARKERSHAPE" val="OTL"/>
</p:tagLst>
</file>

<file path=ppt/tags/tag217.xml><?xml version="1.0" encoding="utf-8"?>
<p:tagLst xmlns:a="http://schemas.openxmlformats.org/drawingml/2006/main" xmlns:r="http://schemas.openxmlformats.org/officeDocument/2006/relationships" xmlns:p="http://schemas.openxmlformats.org/presentationml/2006/main">
  <p:tag name="OTLMARKERSHAPE" val="OTL"/>
</p:tagLst>
</file>

<file path=ppt/tags/tag218.xml><?xml version="1.0" encoding="utf-8"?>
<p:tagLst xmlns:a="http://schemas.openxmlformats.org/drawingml/2006/main" xmlns:r="http://schemas.openxmlformats.org/officeDocument/2006/relationships" xmlns:p="http://schemas.openxmlformats.org/presentationml/2006/main">
  <p:tag name="OTLMARKERSHAPE" val="OTL"/>
</p:tagLst>
</file>

<file path=ppt/tags/tag219.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20.xml><?xml version="1.0" encoding="utf-8"?>
<p:tagLst xmlns:a="http://schemas.openxmlformats.org/drawingml/2006/main" xmlns:r="http://schemas.openxmlformats.org/officeDocument/2006/relationships" xmlns:p="http://schemas.openxmlformats.org/presentationml/2006/main">
  <p:tag name="OTLMARKERSHAPE" val="OTL"/>
</p:tagLst>
</file>

<file path=ppt/tags/tag2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2.xml><?xml version="1.0" encoding="utf-8"?>
<p:tagLst xmlns:a="http://schemas.openxmlformats.org/drawingml/2006/main" xmlns:r="http://schemas.openxmlformats.org/officeDocument/2006/relationships" xmlns:p="http://schemas.openxmlformats.org/presentationml/2006/main">
  <p:tag name="OTLMARKERSHAPE" val="OTL"/>
</p:tagLst>
</file>

<file path=ppt/tags/tag223.xml><?xml version="1.0" encoding="utf-8"?>
<p:tagLst xmlns:a="http://schemas.openxmlformats.org/drawingml/2006/main" xmlns:r="http://schemas.openxmlformats.org/officeDocument/2006/relationships" xmlns:p="http://schemas.openxmlformats.org/presentationml/2006/main">
  <p:tag name="OTLMARKERSHAPE" val="OTL"/>
</p:tagLst>
</file>

<file path=ppt/tags/tag224.xml><?xml version="1.0" encoding="utf-8"?>
<p:tagLst xmlns:a="http://schemas.openxmlformats.org/drawingml/2006/main" xmlns:r="http://schemas.openxmlformats.org/officeDocument/2006/relationships" xmlns:p="http://schemas.openxmlformats.org/presentationml/2006/main">
  <p:tag name="OTLMARKERSHAPE" val="OTL"/>
</p:tagLst>
</file>

<file path=ppt/tags/tag225.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882</Words>
  <Application>Microsoft Office PowerPoint</Application>
  <PresentationFormat>Widescreen</PresentationFormat>
  <Paragraphs>157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Medium</vt:lpstr>
      <vt:lpstr>Gill Sans MT</vt:lpstr>
      <vt:lpstr>Segoe UI</vt:lpstr>
      <vt:lpstr>Parcel</vt:lpstr>
      <vt:lpstr>Alumni Connect Project Roadmap</vt:lpstr>
      <vt:lpstr>Goals of Alumni Connect</vt:lpstr>
      <vt:lpstr>Current Features</vt:lpstr>
      <vt:lpstr>Completed Development</vt:lpstr>
      <vt:lpstr>Short-Term Release</vt:lpstr>
      <vt:lpstr>Long-term Release I</vt:lpstr>
      <vt:lpstr>Long-Term Release II</vt:lpstr>
      <vt:lpstr>PowerPoint Presentation</vt:lpstr>
      <vt:lpstr>Completion of Alumni Connect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2019-10-18T13:10:45Z</dcterms:created>
  <dcterms:modified xsi:type="dcterms:W3CDTF">2020-05-06T12:11:46Z</dcterms:modified>
</cp:coreProperties>
</file>