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0" d="100"/>
          <a:sy n="90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92580"/>
              </p:ext>
            </p:extLst>
          </p:nvPr>
        </p:nvGraphicFramePr>
        <p:xfrm>
          <a:off x="304800" y="1057275"/>
          <a:ext cx="2943226" cy="175515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4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59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 testing behind schedule. Deployment difficulties.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66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27855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15-April-20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Marzari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84607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33%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78736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Created Heroku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Migrated phpMyAdmin to </a:t>
                      </a:r>
                      <a:r>
                        <a:rPr lang="en-US" sz="1000" b="0" kern="1200" baseline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Implementation and Training plans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83766"/>
              </p:ext>
            </p:extLst>
          </p:nvPr>
        </p:nvGraphicFramePr>
        <p:xfrm>
          <a:off x="3352800" y="2231135"/>
          <a:ext cx="5638800" cy="10000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25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(03/25/2019)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Deploy app through Heroku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Admin Security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Additional Systems Testing (local)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57481"/>
              </p:ext>
            </p:extLst>
          </p:nvPr>
        </p:nvGraphicFramePr>
        <p:xfrm>
          <a:off x="3327464" y="3429000"/>
          <a:ext cx="5740336" cy="10290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4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387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9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Heroku Deployment Difficulties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Get help/advice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AlumniConnect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2240401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478401" y="3903935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485321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630801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5869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630801" y="477749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49">
            <a:extLst>
              <a:ext uri="{FF2B5EF4-FFF2-40B4-BE49-F238E27FC236}">
                <a16:creationId xmlns:a16="http://schemas.microsoft.com/office/drawing/2014/main" id="{CE9A765A-818B-424F-970D-CDDA1E62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24439"/>
              </p:ext>
            </p:extLst>
          </p:nvPr>
        </p:nvGraphicFramePr>
        <p:xfrm>
          <a:off x="3352798" y="464820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Marzari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--/--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AA87DA99-A353-4C75-9258-BECA40E1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3" y="3673792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215</Words>
  <Application>Microsoft Office PowerPoint</Application>
  <PresentationFormat>On-screen Show 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Marzari</cp:lastModifiedBy>
  <cp:revision>90</cp:revision>
  <dcterms:created xsi:type="dcterms:W3CDTF">2018-09-13T18:13:57Z</dcterms:created>
  <dcterms:modified xsi:type="dcterms:W3CDTF">2020-04-15T21:52:04Z</dcterms:modified>
</cp:coreProperties>
</file>