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0" d="100"/>
          <a:sy n="90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10237"/>
              </p:ext>
            </p:extLst>
          </p:nvPr>
        </p:nvGraphicFramePr>
        <p:xfrm>
          <a:off x="304800" y="1057275"/>
          <a:ext cx="2943226" cy="175515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4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59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 complete. Awaiting peer reviews for final bug fixes.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66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09067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22-April-20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Marzari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45563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60894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Deployed app on Heroku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 security updates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Training (today)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603"/>
              </p:ext>
            </p:extLst>
          </p:nvPr>
        </p:nvGraphicFramePr>
        <p:xfrm>
          <a:off x="3352800" y="2337857"/>
          <a:ext cx="5638800" cy="786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25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(03/25/2019)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Bug Fixes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Additional documentation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37317"/>
              </p:ext>
            </p:extLst>
          </p:nvPr>
        </p:nvGraphicFramePr>
        <p:xfrm>
          <a:off x="3327464" y="3352800"/>
          <a:ext cx="5740336" cy="10290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38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--/--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AlumniConnect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9050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478401" y="390393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485321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4000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5869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4000" y="47774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49">
            <a:extLst>
              <a:ext uri="{FF2B5EF4-FFF2-40B4-BE49-F238E27FC236}">
                <a16:creationId xmlns:a16="http://schemas.microsoft.com/office/drawing/2014/main" id="{CE9A765A-818B-424F-970D-CDDA1E62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24439"/>
              </p:ext>
            </p:extLst>
          </p:nvPr>
        </p:nvGraphicFramePr>
        <p:xfrm>
          <a:off x="3352798" y="464820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--/--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AA87DA99-A353-4C75-9258-BECA40E1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673792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205</Words>
  <Application>Microsoft Office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Marzari</cp:lastModifiedBy>
  <cp:revision>94</cp:revision>
  <dcterms:created xsi:type="dcterms:W3CDTF">2018-09-13T18:13:57Z</dcterms:created>
  <dcterms:modified xsi:type="dcterms:W3CDTF">2020-04-22T22:54:47Z</dcterms:modified>
</cp:coreProperties>
</file>