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37617"/>
              </p:ext>
            </p:extLst>
          </p:nvPr>
        </p:nvGraphicFramePr>
        <p:xfrm>
          <a:off x="304800" y="1057275"/>
          <a:ext cx="2943226" cy="175515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4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59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 Live complete. Nearing completion of final bug fix.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6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8495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29-April-20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29041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80%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77621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Changed Reporting to more friendly UI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Standardized fonts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Added additional security and added fault tolerance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047"/>
              </p:ext>
            </p:extLst>
          </p:nvPr>
        </p:nvGraphicFramePr>
        <p:xfrm>
          <a:off x="3352800" y="2337857"/>
          <a:ext cx="5638800" cy="786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25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bug fixes and deploy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Present on future changes that could be made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37317"/>
              </p:ext>
            </p:extLst>
          </p:nvPr>
        </p:nvGraphicFramePr>
        <p:xfrm>
          <a:off x="3327464" y="3352800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AlumniConnect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8288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78401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4000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5869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4000" y="47774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24439"/>
              </p:ext>
            </p:extLst>
          </p:nvPr>
        </p:nvGraphicFramePr>
        <p:xfrm>
          <a:off x="3352798" y="46482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216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95</cp:revision>
  <dcterms:created xsi:type="dcterms:W3CDTF">2018-09-13T18:13:57Z</dcterms:created>
  <dcterms:modified xsi:type="dcterms:W3CDTF">2020-04-29T21:49:14Z</dcterms:modified>
</cp:coreProperties>
</file>