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5035"/>
              </p:ext>
            </p:extLst>
          </p:nvPr>
        </p:nvGraphicFramePr>
        <p:xfrm>
          <a:off x="304800" y="1057275"/>
          <a:ext cx="2943226" cy="175515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4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59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Phase complete. Testing Phase underway. Dates Adjusted to match meetings.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6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91044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08-April-20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25337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67708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pages complete and connected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Alumni authentication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Alumni Security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95522"/>
              </p:ext>
            </p:extLst>
          </p:nvPr>
        </p:nvGraphicFramePr>
        <p:xfrm>
          <a:off x="3352800" y="2231136"/>
          <a:ext cx="5638800" cy="10000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9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Admin Security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Additional Systems Testing (local)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 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56343"/>
              </p:ext>
            </p:extLst>
          </p:nvPr>
        </p:nvGraphicFramePr>
        <p:xfrm>
          <a:off x="3327464" y="3429000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AlumniConnect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78401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5869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774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50680"/>
              </p:ext>
            </p:extLst>
          </p:nvPr>
        </p:nvGraphicFramePr>
        <p:xfrm>
          <a:off x="3352798" y="46482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214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88</cp:revision>
  <dcterms:created xsi:type="dcterms:W3CDTF">2018-09-13T18:13:57Z</dcterms:created>
  <dcterms:modified xsi:type="dcterms:W3CDTF">2020-04-08T20:46:08Z</dcterms:modified>
</cp:coreProperties>
</file>