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90" d="100"/>
          <a:sy n="90" d="100"/>
        </p:scale>
        <p:origin x="14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18970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Planning Phase complete. Design Phase nearing completion.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Slight revisions to view mockups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14678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26-Feb-19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Marzari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95264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79%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9893"/>
              </p:ext>
            </p:extLst>
          </p:nvPr>
        </p:nvGraphicFramePr>
        <p:xfrm>
          <a:off x="3352798" y="1085850"/>
          <a:ext cx="5634488" cy="12174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Redesigned My Profile Page 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Created sample date to be uploaded to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Connected Heroku account (for MySQL database) to GitHub.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04860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50645"/>
              </p:ext>
            </p:extLst>
          </p:nvPr>
        </p:nvGraphicFramePr>
        <p:xfrm>
          <a:off x="3352800" y="2133600"/>
          <a:ext cx="5638800" cy="10454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Build the Database structure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Populate the Database with sample 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Finalize frontend designs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06651"/>
              </p:ext>
            </p:extLst>
          </p:nvPr>
        </p:nvGraphicFramePr>
        <p:xfrm>
          <a:off x="3352800" y="3505200"/>
          <a:ext cx="5740336" cy="13521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387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9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Ambitious goals for the number of pages on the front end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Default to a minimum viable product (drop message forum and events)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3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Sample Data may have to be adjusted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Solidify database fields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2/29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Project Name Here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1905000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25617" y="392766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86" y="36725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3" y="3485321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236</Words>
  <Application>Microsoft Office PowerPoint</Application>
  <PresentationFormat>On-screen Show (4:3)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Marzari</cp:lastModifiedBy>
  <cp:revision>73</cp:revision>
  <dcterms:created xsi:type="dcterms:W3CDTF">2018-09-13T18:13:57Z</dcterms:created>
  <dcterms:modified xsi:type="dcterms:W3CDTF">2020-02-26T22:06:48Z</dcterms:modified>
</cp:coreProperties>
</file>