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>
        <p:scale>
          <a:sx n="125" d="100"/>
          <a:sy n="125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4153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Phase making progress as expected.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 design changes.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10024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18-Mar-20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75450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22%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68736"/>
              </p:ext>
            </p:extLst>
          </p:nvPr>
        </p:nvGraphicFramePr>
        <p:xfrm>
          <a:off x="3352798" y="1085850"/>
          <a:ext cx="5634488" cy="1217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Added calendar to the home page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 events table in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Populated database with real university events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4860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78965"/>
              </p:ext>
            </p:extLst>
          </p:nvPr>
        </p:nvGraphicFramePr>
        <p:xfrm>
          <a:off x="3352800" y="2078736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the home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Write all SQL queries and return to JS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Populate other database tables with sample data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72648"/>
              </p:ext>
            </p:extLst>
          </p:nvPr>
        </p:nvGraphicFramePr>
        <p:xfrm>
          <a:off x="3352800" y="3505200"/>
          <a:ext cx="5740336" cy="1352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Ambitious goals for the number of pages on the front end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Default to a minimum viable product (drop message forum and events)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Sample Data may have to be adjusted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Solidify database fields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</a:rPr>
              <a:t>AlumniConnect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8288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7172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67033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Events page will just be the Calendar on the home page.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Popup descriptions and usability testing.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279</Words>
  <Application>Microsoft Office PowerPoint</Application>
  <PresentationFormat>On-screen Show (4:3)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80</cp:revision>
  <dcterms:created xsi:type="dcterms:W3CDTF">2018-09-13T18:13:57Z</dcterms:created>
  <dcterms:modified xsi:type="dcterms:W3CDTF">2020-03-18T21:12:47Z</dcterms:modified>
</cp:coreProperties>
</file>