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0" d="100"/>
          <a:sy n="90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4237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Phase nearing complete. Coding Phase underway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 to project scope.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53942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4-Mar-19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72300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23731"/>
              </p:ext>
            </p:extLst>
          </p:nvPr>
        </p:nvGraphicFramePr>
        <p:xfrm>
          <a:off x="3352798" y="1085850"/>
          <a:ext cx="5634488" cy="1217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Began work on frontend using Bootstrap template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Created phpMyAdmin account and sample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Wrote php code to connect to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4860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38578"/>
              </p:ext>
            </p:extLst>
          </p:nvPr>
        </p:nvGraphicFramePr>
        <p:xfrm>
          <a:off x="3352800" y="2078736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work on the home page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Populate the Database with sample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Connect php to JavaScript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06651"/>
              </p:ext>
            </p:extLst>
          </p:nvPr>
        </p:nvGraphicFramePr>
        <p:xfrm>
          <a:off x="3352800" y="3505200"/>
          <a:ext cx="5740336" cy="13521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Ambitious goals for the number of pages on the front end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Default to a minimum viable product (drop message forum and events)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Sample Data may have to be adjusted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Solidify database fields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bg1"/>
                </a:solidFill>
              </a:rPr>
              <a:t>AlumniConnect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011801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86" y="36725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49">
            <a:extLst>
              <a:ext uri="{FF2B5EF4-FFF2-40B4-BE49-F238E27FC236}">
                <a16:creationId xmlns:a16="http://schemas.microsoft.com/office/drawing/2014/main" id="{CE9A765A-818B-424F-970D-CDDA1E62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24247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Forum will not be internal. Slack will be used instead.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Some training may be necessary.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281</Words>
  <Application>Microsoft Office PowerPoint</Application>
  <PresentationFormat>On-screen Show (4:3)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77</cp:revision>
  <dcterms:created xsi:type="dcterms:W3CDTF">2018-09-13T18:13:57Z</dcterms:created>
  <dcterms:modified xsi:type="dcterms:W3CDTF">2020-03-04T21:47:17Z</dcterms:modified>
</cp:coreProperties>
</file>