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18363"/>
              </p:ext>
            </p:extLst>
          </p:nvPr>
        </p:nvGraphicFramePr>
        <p:xfrm>
          <a:off x="304800" y="1057275"/>
          <a:ext cx="2943226" cy="175515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4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59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Coding Phase nearing completion. Progress behind schedule.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66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54298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01-April-20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18430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01105"/>
              </p:ext>
            </p:extLst>
          </p:nvPr>
        </p:nvGraphicFramePr>
        <p:xfrm>
          <a:off x="3352798" y="1085850"/>
          <a:ext cx="5634488" cy="1217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Profile page complete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Browse page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Login page nearing completion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Database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4860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74270"/>
              </p:ext>
            </p:extLst>
          </p:nvPr>
        </p:nvGraphicFramePr>
        <p:xfrm>
          <a:off x="3352800" y="2383536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 Login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Pass Tokens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Ensure inter-page links work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10681"/>
              </p:ext>
            </p:extLst>
          </p:nvPr>
        </p:nvGraphicFramePr>
        <p:xfrm>
          <a:off x="3327464" y="3542911"/>
          <a:ext cx="5740336" cy="10290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Ambitious goals for the number of pages on the front end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Default to a minimum viable product (drop message forum and events)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AlumniConnect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164201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600200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15237"/>
              </p:ext>
            </p:extLst>
          </p:nvPr>
        </p:nvGraphicFramePr>
        <p:xfrm>
          <a:off x="3352798" y="464820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Removed connect with friends capacity from Alumni Profile.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Feature can be easily added as an Update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244</Words>
  <Application>Microsoft Office PowerPoint</Application>
  <PresentationFormat>On-screen Show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84</cp:revision>
  <dcterms:created xsi:type="dcterms:W3CDTF">2018-09-13T18:13:57Z</dcterms:created>
  <dcterms:modified xsi:type="dcterms:W3CDTF">2020-04-01T21:35:10Z</dcterms:modified>
</cp:coreProperties>
</file>