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0" d="100"/>
          <a:sy n="90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61709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Coding Phase nearing completion. Progress as expected.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 design changes.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97431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25-Mar-20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Marzari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31257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72%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06138"/>
              </p:ext>
            </p:extLst>
          </p:nvPr>
        </p:nvGraphicFramePr>
        <p:xfrm>
          <a:off x="3352798" y="1085850"/>
          <a:ext cx="5634488" cy="14348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API Call successful for all SQL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Calendar events connected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All sample data uploaded into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Reporting page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04860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Home page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86239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47055"/>
              </p:ext>
            </p:extLst>
          </p:nvPr>
        </p:nvGraphicFramePr>
        <p:xfrm>
          <a:off x="3352800" y="2590800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(03/25/2019)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Profile Page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Login Page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Browse page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80803"/>
              </p:ext>
            </p:extLst>
          </p:nvPr>
        </p:nvGraphicFramePr>
        <p:xfrm>
          <a:off x="3327464" y="3677023"/>
          <a:ext cx="5740336" cy="10290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38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Ambitious goals for the number of pages on the front end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Default to a minimum viable product (drop message forum and events)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bg1"/>
                </a:solidFill>
              </a:rPr>
              <a:t>AlumniConnect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011801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4000" y="390393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485321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49">
            <a:extLst>
              <a:ext uri="{FF2B5EF4-FFF2-40B4-BE49-F238E27FC236}">
                <a16:creationId xmlns:a16="http://schemas.microsoft.com/office/drawing/2014/main" id="{CE9A765A-818B-424F-970D-CDDA1E62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34162"/>
              </p:ext>
            </p:extLst>
          </p:nvPr>
        </p:nvGraphicFramePr>
        <p:xfrm>
          <a:off x="3352798" y="480060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Removed saved views capability for Admin reporting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Feature can be easily added as an Update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AA87DA99-A353-4C75-9258-BECA40E1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673792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253</Words>
  <Application>Microsoft Office PowerPoint</Application>
  <PresentationFormat>On-screen Show (4:3)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Marzari</cp:lastModifiedBy>
  <cp:revision>82</cp:revision>
  <dcterms:created xsi:type="dcterms:W3CDTF">2018-09-13T18:13:57Z</dcterms:created>
  <dcterms:modified xsi:type="dcterms:W3CDTF">2020-03-25T21:37:22Z</dcterms:modified>
</cp:coreProperties>
</file>