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ixie One"/>
      <p:regular r:id="rId9"/>
    </p:embeddedFont>
    <p:embeddedFont>
      <p:font typeface="Varela Round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VarelaRound-regular.fntdata"/><Relationship Id="rId9" Type="http://schemas.openxmlformats.org/officeDocument/2006/relationships/font" Target="fonts/Nixie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1f3386b2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1f3386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3762525" y="994301"/>
            <a:ext cx="53430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Document Object Model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Created by the browser when 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Web page is loaded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In graphical form, it looks like a tree of elements / nodes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Programatically, we can use JS to read and change the DOM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02524" cy="35667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5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09" name="Google Shape;209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17A8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5" y="750101"/>
            <a:ext cx="9144000" cy="35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/>
        </p:nvSpPr>
        <p:spPr>
          <a:xfrm>
            <a:off x="1745125" y="7501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2204350" y="10868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16"/>
          <p:cNvSpPr txBox="1"/>
          <p:nvPr>
            <p:ph idx="4294967295" type="body"/>
          </p:nvPr>
        </p:nvSpPr>
        <p:spPr>
          <a:xfrm>
            <a:off x="906725" y="886825"/>
            <a:ext cx="74304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Get a Element By Id()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Get Element By Class Or Tag()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querySelector()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Change Text content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Events()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Event Bubbling()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Creating Elements()</a:t>
            </a:r>
            <a:r>
              <a:rPr lang="en"/>
              <a:t>	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Removing Elements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