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Varela Round"/>
      <p:regular r:id="rId22"/>
    </p:embeddedFont>
    <p:embeddedFont>
      <p:font typeface="Karl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VarelaRound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Karla-bold.fntdata"/><Relationship Id="rId23" Type="http://schemas.openxmlformats.org/officeDocument/2006/relationships/font" Target="fonts/Karl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Karla-boldItalic.fntdata"/><Relationship Id="rId25" Type="http://schemas.openxmlformats.org/officeDocument/2006/relationships/font" Target="fonts/Karl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51cf8b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51cf8b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51cf8b1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51cf8b1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251cf8b1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251cf8b1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51cf8b1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51cf8b1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51cf8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51cf8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51cf8b1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51cf8b1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51cf8b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51cf8b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51cf8b1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251cf8b1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51cf8b1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51cf8b1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51cf8b1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51cf8b1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51cf8b1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51cf8b1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6" name="Google Shape;56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0" name="Google Shape;60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5" name="Google Shape;65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1" name="Google Shape;71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6" name="Google Shape;76;p1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2" name="Google Shape;82;p1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8" name="Google Shape;88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5" name="Google Shape;95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21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3" name="Google Shape;103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8" name="Google Shape;108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3" name="Google Shape;113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>
        <p14:gallery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999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ctrTitle"/>
          </p:nvPr>
        </p:nvSpPr>
        <p:spPr>
          <a:xfrm>
            <a:off x="1010325" y="782650"/>
            <a:ext cx="4633200" cy="27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Varela Round"/>
                <a:ea typeface="Varela Round"/>
                <a:cs typeface="Varela Round"/>
                <a:sym typeface="Varela Round"/>
              </a:rPr>
              <a:t>JS ASYNC</a:t>
            </a:r>
            <a:endParaRPr sz="4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Varela Round"/>
                <a:ea typeface="Varela Round"/>
                <a:cs typeface="Varela Round"/>
                <a:sym typeface="Varela Round"/>
              </a:rPr>
              <a:t>Evolution	</a:t>
            </a:r>
            <a:endParaRPr b="1" sz="48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Async / await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642525" y="1063325"/>
            <a:ext cx="65496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13" y="1209000"/>
            <a:ext cx="65055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Async/await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221700" y="1063325"/>
            <a:ext cx="69705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3th (4th?) generation of async js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ES2017 (can be used in node 7 under a flag)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Relies on promise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Works with try/catch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Written as synchronous code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Absolute control flow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Easy to reason about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Node JS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642525" y="1063325"/>
            <a:ext cx="65496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 Node.js® is a JavaScript runtime built on Chrome's V8 JavaScript engine. Node.js uses an event-driven, single threaded, non-blocking I/O model that makes it lightweight and efficient.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Single threaded JS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642525" y="1063325"/>
            <a:ext cx="65496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As JS is single threaded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only one instruction is executed at a time, 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programs are executed without any pause from the beginning to the end (except for generators and async/await)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there is no parallelism at all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Callbacks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642525" y="1063325"/>
            <a:ext cx="65496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38" y="1288825"/>
            <a:ext cx="55340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Callbacks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642525" y="1063325"/>
            <a:ext cx="65496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Native approach in node.js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Most primitive way to handle async execution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Error handling by convention only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Error prone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Code gets hard to reason about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Callback hell...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Callback hell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42525" y="1063325"/>
            <a:ext cx="65496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50" y="1069200"/>
            <a:ext cx="67056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Callback hell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642525" y="1063325"/>
            <a:ext cx="65496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88" y="778700"/>
            <a:ext cx="58007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Promises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642525" y="1063325"/>
            <a:ext cx="65496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63" y="893300"/>
            <a:ext cx="63722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808975" y="3507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Promises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188450" y="669825"/>
            <a:ext cx="7382700" cy="4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2 generation of async js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Included in the language since ES2015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Centralized error handling through “catch”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Better flow control, via array methods, still hard to implement conditionals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Code gets stills requires prior knowledge to reason about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Verbosity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Still no so readable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Karla"/>
              <a:buChar char="-"/>
            </a:pPr>
            <a:r>
              <a:rPr lang="es" sz="2400">
                <a:solidFill>
                  <a:srgbClr val="999999"/>
                </a:solidFill>
                <a:highlight>
                  <a:srgbClr val="FFFFFF"/>
                </a:highlight>
                <a:latin typeface="Karla"/>
                <a:ea typeface="Karla"/>
                <a:cs typeface="Karla"/>
                <a:sym typeface="Karla"/>
              </a:rPr>
              <a:t>Newcomers to the language struggle with this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