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  <p:sldMasterId id="2147483673" r:id="rId2"/>
  </p:sldMasterIdLst>
  <p:notesMasterIdLst>
    <p:notesMasterId r:id="rId13"/>
  </p:notesMasterIdLst>
  <p:sldIdLst>
    <p:sldId id="256" r:id="rId3"/>
    <p:sldId id="257" r:id="rId4"/>
    <p:sldId id="258" r:id="rId5"/>
    <p:sldId id="276" r:id="rId6"/>
    <p:sldId id="279" r:id="rId7"/>
    <p:sldId id="277" r:id="rId8"/>
    <p:sldId id="278" r:id="rId9"/>
    <p:sldId id="275" r:id="rId10"/>
    <p:sldId id="280" r:id="rId11"/>
    <p:sldId id="28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030"/>
    <a:srgbClr val="DAD2C3"/>
    <a:srgbClr val="000000"/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38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89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A5BB9D-4584-4369-AA21-74347B27D511}" type="doc">
      <dgm:prSet loTypeId="urn:microsoft.com/office/officeart/2005/8/layout/chevron1" loCatId="process" qsTypeId="urn:microsoft.com/office/officeart/2005/8/quickstyle/3d6" qsCatId="3D" csTypeId="urn:microsoft.com/office/officeart/2005/8/colors/colorful3" csCatId="colorful" phldr="1"/>
      <dgm:spPr/>
    </dgm:pt>
    <dgm:pt modelId="{13BC1B07-98E9-45F8-B39E-8388B8900323}">
      <dgm:prSet phldrT="[Text]" custT="1"/>
      <dgm:spPr/>
      <dgm:t>
        <a:bodyPr/>
        <a:lstStyle/>
        <a:p>
          <a:r>
            <a:rPr lang="en-US" sz="1200" dirty="0"/>
            <a:t>Code check-in</a:t>
          </a:r>
        </a:p>
      </dgm:t>
    </dgm:pt>
    <dgm:pt modelId="{FE3BAA49-0526-4611-BA2F-2912D1CD377C}" type="parTrans" cxnId="{FA07F7DE-DDDE-40D6-8EF9-15B98805B51F}">
      <dgm:prSet/>
      <dgm:spPr/>
      <dgm:t>
        <a:bodyPr/>
        <a:lstStyle/>
        <a:p>
          <a:endParaRPr lang="en-US"/>
        </a:p>
      </dgm:t>
    </dgm:pt>
    <dgm:pt modelId="{E433C103-EFF0-4FC2-97AE-B3B0CE2042DB}" type="sibTrans" cxnId="{FA07F7DE-DDDE-40D6-8EF9-15B98805B51F}">
      <dgm:prSet/>
      <dgm:spPr/>
      <dgm:t>
        <a:bodyPr/>
        <a:lstStyle/>
        <a:p>
          <a:endParaRPr lang="en-US"/>
        </a:p>
      </dgm:t>
    </dgm:pt>
    <dgm:pt modelId="{63889E3D-8A9A-4826-8588-ECFE93EDE81A}">
      <dgm:prSet phldrT="[Text]" custT="1"/>
      <dgm:spPr/>
      <dgm:t>
        <a:bodyPr/>
        <a:lstStyle/>
        <a:p>
          <a:r>
            <a:rPr lang="en-US" sz="1400" dirty="0"/>
            <a:t>Repo sync</a:t>
          </a:r>
        </a:p>
      </dgm:t>
    </dgm:pt>
    <dgm:pt modelId="{138A081F-611A-4CC6-B9C1-7D4A2AC2B017}" type="parTrans" cxnId="{1CCC52D1-0FA3-45E1-9C03-83D3DDD8ED71}">
      <dgm:prSet/>
      <dgm:spPr/>
      <dgm:t>
        <a:bodyPr/>
        <a:lstStyle/>
        <a:p>
          <a:endParaRPr lang="en-US"/>
        </a:p>
      </dgm:t>
    </dgm:pt>
    <dgm:pt modelId="{85749B28-822D-4AF6-8EB1-BBF7FDE88516}" type="sibTrans" cxnId="{1CCC52D1-0FA3-45E1-9C03-83D3DDD8ED71}">
      <dgm:prSet/>
      <dgm:spPr/>
      <dgm:t>
        <a:bodyPr/>
        <a:lstStyle/>
        <a:p>
          <a:endParaRPr lang="en-US"/>
        </a:p>
      </dgm:t>
    </dgm:pt>
    <dgm:pt modelId="{D23BD072-AB37-473D-99D1-9085F673B277}">
      <dgm:prSet phldrT="[Text]" custT="1"/>
      <dgm:spPr/>
      <dgm:t>
        <a:bodyPr/>
        <a:lstStyle/>
        <a:p>
          <a:r>
            <a:rPr lang="en-US" sz="1400" dirty="0"/>
            <a:t>Compilation</a:t>
          </a:r>
        </a:p>
      </dgm:t>
    </dgm:pt>
    <dgm:pt modelId="{3918363B-0A4B-4562-893E-957B9A46D36C}" type="parTrans" cxnId="{883B514A-BB83-47F5-B9F0-0C813193608E}">
      <dgm:prSet/>
      <dgm:spPr/>
      <dgm:t>
        <a:bodyPr/>
        <a:lstStyle/>
        <a:p>
          <a:endParaRPr lang="en-US"/>
        </a:p>
      </dgm:t>
    </dgm:pt>
    <dgm:pt modelId="{55557500-AE98-4393-95C7-F78DF0AF6CAA}" type="sibTrans" cxnId="{883B514A-BB83-47F5-B9F0-0C813193608E}">
      <dgm:prSet/>
      <dgm:spPr/>
      <dgm:t>
        <a:bodyPr/>
        <a:lstStyle/>
        <a:p>
          <a:endParaRPr lang="en-US"/>
        </a:p>
      </dgm:t>
    </dgm:pt>
    <dgm:pt modelId="{2F70764D-1AD9-4E6A-9315-6B6567EF584A}">
      <dgm:prSet phldrT="[Text]" custT="1"/>
      <dgm:spPr/>
      <dgm:t>
        <a:bodyPr/>
        <a:lstStyle/>
        <a:p>
          <a:r>
            <a:rPr lang="en-US" sz="1400" dirty="0"/>
            <a:t>Unit Testing</a:t>
          </a:r>
        </a:p>
      </dgm:t>
    </dgm:pt>
    <dgm:pt modelId="{EA0FF3F2-42EB-453E-AB7C-AA257FEB48CF}" type="parTrans" cxnId="{5ED49532-F23D-48B8-BB18-244EC6DB9C12}">
      <dgm:prSet/>
      <dgm:spPr/>
      <dgm:t>
        <a:bodyPr/>
        <a:lstStyle/>
        <a:p>
          <a:endParaRPr lang="en-US"/>
        </a:p>
      </dgm:t>
    </dgm:pt>
    <dgm:pt modelId="{FAF77E53-2D6A-48D2-B26C-16F009464D28}" type="sibTrans" cxnId="{5ED49532-F23D-48B8-BB18-244EC6DB9C12}">
      <dgm:prSet/>
      <dgm:spPr/>
      <dgm:t>
        <a:bodyPr/>
        <a:lstStyle/>
        <a:p>
          <a:endParaRPr lang="en-US"/>
        </a:p>
      </dgm:t>
    </dgm:pt>
    <dgm:pt modelId="{354B5204-BD98-49B7-8FFE-4EA0B0309BA5}">
      <dgm:prSet phldrT="[Text]" custT="1"/>
      <dgm:spPr/>
      <dgm:t>
        <a:bodyPr/>
        <a:lstStyle/>
        <a:p>
          <a:r>
            <a:rPr lang="en-US" sz="1400" dirty="0"/>
            <a:t>Artifacts generation</a:t>
          </a:r>
        </a:p>
      </dgm:t>
    </dgm:pt>
    <dgm:pt modelId="{D507FD8E-BF93-4C79-841A-276EBC6EF679}" type="parTrans" cxnId="{78D49A20-51F2-427F-9F09-DDA0E51D533D}">
      <dgm:prSet/>
      <dgm:spPr/>
      <dgm:t>
        <a:bodyPr/>
        <a:lstStyle/>
        <a:p>
          <a:endParaRPr lang="en-US"/>
        </a:p>
      </dgm:t>
    </dgm:pt>
    <dgm:pt modelId="{115399E2-9BF3-469F-87AB-822F94D16FD7}" type="sibTrans" cxnId="{78D49A20-51F2-427F-9F09-DDA0E51D533D}">
      <dgm:prSet/>
      <dgm:spPr/>
      <dgm:t>
        <a:bodyPr/>
        <a:lstStyle/>
        <a:p>
          <a:endParaRPr lang="en-US"/>
        </a:p>
      </dgm:t>
    </dgm:pt>
    <dgm:pt modelId="{DC2F6FB8-A0F8-4D20-8863-F72DC4F98A9A}" type="pres">
      <dgm:prSet presAssocID="{10A5BB9D-4584-4369-AA21-74347B27D511}" presName="Name0" presStyleCnt="0">
        <dgm:presLayoutVars>
          <dgm:dir/>
          <dgm:animLvl val="lvl"/>
          <dgm:resizeHandles val="exact"/>
        </dgm:presLayoutVars>
      </dgm:prSet>
      <dgm:spPr/>
    </dgm:pt>
    <dgm:pt modelId="{7DC207DE-674A-4C23-BA8F-6E3BF23645CC}" type="pres">
      <dgm:prSet presAssocID="{13BC1B07-98E9-45F8-B39E-8388B890032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A53DA52-BE6D-46ED-9090-03FD4F06B674}" type="pres">
      <dgm:prSet presAssocID="{E433C103-EFF0-4FC2-97AE-B3B0CE2042DB}" presName="parTxOnlySpace" presStyleCnt="0"/>
      <dgm:spPr/>
    </dgm:pt>
    <dgm:pt modelId="{0BC683B3-70CC-45CA-B0B8-C5A2AA1D0F19}" type="pres">
      <dgm:prSet presAssocID="{63889E3D-8A9A-4826-8588-ECFE93EDE81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A88BBB8-1492-40B9-8621-016EAAFB05EE}" type="pres">
      <dgm:prSet presAssocID="{85749B28-822D-4AF6-8EB1-BBF7FDE88516}" presName="parTxOnlySpace" presStyleCnt="0"/>
      <dgm:spPr/>
    </dgm:pt>
    <dgm:pt modelId="{AFB32A8D-741C-4731-AA1C-51AB52797B9F}" type="pres">
      <dgm:prSet presAssocID="{D23BD072-AB37-473D-99D1-9085F673B27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A6220C5-1BA3-48EB-8D54-568B928A2BE8}" type="pres">
      <dgm:prSet presAssocID="{55557500-AE98-4393-95C7-F78DF0AF6CAA}" presName="parTxOnlySpace" presStyleCnt="0"/>
      <dgm:spPr/>
    </dgm:pt>
    <dgm:pt modelId="{D98544D9-508D-4F7A-A48B-BDBA93F876B9}" type="pres">
      <dgm:prSet presAssocID="{2F70764D-1AD9-4E6A-9315-6B6567EF584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F2B51DC-0CC1-4014-817A-DC9168435A95}" type="pres">
      <dgm:prSet presAssocID="{FAF77E53-2D6A-48D2-B26C-16F009464D28}" presName="parTxOnlySpace" presStyleCnt="0"/>
      <dgm:spPr/>
    </dgm:pt>
    <dgm:pt modelId="{E26FF5F2-C164-45D0-9E1E-BCFCD041A568}" type="pres">
      <dgm:prSet presAssocID="{354B5204-BD98-49B7-8FFE-4EA0B0309BA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9B1750F-63D8-4FE2-BB4F-459FD2318012}" type="presOf" srcId="{2F70764D-1AD9-4E6A-9315-6B6567EF584A}" destId="{D98544D9-508D-4F7A-A48B-BDBA93F876B9}" srcOrd="0" destOrd="0" presId="urn:microsoft.com/office/officeart/2005/8/layout/chevron1"/>
    <dgm:cxn modelId="{78D49A20-51F2-427F-9F09-DDA0E51D533D}" srcId="{10A5BB9D-4584-4369-AA21-74347B27D511}" destId="{354B5204-BD98-49B7-8FFE-4EA0B0309BA5}" srcOrd="4" destOrd="0" parTransId="{D507FD8E-BF93-4C79-841A-276EBC6EF679}" sibTransId="{115399E2-9BF3-469F-87AB-822F94D16FD7}"/>
    <dgm:cxn modelId="{5ED49532-F23D-48B8-BB18-244EC6DB9C12}" srcId="{10A5BB9D-4584-4369-AA21-74347B27D511}" destId="{2F70764D-1AD9-4E6A-9315-6B6567EF584A}" srcOrd="3" destOrd="0" parTransId="{EA0FF3F2-42EB-453E-AB7C-AA257FEB48CF}" sibTransId="{FAF77E53-2D6A-48D2-B26C-16F009464D28}"/>
    <dgm:cxn modelId="{F3590837-8F62-42D4-8381-9D7D332E1F03}" type="presOf" srcId="{10A5BB9D-4584-4369-AA21-74347B27D511}" destId="{DC2F6FB8-A0F8-4D20-8863-F72DC4F98A9A}" srcOrd="0" destOrd="0" presId="urn:microsoft.com/office/officeart/2005/8/layout/chevron1"/>
    <dgm:cxn modelId="{7607C039-59F3-4D6B-A8CA-CA9ADBB715E8}" type="presOf" srcId="{354B5204-BD98-49B7-8FFE-4EA0B0309BA5}" destId="{E26FF5F2-C164-45D0-9E1E-BCFCD041A568}" srcOrd="0" destOrd="0" presId="urn:microsoft.com/office/officeart/2005/8/layout/chevron1"/>
    <dgm:cxn modelId="{28C0BB44-CBEC-4E3F-B933-E015BF7F32D6}" type="presOf" srcId="{D23BD072-AB37-473D-99D1-9085F673B277}" destId="{AFB32A8D-741C-4731-AA1C-51AB52797B9F}" srcOrd="0" destOrd="0" presId="urn:microsoft.com/office/officeart/2005/8/layout/chevron1"/>
    <dgm:cxn modelId="{883B514A-BB83-47F5-B9F0-0C813193608E}" srcId="{10A5BB9D-4584-4369-AA21-74347B27D511}" destId="{D23BD072-AB37-473D-99D1-9085F673B277}" srcOrd="2" destOrd="0" parTransId="{3918363B-0A4B-4562-893E-957B9A46D36C}" sibTransId="{55557500-AE98-4393-95C7-F78DF0AF6CAA}"/>
    <dgm:cxn modelId="{09B7C0BB-61D1-4DC4-A89C-7C6BB23AFB65}" type="presOf" srcId="{13BC1B07-98E9-45F8-B39E-8388B8900323}" destId="{7DC207DE-674A-4C23-BA8F-6E3BF23645CC}" srcOrd="0" destOrd="0" presId="urn:microsoft.com/office/officeart/2005/8/layout/chevron1"/>
    <dgm:cxn modelId="{1CCC52D1-0FA3-45E1-9C03-83D3DDD8ED71}" srcId="{10A5BB9D-4584-4369-AA21-74347B27D511}" destId="{63889E3D-8A9A-4826-8588-ECFE93EDE81A}" srcOrd="1" destOrd="0" parTransId="{138A081F-611A-4CC6-B9C1-7D4A2AC2B017}" sibTransId="{85749B28-822D-4AF6-8EB1-BBF7FDE88516}"/>
    <dgm:cxn modelId="{B25F47D3-7940-4F65-A0AF-ADCBDC157ECE}" type="presOf" srcId="{63889E3D-8A9A-4826-8588-ECFE93EDE81A}" destId="{0BC683B3-70CC-45CA-B0B8-C5A2AA1D0F19}" srcOrd="0" destOrd="0" presId="urn:microsoft.com/office/officeart/2005/8/layout/chevron1"/>
    <dgm:cxn modelId="{FA07F7DE-DDDE-40D6-8EF9-15B98805B51F}" srcId="{10A5BB9D-4584-4369-AA21-74347B27D511}" destId="{13BC1B07-98E9-45F8-B39E-8388B8900323}" srcOrd="0" destOrd="0" parTransId="{FE3BAA49-0526-4611-BA2F-2912D1CD377C}" sibTransId="{E433C103-EFF0-4FC2-97AE-B3B0CE2042DB}"/>
    <dgm:cxn modelId="{C7795C43-316B-4D81-9DA4-3554E1804B16}" type="presParOf" srcId="{DC2F6FB8-A0F8-4D20-8863-F72DC4F98A9A}" destId="{7DC207DE-674A-4C23-BA8F-6E3BF23645CC}" srcOrd="0" destOrd="0" presId="urn:microsoft.com/office/officeart/2005/8/layout/chevron1"/>
    <dgm:cxn modelId="{7AA10057-2833-4167-8CDF-C4C4340844F8}" type="presParOf" srcId="{DC2F6FB8-A0F8-4D20-8863-F72DC4F98A9A}" destId="{0A53DA52-BE6D-46ED-9090-03FD4F06B674}" srcOrd="1" destOrd="0" presId="urn:microsoft.com/office/officeart/2005/8/layout/chevron1"/>
    <dgm:cxn modelId="{B1679F3E-65C6-494B-8A2F-55F951CD99DB}" type="presParOf" srcId="{DC2F6FB8-A0F8-4D20-8863-F72DC4F98A9A}" destId="{0BC683B3-70CC-45CA-B0B8-C5A2AA1D0F19}" srcOrd="2" destOrd="0" presId="urn:microsoft.com/office/officeart/2005/8/layout/chevron1"/>
    <dgm:cxn modelId="{A555EA4E-0F14-45AB-A6F5-F806CC8F5B79}" type="presParOf" srcId="{DC2F6FB8-A0F8-4D20-8863-F72DC4F98A9A}" destId="{9A88BBB8-1492-40B9-8621-016EAAFB05EE}" srcOrd="3" destOrd="0" presId="urn:microsoft.com/office/officeart/2005/8/layout/chevron1"/>
    <dgm:cxn modelId="{81B9CC4F-30CC-46E9-BFB2-52050A7E0878}" type="presParOf" srcId="{DC2F6FB8-A0F8-4D20-8863-F72DC4F98A9A}" destId="{AFB32A8D-741C-4731-AA1C-51AB52797B9F}" srcOrd="4" destOrd="0" presId="urn:microsoft.com/office/officeart/2005/8/layout/chevron1"/>
    <dgm:cxn modelId="{3CF65341-2185-43F3-9112-016EBABEF816}" type="presParOf" srcId="{DC2F6FB8-A0F8-4D20-8863-F72DC4F98A9A}" destId="{9A6220C5-1BA3-48EB-8D54-568B928A2BE8}" srcOrd="5" destOrd="0" presId="urn:microsoft.com/office/officeart/2005/8/layout/chevron1"/>
    <dgm:cxn modelId="{93842926-65F2-4226-A657-CFE33D3B0FD8}" type="presParOf" srcId="{DC2F6FB8-A0F8-4D20-8863-F72DC4F98A9A}" destId="{D98544D9-508D-4F7A-A48B-BDBA93F876B9}" srcOrd="6" destOrd="0" presId="urn:microsoft.com/office/officeart/2005/8/layout/chevron1"/>
    <dgm:cxn modelId="{90F37EF1-6D06-4F8F-93EA-507789B8E97A}" type="presParOf" srcId="{DC2F6FB8-A0F8-4D20-8863-F72DC4F98A9A}" destId="{0F2B51DC-0CC1-4014-817A-DC9168435A95}" srcOrd="7" destOrd="0" presId="urn:microsoft.com/office/officeart/2005/8/layout/chevron1"/>
    <dgm:cxn modelId="{5B60F144-C2F7-4565-BB62-5C88DF9A6BCA}" type="presParOf" srcId="{DC2F6FB8-A0F8-4D20-8863-F72DC4F98A9A}" destId="{E26FF5F2-C164-45D0-9E1E-BCFCD041A56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A5BB9D-4584-4369-AA21-74347B27D511}" type="doc">
      <dgm:prSet loTypeId="urn:microsoft.com/office/officeart/2005/8/layout/chevron1" loCatId="process" qsTypeId="urn:microsoft.com/office/officeart/2005/8/quickstyle/3d6" qsCatId="3D" csTypeId="urn:microsoft.com/office/officeart/2005/8/colors/accent0_3" csCatId="mainScheme" phldr="1"/>
      <dgm:spPr/>
    </dgm:pt>
    <dgm:pt modelId="{13BC1B07-98E9-45F8-B39E-8388B8900323}">
      <dgm:prSet phldrT="[Text]" custT="1"/>
      <dgm:spPr/>
      <dgm:t>
        <a:bodyPr/>
        <a:lstStyle/>
        <a:p>
          <a:r>
            <a:rPr lang="en-US" sz="1200" dirty="0"/>
            <a:t>Deploy to Production</a:t>
          </a:r>
        </a:p>
      </dgm:t>
    </dgm:pt>
    <dgm:pt modelId="{FE3BAA49-0526-4611-BA2F-2912D1CD377C}" type="parTrans" cxnId="{FA07F7DE-DDDE-40D6-8EF9-15B98805B51F}">
      <dgm:prSet/>
      <dgm:spPr/>
      <dgm:t>
        <a:bodyPr/>
        <a:lstStyle/>
        <a:p>
          <a:endParaRPr lang="en-US"/>
        </a:p>
      </dgm:t>
    </dgm:pt>
    <dgm:pt modelId="{E433C103-EFF0-4FC2-97AE-B3B0CE2042DB}" type="sibTrans" cxnId="{FA07F7DE-DDDE-40D6-8EF9-15B98805B51F}">
      <dgm:prSet/>
      <dgm:spPr/>
      <dgm:t>
        <a:bodyPr/>
        <a:lstStyle/>
        <a:p>
          <a:endParaRPr lang="en-US"/>
        </a:p>
      </dgm:t>
    </dgm:pt>
    <dgm:pt modelId="{EA7D0CEF-B525-4B5E-9B81-6695F05473B0}">
      <dgm:prSet phldrT="[Text]" custT="1"/>
      <dgm:spPr/>
      <dgm:t>
        <a:bodyPr/>
        <a:lstStyle/>
        <a:p>
          <a:r>
            <a:rPr lang="en-US" sz="1200" dirty="0"/>
            <a:t>Additional Testing</a:t>
          </a:r>
        </a:p>
      </dgm:t>
    </dgm:pt>
    <dgm:pt modelId="{CA924DB2-D302-418E-89CA-0B301EEE98DC}" type="parTrans" cxnId="{3C7C1D1A-4882-49A2-98D6-D0470D831C8B}">
      <dgm:prSet/>
      <dgm:spPr/>
      <dgm:t>
        <a:bodyPr/>
        <a:lstStyle/>
        <a:p>
          <a:endParaRPr lang="en-US"/>
        </a:p>
      </dgm:t>
    </dgm:pt>
    <dgm:pt modelId="{07A3EFFE-2AE0-4AF8-B82A-64FA857E4D59}" type="sibTrans" cxnId="{3C7C1D1A-4882-49A2-98D6-D0470D831C8B}">
      <dgm:prSet/>
      <dgm:spPr/>
      <dgm:t>
        <a:bodyPr/>
        <a:lstStyle/>
        <a:p>
          <a:endParaRPr lang="en-US"/>
        </a:p>
      </dgm:t>
    </dgm:pt>
    <dgm:pt modelId="{DC2F6FB8-A0F8-4D20-8863-F72DC4F98A9A}" type="pres">
      <dgm:prSet presAssocID="{10A5BB9D-4584-4369-AA21-74347B27D511}" presName="Name0" presStyleCnt="0">
        <dgm:presLayoutVars>
          <dgm:dir/>
          <dgm:animLvl val="lvl"/>
          <dgm:resizeHandles val="exact"/>
        </dgm:presLayoutVars>
      </dgm:prSet>
      <dgm:spPr/>
    </dgm:pt>
    <dgm:pt modelId="{7DC207DE-674A-4C23-BA8F-6E3BF23645CC}" type="pres">
      <dgm:prSet presAssocID="{13BC1B07-98E9-45F8-B39E-8388B8900323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0A53DA52-BE6D-46ED-9090-03FD4F06B674}" type="pres">
      <dgm:prSet presAssocID="{E433C103-EFF0-4FC2-97AE-B3B0CE2042DB}" presName="parTxOnlySpace" presStyleCnt="0"/>
      <dgm:spPr/>
    </dgm:pt>
    <dgm:pt modelId="{FBEC07F5-DFE0-43FD-95BD-561C92B0908B}" type="pres">
      <dgm:prSet presAssocID="{EA7D0CEF-B525-4B5E-9B81-6695F05473B0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3C7C1D1A-4882-49A2-98D6-D0470D831C8B}" srcId="{10A5BB9D-4584-4369-AA21-74347B27D511}" destId="{EA7D0CEF-B525-4B5E-9B81-6695F05473B0}" srcOrd="1" destOrd="0" parTransId="{CA924DB2-D302-418E-89CA-0B301EEE98DC}" sibTransId="{07A3EFFE-2AE0-4AF8-B82A-64FA857E4D59}"/>
    <dgm:cxn modelId="{94E0EE23-0C67-46C3-9C34-D5213AE56B57}" type="presOf" srcId="{EA7D0CEF-B525-4B5E-9B81-6695F05473B0}" destId="{FBEC07F5-DFE0-43FD-95BD-561C92B0908B}" srcOrd="0" destOrd="0" presId="urn:microsoft.com/office/officeart/2005/8/layout/chevron1"/>
    <dgm:cxn modelId="{A7F19725-4837-45F2-9E7C-AF2E9D0016EA}" type="presOf" srcId="{13BC1B07-98E9-45F8-B39E-8388B8900323}" destId="{7DC207DE-674A-4C23-BA8F-6E3BF23645CC}" srcOrd="0" destOrd="0" presId="urn:microsoft.com/office/officeart/2005/8/layout/chevron1"/>
    <dgm:cxn modelId="{74BB3179-53F3-4D6D-A244-B8AA23CCEC5C}" type="presOf" srcId="{10A5BB9D-4584-4369-AA21-74347B27D511}" destId="{DC2F6FB8-A0F8-4D20-8863-F72DC4F98A9A}" srcOrd="0" destOrd="0" presId="urn:microsoft.com/office/officeart/2005/8/layout/chevron1"/>
    <dgm:cxn modelId="{FA07F7DE-DDDE-40D6-8EF9-15B98805B51F}" srcId="{10A5BB9D-4584-4369-AA21-74347B27D511}" destId="{13BC1B07-98E9-45F8-B39E-8388B8900323}" srcOrd="0" destOrd="0" parTransId="{FE3BAA49-0526-4611-BA2F-2912D1CD377C}" sibTransId="{E433C103-EFF0-4FC2-97AE-B3B0CE2042DB}"/>
    <dgm:cxn modelId="{8999621D-FB3F-466E-9855-4C52542736D1}" type="presParOf" srcId="{DC2F6FB8-A0F8-4D20-8863-F72DC4F98A9A}" destId="{7DC207DE-674A-4C23-BA8F-6E3BF23645CC}" srcOrd="0" destOrd="0" presId="urn:microsoft.com/office/officeart/2005/8/layout/chevron1"/>
    <dgm:cxn modelId="{98E0450E-7F55-46B0-AE67-05732DF812D8}" type="presParOf" srcId="{DC2F6FB8-A0F8-4D20-8863-F72DC4F98A9A}" destId="{0A53DA52-BE6D-46ED-9090-03FD4F06B674}" srcOrd="1" destOrd="0" presId="urn:microsoft.com/office/officeart/2005/8/layout/chevron1"/>
    <dgm:cxn modelId="{8E48CBE4-AB1F-4D06-B868-18213156205C}" type="presParOf" srcId="{DC2F6FB8-A0F8-4D20-8863-F72DC4F98A9A}" destId="{FBEC07F5-DFE0-43FD-95BD-561C92B0908B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A5BB9D-4584-4369-AA21-74347B27D511}" type="doc">
      <dgm:prSet loTypeId="urn:microsoft.com/office/officeart/2005/8/layout/chevron1" loCatId="process" qsTypeId="urn:microsoft.com/office/officeart/2005/8/quickstyle/3d6" qsCatId="3D" csTypeId="urn:microsoft.com/office/officeart/2005/8/colors/accent6_2" csCatId="accent6" phldr="1"/>
      <dgm:spPr/>
    </dgm:pt>
    <dgm:pt modelId="{13BC1B07-98E9-45F8-B39E-8388B8900323}">
      <dgm:prSet phldrT="[Text]" custT="1"/>
      <dgm:spPr/>
      <dgm:t>
        <a:bodyPr/>
        <a:lstStyle/>
        <a:p>
          <a:r>
            <a:rPr lang="en-US" sz="1200" dirty="0"/>
            <a:t>Deploy to Test Server</a:t>
          </a:r>
        </a:p>
      </dgm:t>
    </dgm:pt>
    <dgm:pt modelId="{FE3BAA49-0526-4611-BA2F-2912D1CD377C}" type="parTrans" cxnId="{FA07F7DE-DDDE-40D6-8EF9-15B98805B51F}">
      <dgm:prSet/>
      <dgm:spPr/>
      <dgm:t>
        <a:bodyPr/>
        <a:lstStyle/>
        <a:p>
          <a:endParaRPr lang="en-US"/>
        </a:p>
      </dgm:t>
    </dgm:pt>
    <dgm:pt modelId="{E433C103-EFF0-4FC2-97AE-B3B0CE2042DB}" type="sibTrans" cxnId="{FA07F7DE-DDDE-40D6-8EF9-15B98805B51F}">
      <dgm:prSet/>
      <dgm:spPr/>
      <dgm:t>
        <a:bodyPr/>
        <a:lstStyle/>
        <a:p>
          <a:endParaRPr lang="en-US"/>
        </a:p>
      </dgm:t>
    </dgm:pt>
    <dgm:pt modelId="{63889E3D-8A9A-4826-8588-ECFE93EDE81A}">
      <dgm:prSet phldrT="[Text]" custT="1"/>
      <dgm:spPr/>
      <dgm:t>
        <a:bodyPr/>
        <a:lstStyle/>
        <a:p>
          <a:r>
            <a:rPr lang="en-US" sz="1400" dirty="0"/>
            <a:t>Integration Tests</a:t>
          </a:r>
        </a:p>
      </dgm:t>
    </dgm:pt>
    <dgm:pt modelId="{138A081F-611A-4CC6-B9C1-7D4A2AC2B017}" type="parTrans" cxnId="{1CCC52D1-0FA3-45E1-9C03-83D3DDD8ED71}">
      <dgm:prSet/>
      <dgm:spPr/>
      <dgm:t>
        <a:bodyPr/>
        <a:lstStyle/>
        <a:p>
          <a:endParaRPr lang="en-US"/>
        </a:p>
      </dgm:t>
    </dgm:pt>
    <dgm:pt modelId="{85749B28-822D-4AF6-8EB1-BBF7FDE88516}" type="sibTrans" cxnId="{1CCC52D1-0FA3-45E1-9C03-83D3DDD8ED71}">
      <dgm:prSet/>
      <dgm:spPr/>
      <dgm:t>
        <a:bodyPr/>
        <a:lstStyle/>
        <a:p>
          <a:endParaRPr lang="en-US"/>
        </a:p>
      </dgm:t>
    </dgm:pt>
    <dgm:pt modelId="{4C15D755-D4E7-426C-9B72-A6BCA643306F}">
      <dgm:prSet phldrT="[Text]" custT="1"/>
      <dgm:spPr/>
      <dgm:t>
        <a:bodyPr/>
        <a:lstStyle/>
        <a:p>
          <a:r>
            <a:rPr lang="en-US" sz="1400" dirty="0"/>
            <a:t>Acceptance Tests</a:t>
          </a:r>
        </a:p>
      </dgm:t>
    </dgm:pt>
    <dgm:pt modelId="{4F11853B-4EC0-49DA-936A-48B7E877241E}" type="parTrans" cxnId="{7D2B5802-4934-43D6-A235-FF1AAEEED242}">
      <dgm:prSet/>
      <dgm:spPr/>
      <dgm:t>
        <a:bodyPr/>
        <a:lstStyle/>
        <a:p>
          <a:endParaRPr lang="en-US"/>
        </a:p>
      </dgm:t>
    </dgm:pt>
    <dgm:pt modelId="{B9818E1D-5408-4DD6-BB7E-1657575ACBA2}" type="sibTrans" cxnId="{7D2B5802-4934-43D6-A235-FF1AAEEED242}">
      <dgm:prSet/>
      <dgm:spPr/>
      <dgm:t>
        <a:bodyPr/>
        <a:lstStyle/>
        <a:p>
          <a:endParaRPr lang="en-US"/>
        </a:p>
      </dgm:t>
    </dgm:pt>
    <dgm:pt modelId="{575D9652-4BFA-4A22-8F59-15058D6AAF37}">
      <dgm:prSet phldrT="[Text]" custT="1"/>
      <dgm:spPr/>
      <dgm:t>
        <a:bodyPr/>
        <a:lstStyle/>
        <a:p>
          <a:r>
            <a:rPr lang="en-US" sz="1400" dirty="0"/>
            <a:t>BVT</a:t>
          </a:r>
        </a:p>
      </dgm:t>
    </dgm:pt>
    <dgm:pt modelId="{30F53D3B-3428-488E-B3B5-569B29593F37}" type="parTrans" cxnId="{C2221226-2427-42D7-9A56-812BB58831F8}">
      <dgm:prSet/>
      <dgm:spPr/>
      <dgm:t>
        <a:bodyPr/>
        <a:lstStyle/>
        <a:p>
          <a:endParaRPr lang="en-US"/>
        </a:p>
      </dgm:t>
    </dgm:pt>
    <dgm:pt modelId="{284E8675-BF03-4A74-8C6A-3365210A5CA3}" type="sibTrans" cxnId="{C2221226-2427-42D7-9A56-812BB58831F8}">
      <dgm:prSet/>
      <dgm:spPr/>
      <dgm:t>
        <a:bodyPr/>
        <a:lstStyle/>
        <a:p>
          <a:endParaRPr lang="en-US"/>
        </a:p>
      </dgm:t>
    </dgm:pt>
    <dgm:pt modelId="{DC2F6FB8-A0F8-4D20-8863-F72DC4F98A9A}" type="pres">
      <dgm:prSet presAssocID="{10A5BB9D-4584-4369-AA21-74347B27D511}" presName="Name0" presStyleCnt="0">
        <dgm:presLayoutVars>
          <dgm:dir/>
          <dgm:animLvl val="lvl"/>
          <dgm:resizeHandles val="exact"/>
        </dgm:presLayoutVars>
      </dgm:prSet>
      <dgm:spPr/>
    </dgm:pt>
    <dgm:pt modelId="{7DC207DE-674A-4C23-BA8F-6E3BF23645CC}" type="pres">
      <dgm:prSet presAssocID="{13BC1B07-98E9-45F8-B39E-8388B890032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A53DA52-BE6D-46ED-9090-03FD4F06B674}" type="pres">
      <dgm:prSet presAssocID="{E433C103-EFF0-4FC2-97AE-B3B0CE2042DB}" presName="parTxOnlySpace" presStyleCnt="0"/>
      <dgm:spPr/>
    </dgm:pt>
    <dgm:pt modelId="{A35D062F-219A-4FEE-9AFD-78FEC9FBB2CB}" type="pres">
      <dgm:prSet presAssocID="{575D9652-4BFA-4A22-8F59-15058D6AAF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89E5A18-0789-4B77-A485-D88CFC5E42F0}" type="pres">
      <dgm:prSet presAssocID="{284E8675-BF03-4A74-8C6A-3365210A5CA3}" presName="parTxOnlySpace" presStyleCnt="0"/>
      <dgm:spPr/>
    </dgm:pt>
    <dgm:pt modelId="{0BC683B3-70CC-45CA-B0B8-C5A2AA1D0F19}" type="pres">
      <dgm:prSet presAssocID="{63889E3D-8A9A-4826-8588-ECFE93EDE81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A88BBB8-1492-40B9-8621-016EAAFB05EE}" type="pres">
      <dgm:prSet presAssocID="{85749B28-822D-4AF6-8EB1-BBF7FDE88516}" presName="parTxOnlySpace" presStyleCnt="0"/>
      <dgm:spPr/>
    </dgm:pt>
    <dgm:pt modelId="{8EACA3B9-28FC-4051-9001-1AE6DE73AAA6}" type="pres">
      <dgm:prSet presAssocID="{4C15D755-D4E7-426C-9B72-A6BCA643306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2B5802-4934-43D6-A235-FF1AAEEED242}" srcId="{10A5BB9D-4584-4369-AA21-74347B27D511}" destId="{4C15D755-D4E7-426C-9B72-A6BCA643306F}" srcOrd="3" destOrd="0" parTransId="{4F11853B-4EC0-49DA-936A-48B7E877241E}" sibTransId="{B9818E1D-5408-4DD6-BB7E-1657575ACBA2}"/>
    <dgm:cxn modelId="{C2221226-2427-42D7-9A56-812BB58831F8}" srcId="{10A5BB9D-4584-4369-AA21-74347B27D511}" destId="{575D9652-4BFA-4A22-8F59-15058D6AAF37}" srcOrd="1" destOrd="0" parTransId="{30F53D3B-3428-488E-B3B5-569B29593F37}" sibTransId="{284E8675-BF03-4A74-8C6A-3365210A5CA3}"/>
    <dgm:cxn modelId="{673A403A-DBCF-4B6C-91E1-E90E4376E306}" type="presOf" srcId="{575D9652-4BFA-4A22-8F59-15058D6AAF37}" destId="{A35D062F-219A-4FEE-9AFD-78FEC9FBB2CB}" srcOrd="0" destOrd="0" presId="urn:microsoft.com/office/officeart/2005/8/layout/chevron1"/>
    <dgm:cxn modelId="{FC54C63D-A749-4B95-9D9E-659C16C96364}" type="presOf" srcId="{4C15D755-D4E7-426C-9B72-A6BCA643306F}" destId="{8EACA3B9-28FC-4051-9001-1AE6DE73AAA6}" srcOrd="0" destOrd="0" presId="urn:microsoft.com/office/officeart/2005/8/layout/chevron1"/>
    <dgm:cxn modelId="{F4251544-464C-4699-8F66-30FD12D2C6B3}" type="presOf" srcId="{13BC1B07-98E9-45F8-B39E-8388B8900323}" destId="{7DC207DE-674A-4C23-BA8F-6E3BF23645CC}" srcOrd="0" destOrd="0" presId="urn:microsoft.com/office/officeart/2005/8/layout/chevron1"/>
    <dgm:cxn modelId="{CCCF2C72-8EE6-4794-A522-ABD71B8B6A3F}" type="presOf" srcId="{10A5BB9D-4584-4369-AA21-74347B27D511}" destId="{DC2F6FB8-A0F8-4D20-8863-F72DC4F98A9A}" srcOrd="0" destOrd="0" presId="urn:microsoft.com/office/officeart/2005/8/layout/chevron1"/>
    <dgm:cxn modelId="{C74A3DA2-2FD6-4D46-BCB7-7FEFEB882EE7}" type="presOf" srcId="{63889E3D-8A9A-4826-8588-ECFE93EDE81A}" destId="{0BC683B3-70CC-45CA-B0B8-C5A2AA1D0F19}" srcOrd="0" destOrd="0" presId="urn:microsoft.com/office/officeart/2005/8/layout/chevron1"/>
    <dgm:cxn modelId="{1CCC52D1-0FA3-45E1-9C03-83D3DDD8ED71}" srcId="{10A5BB9D-4584-4369-AA21-74347B27D511}" destId="{63889E3D-8A9A-4826-8588-ECFE93EDE81A}" srcOrd="2" destOrd="0" parTransId="{138A081F-611A-4CC6-B9C1-7D4A2AC2B017}" sibTransId="{85749B28-822D-4AF6-8EB1-BBF7FDE88516}"/>
    <dgm:cxn modelId="{FA07F7DE-DDDE-40D6-8EF9-15B98805B51F}" srcId="{10A5BB9D-4584-4369-AA21-74347B27D511}" destId="{13BC1B07-98E9-45F8-B39E-8388B8900323}" srcOrd="0" destOrd="0" parTransId="{FE3BAA49-0526-4611-BA2F-2912D1CD377C}" sibTransId="{E433C103-EFF0-4FC2-97AE-B3B0CE2042DB}"/>
    <dgm:cxn modelId="{387A178B-EBB3-49BE-B522-240C39397AED}" type="presParOf" srcId="{DC2F6FB8-A0F8-4D20-8863-F72DC4F98A9A}" destId="{7DC207DE-674A-4C23-BA8F-6E3BF23645CC}" srcOrd="0" destOrd="0" presId="urn:microsoft.com/office/officeart/2005/8/layout/chevron1"/>
    <dgm:cxn modelId="{57355E24-69DD-4655-8C04-D4A065EA1A37}" type="presParOf" srcId="{DC2F6FB8-A0F8-4D20-8863-F72DC4F98A9A}" destId="{0A53DA52-BE6D-46ED-9090-03FD4F06B674}" srcOrd="1" destOrd="0" presId="urn:microsoft.com/office/officeart/2005/8/layout/chevron1"/>
    <dgm:cxn modelId="{2433EAE6-43C9-46C4-B940-FB3F5AC9AC0E}" type="presParOf" srcId="{DC2F6FB8-A0F8-4D20-8863-F72DC4F98A9A}" destId="{A35D062F-219A-4FEE-9AFD-78FEC9FBB2CB}" srcOrd="2" destOrd="0" presId="urn:microsoft.com/office/officeart/2005/8/layout/chevron1"/>
    <dgm:cxn modelId="{A283BE4B-4210-4C2D-B9AF-E63432045361}" type="presParOf" srcId="{DC2F6FB8-A0F8-4D20-8863-F72DC4F98A9A}" destId="{D89E5A18-0789-4B77-A485-D88CFC5E42F0}" srcOrd="3" destOrd="0" presId="urn:microsoft.com/office/officeart/2005/8/layout/chevron1"/>
    <dgm:cxn modelId="{EC17A6B2-E189-4F2E-887D-DF4F9B32D1C1}" type="presParOf" srcId="{DC2F6FB8-A0F8-4D20-8863-F72DC4F98A9A}" destId="{0BC683B3-70CC-45CA-B0B8-C5A2AA1D0F19}" srcOrd="4" destOrd="0" presId="urn:microsoft.com/office/officeart/2005/8/layout/chevron1"/>
    <dgm:cxn modelId="{8F28E88D-203D-47D1-A20C-58BA05603A45}" type="presParOf" srcId="{DC2F6FB8-A0F8-4D20-8863-F72DC4F98A9A}" destId="{9A88BBB8-1492-40B9-8621-016EAAFB05EE}" srcOrd="5" destOrd="0" presId="urn:microsoft.com/office/officeart/2005/8/layout/chevron1"/>
    <dgm:cxn modelId="{3E475C78-6FC9-42CE-BF24-900EFBECA79D}" type="presParOf" srcId="{DC2F6FB8-A0F8-4D20-8863-F72DC4F98A9A}" destId="{8EACA3B9-28FC-4051-9001-1AE6DE73AAA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207DE-674A-4C23-BA8F-6E3BF23645CC}">
      <dsp:nvSpPr>
        <dsp:cNvPr id="0" name=""/>
        <dsp:cNvSpPr/>
      </dsp:nvSpPr>
      <dsp:spPr>
        <a:xfrm>
          <a:off x="1832" y="901685"/>
          <a:ext cx="1631113" cy="65244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Code check-in</a:t>
          </a:r>
        </a:p>
      </dsp:txBody>
      <dsp:txXfrm>
        <a:off x="328055" y="901685"/>
        <a:ext cx="978668" cy="652445"/>
      </dsp:txXfrm>
    </dsp:sp>
    <dsp:sp modelId="{0BC683B3-70CC-45CA-B0B8-C5A2AA1D0F19}">
      <dsp:nvSpPr>
        <dsp:cNvPr id="0" name=""/>
        <dsp:cNvSpPr/>
      </dsp:nvSpPr>
      <dsp:spPr>
        <a:xfrm>
          <a:off x="1469835" y="901685"/>
          <a:ext cx="1631113" cy="652445"/>
        </a:xfrm>
        <a:prstGeom prst="chevron">
          <a:avLst/>
        </a:prstGeom>
        <a:solidFill>
          <a:schemeClr val="accent3">
            <a:hueOff val="-353548"/>
            <a:satOff val="1606"/>
            <a:lumOff val="-1863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Repo sync</a:t>
          </a:r>
        </a:p>
      </dsp:txBody>
      <dsp:txXfrm>
        <a:off x="1796058" y="901685"/>
        <a:ext cx="978668" cy="652445"/>
      </dsp:txXfrm>
    </dsp:sp>
    <dsp:sp modelId="{AFB32A8D-741C-4731-AA1C-51AB52797B9F}">
      <dsp:nvSpPr>
        <dsp:cNvPr id="0" name=""/>
        <dsp:cNvSpPr/>
      </dsp:nvSpPr>
      <dsp:spPr>
        <a:xfrm>
          <a:off x="2937837" y="901685"/>
          <a:ext cx="1631113" cy="652445"/>
        </a:xfrm>
        <a:prstGeom prst="chevron">
          <a:avLst/>
        </a:prstGeom>
        <a:solidFill>
          <a:schemeClr val="accent3">
            <a:hueOff val="-707096"/>
            <a:satOff val="3212"/>
            <a:lumOff val="-3725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Compilation</a:t>
          </a:r>
        </a:p>
      </dsp:txBody>
      <dsp:txXfrm>
        <a:off x="3264060" y="901685"/>
        <a:ext cx="978668" cy="652445"/>
      </dsp:txXfrm>
    </dsp:sp>
    <dsp:sp modelId="{D98544D9-508D-4F7A-A48B-BDBA93F876B9}">
      <dsp:nvSpPr>
        <dsp:cNvPr id="0" name=""/>
        <dsp:cNvSpPr/>
      </dsp:nvSpPr>
      <dsp:spPr>
        <a:xfrm>
          <a:off x="4405840" y="901685"/>
          <a:ext cx="1631113" cy="652445"/>
        </a:xfrm>
        <a:prstGeom prst="chevron">
          <a:avLst/>
        </a:prstGeom>
        <a:solidFill>
          <a:schemeClr val="accent3">
            <a:hueOff val="-1060644"/>
            <a:satOff val="4819"/>
            <a:lumOff val="-5588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Unit Testing</a:t>
          </a:r>
        </a:p>
      </dsp:txBody>
      <dsp:txXfrm>
        <a:off x="4732063" y="901685"/>
        <a:ext cx="978668" cy="652445"/>
      </dsp:txXfrm>
    </dsp:sp>
    <dsp:sp modelId="{E26FF5F2-C164-45D0-9E1E-BCFCD041A568}">
      <dsp:nvSpPr>
        <dsp:cNvPr id="0" name=""/>
        <dsp:cNvSpPr/>
      </dsp:nvSpPr>
      <dsp:spPr>
        <a:xfrm>
          <a:off x="5873842" y="901685"/>
          <a:ext cx="1631113" cy="652445"/>
        </a:xfrm>
        <a:prstGeom prst="chevron">
          <a:avLst/>
        </a:prstGeom>
        <a:solidFill>
          <a:schemeClr val="accent3">
            <a:hueOff val="-1414192"/>
            <a:satOff val="6425"/>
            <a:lumOff val="-7451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Artifacts generation</a:t>
          </a:r>
        </a:p>
      </dsp:txBody>
      <dsp:txXfrm>
        <a:off x="6200065" y="901685"/>
        <a:ext cx="978668" cy="652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207DE-674A-4C23-BA8F-6E3BF23645CC}">
      <dsp:nvSpPr>
        <dsp:cNvPr id="0" name=""/>
        <dsp:cNvSpPr/>
      </dsp:nvSpPr>
      <dsp:spPr>
        <a:xfrm>
          <a:off x="2824" y="824934"/>
          <a:ext cx="1688298" cy="67531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 to Production</a:t>
          </a:r>
        </a:p>
      </dsp:txBody>
      <dsp:txXfrm>
        <a:off x="340484" y="824934"/>
        <a:ext cx="1012979" cy="675319"/>
      </dsp:txXfrm>
    </dsp:sp>
    <dsp:sp modelId="{FBEC07F5-DFE0-43FD-95BD-561C92B0908B}">
      <dsp:nvSpPr>
        <dsp:cNvPr id="0" name=""/>
        <dsp:cNvSpPr/>
      </dsp:nvSpPr>
      <dsp:spPr>
        <a:xfrm>
          <a:off x="1522293" y="824934"/>
          <a:ext cx="1688298" cy="67531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Additional Testing</a:t>
          </a:r>
        </a:p>
      </dsp:txBody>
      <dsp:txXfrm>
        <a:off x="1859953" y="824934"/>
        <a:ext cx="1012979" cy="6753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207DE-674A-4C23-BA8F-6E3BF23645CC}">
      <dsp:nvSpPr>
        <dsp:cNvPr id="0" name=""/>
        <dsp:cNvSpPr/>
      </dsp:nvSpPr>
      <dsp:spPr>
        <a:xfrm>
          <a:off x="2815" y="1305065"/>
          <a:ext cx="1638977" cy="65559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 to Test Server</a:t>
          </a:r>
        </a:p>
      </dsp:txBody>
      <dsp:txXfrm>
        <a:off x="330610" y="1305065"/>
        <a:ext cx="983387" cy="655590"/>
      </dsp:txXfrm>
    </dsp:sp>
    <dsp:sp modelId="{A35D062F-219A-4FEE-9AFD-78FEC9FBB2CB}">
      <dsp:nvSpPr>
        <dsp:cNvPr id="0" name=""/>
        <dsp:cNvSpPr/>
      </dsp:nvSpPr>
      <dsp:spPr>
        <a:xfrm>
          <a:off x="1477895" y="1305065"/>
          <a:ext cx="1638977" cy="65559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BVT</a:t>
          </a:r>
        </a:p>
      </dsp:txBody>
      <dsp:txXfrm>
        <a:off x="1805690" y="1305065"/>
        <a:ext cx="983387" cy="655590"/>
      </dsp:txXfrm>
    </dsp:sp>
    <dsp:sp modelId="{0BC683B3-70CC-45CA-B0B8-C5A2AA1D0F19}">
      <dsp:nvSpPr>
        <dsp:cNvPr id="0" name=""/>
        <dsp:cNvSpPr/>
      </dsp:nvSpPr>
      <dsp:spPr>
        <a:xfrm>
          <a:off x="2952974" y="1305065"/>
          <a:ext cx="1638977" cy="65559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Integration Tests</a:t>
          </a:r>
        </a:p>
      </dsp:txBody>
      <dsp:txXfrm>
        <a:off x="3280769" y="1305065"/>
        <a:ext cx="983387" cy="655590"/>
      </dsp:txXfrm>
    </dsp:sp>
    <dsp:sp modelId="{8EACA3B9-28FC-4051-9001-1AE6DE73AAA6}">
      <dsp:nvSpPr>
        <dsp:cNvPr id="0" name=""/>
        <dsp:cNvSpPr/>
      </dsp:nvSpPr>
      <dsp:spPr>
        <a:xfrm>
          <a:off x="4428054" y="1305065"/>
          <a:ext cx="1638977" cy="65559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Acceptance Tests</a:t>
          </a:r>
        </a:p>
      </dsp:txBody>
      <dsp:txXfrm>
        <a:off x="4755849" y="1305065"/>
        <a:ext cx="983387" cy="655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82B29-F068-4839-AAB9-1ECC3F4E3B36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E51C6-ABF6-40F3-AC55-E614B1AD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4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00" b="1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0FDF-9231-4F1A-9E49-41F3151EF2AA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4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AD1B-46B1-49BE-9404-69D8F4F1A2C3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A113-D317-4641-9B6D-9A0A72538DE1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28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00" b="1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0FDF-9231-4F1A-9E49-41F3151EF2AA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8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736-AC7E-4504-BE36-B6863E24DE2E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65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B75D-ECE4-4CAE-A15C-1603629FADB7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797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FA21-8E75-4886-97AC-A699391A3DAF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9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A533-767A-4FB8-A178-29B59844978C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98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81C8-3CC0-4FBF-B473-B49BFD70405A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74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44CB-6B38-468B-8032-7866CEA7E109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293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6FFF7DC-9353-44D0-BC7A-6CB6EF992C55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696464"/>
                </a:solidFill>
              </a:rPr>
              <a:pPr/>
              <a:t>‹#›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24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736-AC7E-4504-BE36-B6863E24DE2E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90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9913-81A2-455E-8ACC-2312CEE99E9B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5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AD1B-46B1-49BE-9404-69D8F4F1A2C3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05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A113-D317-4641-9B6D-9A0A72538DE1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0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B75D-ECE4-4CAE-A15C-1603629FADB7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3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FA21-8E75-4886-97AC-A699391A3DAF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A533-767A-4FB8-A178-29B59844978C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2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81C8-3CC0-4FBF-B473-B49BFD70405A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0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44CB-6B38-468B-8032-7866CEA7E109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0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6FFF7DC-9353-44D0-BC7A-6CB6EF992C55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0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9913-81A2-455E-8ACC-2312CEE99E9B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4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81" y="412126"/>
            <a:ext cx="7543800" cy="887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416676"/>
            <a:ext cx="7543801" cy="44524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F83F15-C1F4-4CC2-97DE-AD7F106550B7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85906" y="123508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95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spc="-50" baseline="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81" y="412126"/>
            <a:ext cx="7543800" cy="887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416676"/>
            <a:ext cx="7543801" cy="44524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F83F15-C1F4-4CC2-97DE-AD7F106550B7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85906" y="123508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76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spc="-50" baseline="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42461" y="5708469"/>
            <a:ext cx="3501539" cy="502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b="1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Carlos.Leigue@Jalasoft.com</a:t>
            </a:r>
          </a:p>
        </p:txBody>
      </p:sp>
    </p:spTree>
    <p:extLst>
      <p:ext uri="{BB962C8B-B14F-4D97-AF65-F5344CB8AC3E}">
        <p14:creationId xmlns:p14="http://schemas.microsoft.com/office/powerpoint/2010/main" val="309932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58113636"/>
              </p:ext>
            </p:extLst>
          </p:nvPr>
        </p:nvGraphicFramePr>
        <p:xfrm>
          <a:off x="783769" y="1898481"/>
          <a:ext cx="7506789" cy="2455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856624" y="5952136"/>
            <a:ext cx="1341117" cy="307777"/>
          </a:xfrm>
          <a:prstGeom prst="rect">
            <a:avLst/>
          </a:prstGeom>
          <a:gradFill>
            <a:gsLst>
              <a:gs pos="0">
                <a:schemeClr val="accent1"/>
              </a:gs>
              <a:gs pos="68000">
                <a:schemeClr val="accent1">
                  <a:alpha val="97000"/>
                </a:schemeClr>
              </a:gs>
              <a:gs pos="100000">
                <a:schemeClr val="accent2">
                  <a:lumMod val="20000"/>
                  <a:lumOff val="80000"/>
                  <a:alpha val="93000"/>
                </a:schemeClr>
              </a:gs>
            </a:gsLst>
            <a:lin ang="5400000" scaled="1"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DB deployment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3590" y="4051783"/>
            <a:ext cx="1377176" cy="307777"/>
          </a:xfrm>
          <a:prstGeom prst="rect">
            <a:avLst/>
          </a:prstGeom>
          <a:gradFill>
            <a:gsLst>
              <a:gs pos="0">
                <a:schemeClr val="accent1"/>
              </a:gs>
              <a:gs pos="68000">
                <a:schemeClr val="accent1">
                  <a:alpha val="97000"/>
                </a:schemeClr>
              </a:gs>
              <a:gs pos="100000">
                <a:schemeClr val="accent2">
                  <a:lumMod val="20000"/>
                  <a:lumOff val="80000"/>
                  <a:alpha val="93000"/>
                </a:schemeClr>
              </a:gs>
            </a:gsLst>
            <a:lin ang="5400000" scaled="1"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DB deployment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886994" y="4065458"/>
            <a:ext cx="3126438" cy="1990633"/>
          </a:xfrm>
          <a:prstGeom prst="rightArrow">
            <a:avLst>
              <a:gd name="adj1" fmla="val 54375"/>
              <a:gd name="adj2" fmla="val 50437"/>
            </a:avLst>
          </a:prstGeom>
          <a:solidFill>
            <a:srgbClr val="D34817">
              <a:alpha val="7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D34817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</a:t>
            </a:r>
          </a:p>
          <a:p>
            <a:pPr algn="ctr"/>
            <a:endParaRPr lang="en-US" sz="2000" b="1" dirty="0">
              <a:solidFill>
                <a:srgbClr val="D34817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000" b="1" dirty="0">
              <a:solidFill>
                <a:srgbClr val="D34817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000" b="1" dirty="0">
              <a:solidFill>
                <a:srgbClr val="D34817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000" b="1" dirty="0">
              <a:solidFill>
                <a:srgbClr val="D34817">
                  <a:lumMod val="50000"/>
                </a:srgbClr>
              </a:solidFill>
            </a:endParaRPr>
          </a:p>
          <a:p>
            <a:pPr algn="ctr"/>
            <a:endParaRPr lang="en-US" sz="2000" b="1" dirty="0">
              <a:solidFill>
                <a:srgbClr val="D34817">
                  <a:lumMod val="50000"/>
                </a:srgbClr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792384706"/>
              </p:ext>
            </p:extLst>
          </p:nvPr>
        </p:nvGraphicFramePr>
        <p:xfrm>
          <a:off x="5791246" y="3884049"/>
          <a:ext cx="3213416" cy="2325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Right Arrow 13"/>
          <p:cNvSpPr/>
          <p:nvPr/>
        </p:nvSpPr>
        <p:spPr>
          <a:xfrm>
            <a:off x="226425" y="4070542"/>
            <a:ext cx="5860867" cy="1990633"/>
          </a:xfrm>
          <a:prstGeom prst="rightArrow">
            <a:avLst>
              <a:gd name="adj1" fmla="val 54375"/>
              <a:gd name="adj2" fmla="val 50437"/>
            </a:avLst>
          </a:prstGeom>
          <a:solidFill>
            <a:srgbClr val="D34817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D34817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Delivery</a:t>
            </a:r>
          </a:p>
          <a:p>
            <a:pPr algn="ctr"/>
            <a:endParaRPr lang="en-US" sz="2000" b="1" dirty="0">
              <a:solidFill>
                <a:srgbClr val="D34817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000" b="1" dirty="0">
              <a:solidFill>
                <a:srgbClr val="D34817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000" b="1" dirty="0">
              <a:solidFill>
                <a:srgbClr val="D34817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000" b="1" dirty="0">
              <a:solidFill>
                <a:srgbClr val="D34817">
                  <a:lumMod val="50000"/>
                </a:srgbClr>
              </a:solidFill>
            </a:endParaRPr>
          </a:p>
          <a:p>
            <a:pPr algn="ctr"/>
            <a:endParaRPr lang="en-US" sz="2000" b="1" dirty="0">
              <a:solidFill>
                <a:srgbClr val="D34817">
                  <a:lumMod val="50000"/>
                </a:srgbClr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75857855"/>
              </p:ext>
            </p:extLst>
          </p:nvPr>
        </p:nvGraphicFramePr>
        <p:xfrm>
          <a:off x="182880" y="3405075"/>
          <a:ext cx="6069847" cy="3265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2" name="Right Arrow 11"/>
          <p:cNvSpPr/>
          <p:nvPr/>
        </p:nvSpPr>
        <p:spPr>
          <a:xfrm>
            <a:off x="566055" y="2093701"/>
            <a:ext cx="7724503" cy="1990633"/>
          </a:xfrm>
          <a:prstGeom prst="rightArrow">
            <a:avLst>
              <a:gd name="adj1" fmla="val 54375"/>
              <a:gd name="adj2" fmla="val 50437"/>
            </a:avLst>
          </a:prstGeom>
          <a:solidFill>
            <a:srgbClr val="D34817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D34817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</a:p>
          <a:p>
            <a:pPr algn="ctr"/>
            <a:endParaRPr lang="en-US" sz="2000" b="1" dirty="0">
              <a:solidFill>
                <a:srgbClr val="D34817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000" b="1" dirty="0">
              <a:solidFill>
                <a:srgbClr val="D34817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000" b="1" dirty="0">
              <a:solidFill>
                <a:srgbClr val="D34817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000" b="1" dirty="0">
              <a:solidFill>
                <a:srgbClr val="D34817">
                  <a:lumMod val="50000"/>
                </a:srgbClr>
              </a:solidFill>
            </a:endParaRPr>
          </a:p>
          <a:p>
            <a:pPr algn="ctr"/>
            <a:endParaRPr lang="en-US" sz="2000" b="1" dirty="0">
              <a:solidFill>
                <a:srgbClr val="D34817">
                  <a:lumMod val="50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9714" y="158849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34817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12507" y="1208306"/>
            <a:ext cx="1715600" cy="120032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4000"/>
                </a:schemeClr>
              </a:gs>
              <a:gs pos="50000">
                <a:srgbClr val="DAD2C3">
                  <a:shade val="67500"/>
                  <a:satMod val="115000"/>
                  <a:alpha val="50000"/>
                </a:srgbClr>
              </a:gs>
              <a:gs pos="100000">
                <a:srgbClr val="DAD2C3">
                  <a:shade val="100000"/>
                  <a:satMod val="115000"/>
                  <a:alpha val="4100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96464">
                    <a:lumMod val="50000"/>
                  </a:srgbClr>
                </a:solidFill>
              </a:rPr>
              <a:t>Inspection</a:t>
            </a:r>
          </a:p>
          <a:p>
            <a:r>
              <a:rPr lang="en-US" sz="1200" dirty="0" err="1">
                <a:solidFill>
                  <a:srgbClr val="696464">
                    <a:lumMod val="50000"/>
                  </a:srgbClr>
                </a:solidFill>
              </a:rPr>
              <a:t>StyleCop</a:t>
            </a:r>
            <a:endParaRPr lang="en-US" sz="1200" dirty="0">
              <a:solidFill>
                <a:srgbClr val="696464">
                  <a:lumMod val="50000"/>
                </a:srgbClr>
              </a:solidFill>
            </a:endParaRPr>
          </a:p>
          <a:p>
            <a:r>
              <a:rPr lang="en-US" sz="1200" dirty="0">
                <a:solidFill>
                  <a:srgbClr val="696464">
                    <a:lumMod val="50000"/>
                  </a:srgbClr>
                </a:solidFill>
              </a:rPr>
              <a:t>Static Code Analysis</a:t>
            </a:r>
          </a:p>
          <a:p>
            <a:endParaRPr lang="en-US" sz="1200" dirty="0">
              <a:solidFill>
                <a:srgbClr val="696464">
                  <a:lumMod val="50000"/>
                </a:srgbClr>
              </a:solidFill>
            </a:endParaRPr>
          </a:p>
          <a:p>
            <a:r>
              <a:rPr lang="en-US" sz="1200" dirty="0">
                <a:solidFill>
                  <a:srgbClr val="696464">
                    <a:lumMod val="50000"/>
                  </a:srgbClr>
                </a:solidFill>
              </a:rPr>
              <a:t>Code coverage</a:t>
            </a:r>
          </a:p>
          <a:p>
            <a:r>
              <a:rPr lang="en-US" sz="1200" dirty="0">
                <a:solidFill>
                  <a:srgbClr val="696464">
                    <a:lumMod val="50000"/>
                  </a:srgbClr>
                </a:solidFill>
              </a:rPr>
              <a:t>Code metrics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168880" y="4302032"/>
            <a:ext cx="0" cy="41842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4902926" y="4196093"/>
            <a:ext cx="888274" cy="43686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09554" y="3879621"/>
            <a:ext cx="1393372" cy="46166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4000"/>
                </a:schemeClr>
              </a:gs>
              <a:gs pos="50000">
                <a:srgbClr val="DAD2C3">
                  <a:shade val="67500"/>
                  <a:satMod val="115000"/>
                  <a:alpha val="50000"/>
                </a:srgbClr>
              </a:gs>
              <a:gs pos="100000">
                <a:srgbClr val="DAD2C3">
                  <a:shade val="100000"/>
                  <a:satMod val="115000"/>
                  <a:alpha val="4100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96464">
                    <a:lumMod val="50000"/>
                  </a:srgbClr>
                </a:solidFill>
              </a:defRPr>
            </a:lvl1pPr>
          </a:lstStyle>
          <a:p>
            <a:r>
              <a:rPr lang="en-US" sz="1200" dirty="0"/>
              <a:t>Inspection</a:t>
            </a:r>
          </a:p>
          <a:p>
            <a:r>
              <a:rPr lang="en-US" sz="1200" b="0" dirty="0"/>
              <a:t>Code coverage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499751" y="5419598"/>
            <a:ext cx="0" cy="50510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841969" y="1733006"/>
            <a:ext cx="705374" cy="94084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420148" y="2307771"/>
            <a:ext cx="0" cy="60152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08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20" grpId="0" animBg="1"/>
      <p:bldP spid="26" grpId="0" animBg="1"/>
      <p:bldP spid="15" grpId="0" animBg="1"/>
      <p:bldGraphic spid="9" grpId="0">
        <p:bldAsOne/>
      </p:bldGraphic>
      <p:bldP spid="14" grpId="0" animBg="1"/>
      <p:bldGraphic spid="8" grpId="0">
        <p:bldAsOne/>
      </p:bldGraphic>
      <p:bldP spid="12" grpId="0" animBg="1"/>
      <p:bldP spid="11" grpId="0"/>
      <p:bldP spid="19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7190" y="1736150"/>
            <a:ext cx="71911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What is all about?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Cost/Benefit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Build automation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Keys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Continuous Delivery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209366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all about?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0126" y="2123548"/>
            <a:ext cx="7388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Integrate work frequently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Frequency?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	Daily, several times a day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With short iterations and software incrementally built we need:</a:t>
            </a:r>
          </a:p>
          <a:p>
            <a:pPr marL="1077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Early testing</a:t>
            </a:r>
          </a:p>
          <a:p>
            <a:pPr marL="1077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Shippable product</a:t>
            </a:r>
          </a:p>
        </p:txBody>
      </p:sp>
    </p:spTree>
    <p:extLst>
      <p:ext uri="{BB962C8B-B14F-4D97-AF65-F5344CB8AC3E}">
        <p14:creationId xmlns:p14="http://schemas.microsoft.com/office/powerpoint/2010/main" val="101258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all about?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0126" y="2219084"/>
            <a:ext cx="73887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7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Reduce risks</a:t>
            </a:r>
          </a:p>
          <a:p>
            <a:pPr marL="1077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Reduce manual routines</a:t>
            </a:r>
          </a:p>
          <a:p>
            <a:pPr marL="1077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Reduce code integration time</a:t>
            </a:r>
          </a:p>
          <a:p>
            <a:pPr marL="1077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Identify problems early</a:t>
            </a:r>
          </a:p>
        </p:txBody>
      </p:sp>
    </p:spTree>
    <p:extLst>
      <p:ext uri="{BB962C8B-B14F-4D97-AF65-F5344CB8AC3E}">
        <p14:creationId xmlns:p14="http://schemas.microsoft.com/office/powerpoint/2010/main" val="375463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Cost/Benefit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0126" y="3829528"/>
            <a:ext cx="73887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7913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Medium to long term benefits</a:t>
            </a:r>
          </a:p>
          <a:p>
            <a:pPr marL="1077913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Work reduced through time</a:t>
            </a:r>
          </a:p>
          <a:p>
            <a:pPr marL="1077913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Get savings by detecting problems earlier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0127" y="2124560"/>
            <a:ext cx="6202464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2663" indent="-273050">
              <a:lnSpc>
                <a:spcPct val="150000"/>
              </a:lnSpc>
              <a:buFont typeface="Wingdings" panose="05000000000000000000" pitchFamily="2" charset="2"/>
              <a:buChar char="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Introduction effort</a:t>
            </a:r>
          </a:p>
          <a:p>
            <a:pPr marL="982663" indent="-273050">
              <a:lnSpc>
                <a:spcPct val="150000"/>
              </a:lnSpc>
              <a:buFont typeface="Wingdings" panose="05000000000000000000" pitchFamily="2" charset="2"/>
              <a:buChar char="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Maintenance overhead</a:t>
            </a:r>
          </a:p>
        </p:txBody>
      </p:sp>
    </p:spTree>
    <p:extLst>
      <p:ext uri="{BB962C8B-B14F-4D97-AF65-F5344CB8AC3E}">
        <p14:creationId xmlns:p14="http://schemas.microsoft.com/office/powerpoint/2010/main" val="335385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uiExpand="1" build="p"/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 Automation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0126" y="2355564"/>
            <a:ext cx="73887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7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Saves time</a:t>
            </a:r>
          </a:p>
          <a:p>
            <a:pPr marL="1077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Reduce integration errors</a:t>
            </a:r>
          </a:p>
          <a:p>
            <a:pPr marL="1077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Reduce dependencies on persons managing the build process </a:t>
            </a:r>
          </a:p>
        </p:txBody>
      </p:sp>
    </p:spTree>
    <p:extLst>
      <p:ext uri="{BB962C8B-B14F-4D97-AF65-F5344CB8AC3E}">
        <p14:creationId xmlns:p14="http://schemas.microsoft.com/office/powerpoint/2010/main" val="390809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00126" y="1563984"/>
            <a:ext cx="73887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7913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Quality →   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Unit Tests</a:t>
            </a:r>
          </a:p>
          <a:p>
            <a:pPr marL="1077913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Inspection →   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compilation errors, </a:t>
            </a:r>
          </a:p>
          <a:p>
            <a:pPr marL="3944938" lvl="8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code metrics</a:t>
            </a:r>
          </a:p>
          <a:p>
            <a:pPr marL="1077913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Feedback →   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fast notifications</a:t>
            </a:r>
            <a:endParaRPr lang="en-US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287777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Delivery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4151" y="1741404"/>
            <a:ext cx="660666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sz="2400" b="1" cap="sm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Ready to Deploy to Production at any time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We need: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Good environments management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Dedicated environments for each stage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We move to a test environment for: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Integration/Regression tests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Automate release validation  BVT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Acceptance tests</a:t>
            </a:r>
          </a:p>
        </p:txBody>
      </p:sp>
    </p:spTree>
    <p:extLst>
      <p:ext uri="{BB962C8B-B14F-4D97-AF65-F5344CB8AC3E}">
        <p14:creationId xmlns:p14="http://schemas.microsoft.com/office/powerpoint/2010/main" val="72832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Deployment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4151" y="2300972"/>
            <a:ext cx="66066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Every successful build will go to Production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Fast feedback over features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Bug fixes deployed immediately (great customer support)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Fast response to outstanding situations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09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Orange Red">
      <a:dk1>
        <a:sysClr val="windowText" lastClr="000000"/>
      </a:dk1>
      <a:lt1>
        <a:sysClr val="window" lastClr="F2F2F2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Orange Red">
      <a:dk1>
        <a:sysClr val="windowText" lastClr="000000"/>
      </a:dk1>
      <a:lt1>
        <a:sysClr val="window" lastClr="F2F2F2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2F2F2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1350</TotalTime>
  <Words>240</Words>
  <Application>Microsoft Office PowerPoint</Application>
  <PresentationFormat>On-screen Show (4:3)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1_Retrospect</vt:lpstr>
      <vt:lpstr>Continuous Integration</vt:lpstr>
      <vt:lpstr>Agenda</vt:lpstr>
      <vt:lpstr>Continuous Integration</vt:lpstr>
      <vt:lpstr>Continuous Integration</vt:lpstr>
      <vt:lpstr>Continuous Integration</vt:lpstr>
      <vt:lpstr>Continuous Integration</vt:lpstr>
      <vt:lpstr>Continuous Integration</vt:lpstr>
      <vt:lpstr>Continuous Integration</vt:lpstr>
      <vt:lpstr>Continuous Integration</vt:lpstr>
      <vt:lpstr>Continuous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</dc:title>
  <dc:creator>Cayo</dc:creator>
  <cp:lastModifiedBy>Carlos Leigue Arnez</cp:lastModifiedBy>
  <cp:revision>48</cp:revision>
  <dcterms:created xsi:type="dcterms:W3CDTF">2015-11-18T02:58:29Z</dcterms:created>
  <dcterms:modified xsi:type="dcterms:W3CDTF">2019-02-20T21:46:09Z</dcterms:modified>
</cp:coreProperties>
</file>