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58" r:id="rId4"/>
    <p:sldId id="286" r:id="rId5"/>
    <p:sldId id="287" r:id="rId6"/>
    <p:sldId id="302" r:id="rId7"/>
    <p:sldId id="288" r:id="rId8"/>
    <p:sldId id="289" r:id="rId9"/>
    <p:sldId id="290" r:id="rId10"/>
    <p:sldId id="291" r:id="rId11"/>
    <p:sldId id="294" r:id="rId12"/>
    <p:sldId id="293" r:id="rId13"/>
    <p:sldId id="295" r:id="rId14"/>
    <p:sldId id="296" r:id="rId15"/>
    <p:sldId id="297" r:id="rId16"/>
    <p:sldId id="301" r:id="rId17"/>
    <p:sldId id="298" r:id="rId18"/>
    <p:sldId id="299" r:id="rId19"/>
    <p:sldId id="30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8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86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82B29-F068-4839-AAB9-1ECC3F4E3B36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51C6-ABF6-40F3-AC55-E614B1AD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4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0FDF-9231-4F1A-9E49-41F3151EF2AA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4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AD1B-46B1-49BE-9404-69D8F4F1A2C3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A113-D317-4641-9B6D-9A0A72538DE1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2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736-AC7E-4504-BE36-B6863E24DE2E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B75D-ECE4-4CAE-A15C-1603629FADB7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3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FA21-8E75-4886-97AC-A699391A3DAF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A533-767A-4FB8-A178-29B59844978C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2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81C8-3CC0-4FBF-B473-B49BFD70405A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0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44CB-6B38-468B-8032-7866CEA7E109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0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6FFF7DC-9353-44D0-BC7A-6CB6EF992C55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9913-81A2-455E-8ACC-2312CEE99E9B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4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81" y="412126"/>
            <a:ext cx="7543800" cy="887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416676"/>
            <a:ext cx="7543801" cy="44524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F83F15-C1F4-4CC2-97DE-AD7F106550B7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85906" y="123508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95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42461" y="5708469"/>
            <a:ext cx="3501539" cy="502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1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Carlos.Leigue@Jalasoft.com</a:t>
            </a:r>
          </a:p>
        </p:txBody>
      </p:sp>
    </p:spTree>
    <p:extLst>
      <p:ext uri="{BB962C8B-B14F-4D97-AF65-F5344CB8AC3E}">
        <p14:creationId xmlns:p14="http://schemas.microsoft.com/office/powerpoint/2010/main" val="309932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 – Stub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30" y="432707"/>
            <a:ext cx="732064" cy="732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9C0535-1766-40DE-AC21-D83BE2EE3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55" y="1750840"/>
            <a:ext cx="6115658" cy="2893176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7E3039-A68B-48EC-9E42-8DBD5FAD9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782" y="4247258"/>
            <a:ext cx="4484393" cy="1947508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7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 – Stub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30" y="432707"/>
            <a:ext cx="732064" cy="732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F4783C-5CFA-4D34-9AA0-2C49A8528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428" y="1999680"/>
            <a:ext cx="5721902" cy="384767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flipH="1">
            <a:off x="4775390" y="1498057"/>
            <a:ext cx="487680" cy="5816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35828" y="3053270"/>
            <a:ext cx="731522" cy="5816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97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33A112-02A0-484F-A22B-8760E6B0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553" y="1996467"/>
            <a:ext cx="4589537" cy="3530413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 – Stub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30" y="432707"/>
            <a:ext cx="732064" cy="73206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514014" y="1492978"/>
            <a:ext cx="627015" cy="5816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00485" y="3429000"/>
            <a:ext cx="627015" cy="5816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1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 – Stub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(inject through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30" y="432707"/>
            <a:ext cx="732064" cy="732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CA6B6F-D8B8-445B-88D5-B4A40095F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00" y="1921750"/>
            <a:ext cx="4630555" cy="3607284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>
            <a:off x="1820091" y="3138170"/>
            <a:ext cx="731522" cy="5816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90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 – Stub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(inject through property)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30" y="432707"/>
            <a:ext cx="732064" cy="732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AB0081-B720-4DCF-A39F-249F556A8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871" y="1823721"/>
            <a:ext cx="4598676" cy="4107059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>
            <a:off x="2011680" y="2127976"/>
            <a:ext cx="731522" cy="5816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9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 – Stub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(inject through method parameter)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B59034-ABFD-4F9D-A202-67C789472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95" y="2217647"/>
            <a:ext cx="5486069" cy="340548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30" y="432707"/>
            <a:ext cx="732064" cy="73206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367246" y="4058194"/>
            <a:ext cx="827316" cy="70666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7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 – Stub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(Test)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30" y="432707"/>
            <a:ext cx="732064" cy="7320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E5BA61-3B50-4F58-8620-DF583E90B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737" y="2283676"/>
            <a:ext cx="4786360" cy="2604670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844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 – Mock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30" y="432707"/>
            <a:ext cx="732064" cy="7320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587854-26DC-4184-82E8-7F72BE9C3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810" y="2067334"/>
            <a:ext cx="5178028" cy="3556231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073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 – Mock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30" y="432707"/>
            <a:ext cx="732064" cy="7320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0A773A-A856-47F8-83DB-A38F5C8F6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371" y="1820533"/>
            <a:ext cx="4634913" cy="4008846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>
            <a:off x="1750422" y="2908663"/>
            <a:ext cx="827316" cy="70666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0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 – Mock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30" y="432707"/>
            <a:ext cx="732064" cy="7320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ED4374-8C98-416D-A4BE-3B07FB369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331" y="2301356"/>
            <a:ext cx="5171338" cy="2767758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127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7190" y="1736150"/>
            <a:ext cx="71911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Definition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Properties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Positive, Negative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External Dependencies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209366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30" y="432707"/>
            <a:ext cx="732064" cy="732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1909" y="2509946"/>
            <a:ext cx="6942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Automated piece of code that invokes another piece of code (a work unit) being tested and checks some assumptions about a single end result of the invocation.</a:t>
            </a:r>
          </a:p>
        </p:txBody>
      </p:sp>
    </p:spTree>
    <p:extLst>
      <p:ext uri="{BB962C8B-B14F-4D97-AF65-F5344CB8AC3E}">
        <p14:creationId xmlns:p14="http://schemas.microsoft.com/office/powerpoint/2010/main" val="101258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30" y="432707"/>
            <a:ext cx="732064" cy="732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10129" y="1973940"/>
            <a:ext cx="5528128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</a:rPr>
              <a:t>Should be:</a:t>
            </a:r>
          </a:p>
          <a:p>
            <a:pPr marL="723900" indent="-4572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</a:rPr>
              <a:t>Automated</a:t>
            </a:r>
          </a:p>
          <a:p>
            <a:pPr marL="723900" indent="-4572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</a:rPr>
              <a:t>Repeatable</a:t>
            </a:r>
          </a:p>
          <a:p>
            <a:pPr marL="723900" indent="-4572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</a:rPr>
              <a:t>Consistent in results</a:t>
            </a:r>
          </a:p>
          <a:p>
            <a:pPr marL="723900" indent="-4572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</a:rPr>
              <a:t>Independent (fully isolated)</a:t>
            </a:r>
          </a:p>
          <a:p>
            <a:pPr marL="723900" indent="-4572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</a:rPr>
              <a:t>Easy to implement</a:t>
            </a:r>
          </a:p>
          <a:p>
            <a:pPr marL="723900" indent="-4572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</a:rPr>
              <a:t>Run quickly</a:t>
            </a:r>
          </a:p>
          <a:p>
            <a:pPr marL="723900" indent="-4572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</a:rPr>
              <a:t>Readable</a:t>
            </a:r>
          </a:p>
          <a:p>
            <a:pPr marL="723900" indent="-4572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</a:rPr>
              <a:t>Maintainable</a:t>
            </a:r>
          </a:p>
        </p:txBody>
      </p:sp>
    </p:spTree>
    <p:extLst>
      <p:ext uri="{BB962C8B-B14F-4D97-AF65-F5344CB8AC3E}">
        <p14:creationId xmlns:p14="http://schemas.microsoft.com/office/powerpoint/2010/main" val="5377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Positive, Negative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30" y="432707"/>
            <a:ext cx="732064" cy="732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5870" y="2285657"/>
            <a:ext cx="674607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</a:rPr>
              <a:t>Positive testing		valid input data, behaving as</a:t>
            </a:r>
            <a:br>
              <a:rPr lang="en-US" sz="2200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200" b="1" dirty="0">
                <a:solidFill>
                  <a:schemeClr val="tx2">
                    <a:lumMod val="50000"/>
                  </a:schemeClr>
                </a:solidFill>
              </a:rPr>
              <a:t>						expected?</a:t>
            </a:r>
          </a:p>
          <a:p>
            <a:pPr marL="3556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b="1" dirty="0">
              <a:solidFill>
                <a:schemeClr val="tx2">
                  <a:lumMod val="50000"/>
                </a:schemeClr>
              </a:solidFill>
            </a:endParaRPr>
          </a:p>
          <a:p>
            <a:pPr marL="3556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</a:rPr>
              <a:t>Negative testing		invalid input data, behaving</a:t>
            </a:r>
            <a:br>
              <a:rPr lang="en-US" sz="2200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200" b="1" dirty="0">
                <a:solidFill>
                  <a:schemeClr val="tx2">
                    <a:lumMod val="50000"/>
                  </a:schemeClr>
                </a:solidFill>
              </a:rPr>
              <a:t>						as expected?</a:t>
            </a:r>
          </a:p>
        </p:txBody>
      </p:sp>
    </p:spTree>
    <p:extLst>
      <p:ext uri="{BB962C8B-B14F-4D97-AF65-F5344CB8AC3E}">
        <p14:creationId xmlns:p14="http://schemas.microsoft.com/office/powerpoint/2010/main" val="368595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Dependencies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30" y="432707"/>
            <a:ext cx="732064" cy="7320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0549" y="2443310"/>
            <a:ext cx="70033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tx2">
                    <a:lumMod val="50000"/>
                  </a:schemeClr>
                </a:solidFill>
              </a:rPr>
              <a:t>Objects in the system that interact with the code under test over which you don’t have control.</a:t>
            </a:r>
          </a:p>
          <a:p>
            <a:pPr algn="ctr"/>
            <a:endParaRPr lang="en-US" sz="22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22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sz="2200" b="1" i="1" dirty="0">
                <a:solidFill>
                  <a:schemeClr val="tx2">
                    <a:lumMod val="50000"/>
                  </a:schemeClr>
                </a:solidFill>
              </a:rPr>
              <a:t>e.g., memory, time, filesystem</a:t>
            </a:r>
          </a:p>
        </p:txBody>
      </p:sp>
    </p:spTree>
    <p:extLst>
      <p:ext uri="{BB962C8B-B14F-4D97-AF65-F5344CB8AC3E}">
        <p14:creationId xmlns:p14="http://schemas.microsoft.com/office/powerpoint/2010/main" val="45821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Dependencies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30" y="432707"/>
            <a:ext cx="732064" cy="7320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2266" y="2099874"/>
            <a:ext cx="67499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Fake</a:t>
            </a:r>
          </a:p>
          <a:p>
            <a:pPr marL="60325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Denotes an object that looks like another object but can be used as a </a:t>
            </a:r>
            <a:r>
              <a:rPr lang="en-US" b="1" i="1" dirty="0">
                <a:solidFill>
                  <a:schemeClr val="tx2">
                    <a:lumMod val="50000"/>
                  </a:schemeClr>
                </a:solidFill>
              </a:rPr>
              <a:t>mock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or a </a:t>
            </a:r>
            <a:r>
              <a:rPr lang="en-US" b="1" i="1" dirty="0">
                <a:solidFill>
                  <a:schemeClr val="tx2">
                    <a:lumMod val="50000"/>
                  </a:schemeClr>
                </a:solidFill>
              </a:rPr>
              <a:t>stub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and can be handwritten or not.</a:t>
            </a:r>
          </a:p>
          <a:p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Stub</a:t>
            </a:r>
          </a:p>
          <a:p>
            <a:pPr marL="60325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Controllable replacement for a dependency in the system.</a:t>
            </a:r>
          </a:p>
          <a:p>
            <a:pPr marL="60325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Help us test the code without dealing with the dependency directly.</a:t>
            </a:r>
          </a:p>
          <a:p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Mock</a:t>
            </a:r>
          </a:p>
          <a:p>
            <a:pPr marL="60325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Fake object in the system that decides if a unit test passes or fails, it does by verifying if the object under test called the fake object as expected.</a:t>
            </a:r>
          </a:p>
        </p:txBody>
      </p:sp>
    </p:spTree>
    <p:extLst>
      <p:ext uri="{BB962C8B-B14F-4D97-AF65-F5344CB8AC3E}">
        <p14:creationId xmlns:p14="http://schemas.microsoft.com/office/powerpoint/2010/main" val="93896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Dependencies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30" y="432707"/>
            <a:ext cx="732064" cy="7320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2266" y="2099874"/>
            <a:ext cx="67499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Value-based testing </a:t>
            </a:r>
          </a:p>
          <a:p>
            <a:pPr marL="60325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Does a verification of the value returned by an executed method comparing it with an assumed (expected) value.</a:t>
            </a:r>
          </a:p>
          <a:p>
            <a:pPr marL="60325"/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State-based testing (state verification)</a:t>
            </a:r>
          </a:p>
          <a:p>
            <a:pPr marL="60325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Determines if an executed method worked correctly by checking the behavior/state of the system under test.</a:t>
            </a:r>
          </a:p>
          <a:p>
            <a:pPr marL="60325"/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Interaction testing</a:t>
            </a:r>
          </a:p>
          <a:p>
            <a:pPr marL="60325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Verifies how an object send messages (calls methods) to other objects.</a:t>
            </a:r>
          </a:p>
          <a:p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0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30" y="432707"/>
            <a:ext cx="732064" cy="7320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2266" y="1943112"/>
            <a:ext cx="674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Act of changing code without changing the functionality.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2266" y="2613674"/>
            <a:ext cx="674995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Extract an interface/abstract class that holds the dependency to allow replacing the underlying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Inject a fake at constructor 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Inject a fake as a property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Inject a fake before a method 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 parameter to the method (parameter injection)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 factory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 factory method</a:t>
            </a:r>
          </a:p>
        </p:txBody>
      </p:sp>
    </p:spTree>
    <p:extLst>
      <p:ext uri="{BB962C8B-B14F-4D97-AF65-F5344CB8AC3E}">
        <p14:creationId xmlns:p14="http://schemas.microsoft.com/office/powerpoint/2010/main" val="297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2F2F2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2F2F2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1928</TotalTime>
  <Words>414</Words>
  <Application>Microsoft Office PowerPoint</Application>
  <PresentationFormat>On-screen Show (4:3)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Retrospect</vt:lpstr>
      <vt:lpstr>Unit Test</vt:lpstr>
      <vt:lpstr>Agenda</vt:lpstr>
      <vt:lpstr>Unit Test</vt:lpstr>
      <vt:lpstr>Unit Test</vt:lpstr>
      <vt:lpstr>Unit Test</vt:lpstr>
      <vt:lpstr>Unit Test</vt:lpstr>
      <vt:lpstr>Unit Test</vt:lpstr>
      <vt:lpstr>Unit Test</vt:lpstr>
      <vt:lpstr>Unit Test</vt:lpstr>
      <vt:lpstr>Unit Test</vt:lpstr>
      <vt:lpstr>Unit Test</vt:lpstr>
      <vt:lpstr>Unit Test</vt:lpstr>
      <vt:lpstr>Unit Test</vt:lpstr>
      <vt:lpstr>Unit Test</vt:lpstr>
      <vt:lpstr>Unit Test</vt:lpstr>
      <vt:lpstr>Unit Test</vt:lpstr>
      <vt:lpstr>Unit Test</vt:lpstr>
      <vt:lpstr>Unit Test</vt:lpstr>
      <vt:lpstr>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</dc:title>
  <dc:creator>Cayo</dc:creator>
  <cp:lastModifiedBy>Carlos Leigue Arnez</cp:lastModifiedBy>
  <cp:revision>45</cp:revision>
  <dcterms:created xsi:type="dcterms:W3CDTF">2015-11-18T02:58:29Z</dcterms:created>
  <dcterms:modified xsi:type="dcterms:W3CDTF">2019-03-22T21:23:14Z</dcterms:modified>
</cp:coreProperties>
</file>