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8" r:id="rId2"/>
    <p:sldId id="263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3 Hub Mapping" id="{EDC3B1E1-6FE6-7C4A-8916-73272EAD0CC0}">
          <p14:sldIdLst>
            <p14:sldId id="258"/>
            <p14:sldId id="263"/>
            <p14:sldId id="261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CFF"/>
    <a:srgbClr val="0080FF"/>
    <a:srgbClr val="0096FF"/>
    <a:srgbClr val="2673AC"/>
    <a:srgbClr val="528FCC"/>
    <a:srgbClr val="181822"/>
    <a:srgbClr val="5590CA"/>
    <a:srgbClr val="8AA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40942-8F1B-4F9A-8387-301B888052D2}" v="211" dt="2018-11-19T22:34:39.045"/>
    <p1510:client id="{5D3E635D-5355-E6A3-A66C-99B8F804AAFB}" v="4" dt="2018-11-19T22:29:41.801"/>
    <p1510:client id="{AFAB96D0-071B-459C-894D-0601659CE717}" v="26" dt="2018-11-19T22:33:52.886"/>
    <p1510:client id="{3B110A99-00AE-F87D-1ED8-E4E477A9C12E}" v="71" dt="2018-11-19T23:42:37.478"/>
    <p1510:client id="{C86689AE-DDA2-7F83-3B7E-7B40724110F6}" v="25" dt="2018-11-20T00:33:57.701"/>
    <p1510:client id="{18E6A913-4D72-08BC-9FD5-5A476577D94B}" v="35" dt="2018-11-19T23:51:52.482"/>
    <p1510:client id="{080480A6-95F3-219D-82AA-2CCFA0FEC57A}" v="31" dt="2018-11-20T00:11:07.847"/>
    <p1510:client id="{1ADCFA66-DDC5-D565-2467-170A82C80E00}" v="294" dt="2018-11-20T00:24:36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6"/>
    <p:restoredTop sz="94655"/>
  </p:normalViewPr>
  <p:slideViewPr>
    <p:cSldViewPr snapToGrid="0">
      <p:cViewPr varScale="1">
        <p:scale>
          <a:sx n="94" d="100"/>
          <a:sy n="94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26" Type="http://schemas.microsoft.com/office/2016/11/relationships/changesInfo" Target="changesInfos/changesInfo1.xml"/><Relationship Id="rId27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inn, Daniel M." userId="S::dmcgin01@tufts.edu::dd04409e-f659-4798-91db-508351b70818" providerId="AD" clId="Web-{18E6A913-4D72-08BC-9FD5-5A476577D94B}"/>
    <pc:docChg chg="modSld">
      <pc:chgData name="McGinn, Daniel M." userId="S::dmcgin01@tufts.edu::dd04409e-f659-4798-91db-508351b70818" providerId="AD" clId="Web-{18E6A913-4D72-08BC-9FD5-5A476577D94B}" dt="2018-11-19T23:51:53.123" v="70" actId="20577"/>
      <pc:docMkLst>
        <pc:docMk/>
      </pc:docMkLst>
      <pc:sldChg chg="modSp">
        <pc:chgData name="McGinn, Daniel M." userId="S::dmcgin01@tufts.edu::dd04409e-f659-4798-91db-508351b70818" providerId="AD" clId="Web-{18E6A913-4D72-08BC-9FD5-5A476577D94B}" dt="2018-11-19T23:51:52.482" v="68" actId="20577"/>
        <pc:sldMkLst>
          <pc:docMk/>
          <pc:sldMk cId="584777917" sldId="262"/>
        </pc:sldMkLst>
        <pc:spChg chg="mod">
          <ac:chgData name="McGinn, Daniel M." userId="S::dmcgin01@tufts.edu::dd04409e-f659-4798-91db-508351b70818" providerId="AD" clId="Web-{18E6A913-4D72-08BC-9FD5-5A476577D94B}" dt="2018-11-19T23:51:52.482" v="68" actId="20577"/>
          <ac:spMkLst>
            <pc:docMk/>
            <pc:sldMk cId="584777917" sldId="262"/>
            <ac:spMk id="3" creationId="{00000000-0000-0000-0000-000000000000}"/>
          </ac:spMkLst>
        </pc:spChg>
      </pc:sldChg>
    </pc:docChg>
  </pc:docChgLst>
  <pc:docChgLst>
    <pc:chgData name="McGinn, Daniel M." userId="S::dmcgin01@tufts.edu::dd04409e-f659-4798-91db-508351b70818" providerId="AD" clId="Web-{1ADCFA66-DDC5-D565-2467-170A82C80E00}"/>
    <pc:docChg chg="addSld modSld sldOrd modSection">
      <pc:chgData name="McGinn, Daniel M." userId="S::dmcgin01@tufts.edu::dd04409e-f659-4798-91db-508351b70818" providerId="AD" clId="Web-{1ADCFA66-DDC5-D565-2467-170A82C80E00}" dt="2018-11-20T00:24:36.708" v="592" actId="20577"/>
      <pc:docMkLst>
        <pc:docMk/>
      </pc:docMkLst>
      <pc:sldChg chg="modSp">
        <pc:chgData name="McGinn, Daniel M." userId="S::dmcgin01@tufts.edu::dd04409e-f659-4798-91db-508351b70818" providerId="AD" clId="Web-{1ADCFA66-DDC5-D565-2467-170A82C80E00}" dt="2018-11-20T00:22:30.114" v="531" actId="14100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1ADCFA66-DDC5-D565-2467-170A82C80E00}" dt="2018-11-20T00:22:30.114" v="53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McGinn, Daniel M." userId="S::dmcgin01@tufts.edu::dd04409e-f659-4798-91db-508351b70818" providerId="AD" clId="Web-{1ADCFA66-DDC5-D565-2467-170A82C80E00}" dt="2018-11-20T00:16:15.095" v="8" actId="20577"/>
        <pc:sldMkLst>
          <pc:docMk/>
          <pc:sldMk cId="584777917" sldId="262"/>
        </pc:sldMkLst>
        <pc:spChg chg="mod">
          <ac:chgData name="McGinn, Daniel M." userId="S::dmcgin01@tufts.edu::dd04409e-f659-4798-91db-508351b70818" providerId="AD" clId="Web-{1ADCFA66-DDC5-D565-2467-170A82C80E00}" dt="2018-11-20T00:16:15.095" v="8" actId="20577"/>
          <ac:spMkLst>
            <pc:docMk/>
            <pc:sldMk cId="584777917" sldId="262"/>
            <ac:spMk id="2" creationId="{00000000-0000-0000-0000-000000000000}"/>
          </ac:spMkLst>
        </pc:spChg>
      </pc:sldChg>
      <pc:sldChg chg="modSp">
        <pc:chgData name="McGinn, Daniel M." userId="S::dmcgin01@tufts.edu::dd04409e-f659-4798-91db-508351b70818" providerId="AD" clId="Web-{1ADCFA66-DDC5-D565-2467-170A82C80E00}" dt="2018-11-20T00:23:16.364" v="546" actId="20577"/>
        <pc:sldMkLst>
          <pc:docMk/>
          <pc:sldMk cId="2356786179" sldId="264"/>
        </pc:sldMkLst>
        <pc:spChg chg="mod">
          <ac:chgData name="McGinn, Daniel M." userId="S::dmcgin01@tufts.edu::dd04409e-f659-4798-91db-508351b70818" providerId="AD" clId="Web-{1ADCFA66-DDC5-D565-2467-170A82C80E00}" dt="2018-11-20T00:23:16.364" v="546" actId="20577"/>
          <ac:spMkLst>
            <pc:docMk/>
            <pc:sldMk cId="2356786179" sldId="264"/>
            <ac:spMk id="7" creationId="{00000000-0000-0000-0000-000000000000}"/>
          </ac:spMkLst>
        </pc:spChg>
      </pc:sldChg>
      <pc:sldChg chg="modSp ord">
        <pc:chgData name="McGinn, Daniel M." userId="S::dmcgin01@tufts.edu::dd04409e-f659-4798-91db-508351b70818" providerId="AD" clId="Web-{1ADCFA66-DDC5-D565-2467-170A82C80E00}" dt="2018-11-20T00:24:36.255" v="590" actId="20577"/>
        <pc:sldMkLst>
          <pc:docMk/>
          <pc:sldMk cId="684852485" sldId="265"/>
        </pc:sldMkLst>
        <pc:spChg chg="mod">
          <ac:chgData name="McGinn, Daniel M." userId="S::dmcgin01@tufts.edu::dd04409e-f659-4798-91db-508351b70818" providerId="AD" clId="Web-{1ADCFA66-DDC5-D565-2467-170A82C80E00}" dt="2018-11-20T00:24:36.255" v="590" actId="20577"/>
          <ac:spMkLst>
            <pc:docMk/>
            <pc:sldMk cId="684852485" sldId="265"/>
            <ac:spMk id="8" creationId="{00000000-0000-0000-0000-000000000000}"/>
          </ac:spMkLst>
        </pc:spChg>
      </pc:sldChg>
      <pc:sldChg chg="modSp new">
        <pc:chgData name="McGinn, Daniel M." userId="S::dmcgin01@tufts.edu::dd04409e-f659-4798-91db-508351b70818" providerId="AD" clId="Web-{1ADCFA66-DDC5-D565-2467-170A82C80E00}" dt="2018-11-20T00:17:59.705" v="56" actId="20577"/>
        <pc:sldMkLst>
          <pc:docMk/>
          <pc:sldMk cId="190386844" sldId="277"/>
        </pc:sldMkLst>
        <pc:spChg chg="mod">
          <ac:chgData name="McGinn, Daniel M." userId="S::dmcgin01@tufts.edu::dd04409e-f659-4798-91db-508351b70818" providerId="AD" clId="Web-{1ADCFA66-DDC5-D565-2467-170A82C80E00}" dt="2018-11-20T00:17:43.502" v="25" actId="20577"/>
          <ac:spMkLst>
            <pc:docMk/>
            <pc:sldMk cId="190386844" sldId="277"/>
            <ac:spMk id="2" creationId="{FFAC46CC-D683-42D4-9FCE-565FD2C3AEE4}"/>
          </ac:spMkLst>
        </pc:spChg>
        <pc:spChg chg="mod">
          <ac:chgData name="McGinn, Daniel M." userId="S::dmcgin01@tufts.edu::dd04409e-f659-4798-91db-508351b70818" providerId="AD" clId="Web-{1ADCFA66-DDC5-D565-2467-170A82C80E00}" dt="2018-11-20T00:17:59.705" v="56" actId="20577"/>
          <ac:spMkLst>
            <pc:docMk/>
            <pc:sldMk cId="190386844" sldId="277"/>
            <ac:spMk id="3" creationId="{780D88A2-AA3D-492C-81AB-D33F5FD33F5D}"/>
          </ac:spMkLst>
        </pc:spChg>
      </pc:sldChg>
    </pc:docChg>
  </pc:docChgLst>
  <pc:docChgLst>
    <pc:chgData name="McGinn, Daniel M." userId="S::dmcgin01@tufts.edu::dd04409e-f659-4798-91db-508351b70818" providerId="AD" clId="Web-{C86689AE-DDA2-7F83-3B7E-7B40724110F6}"/>
    <pc:docChg chg="addSld modSld modSection">
      <pc:chgData name="McGinn, Daniel M." userId="S::dmcgin01@tufts.edu::dd04409e-f659-4798-91db-508351b70818" providerId="AD" clId="Web-{C86689AE-DDA2-7F83-3B7E-7B40724110F6}" dt="2018-11-20T00:33:57.701" v="52" actId="1076"/>
      <pc:docMkLst>
        <pc:docMk/>
      </pc:docMkLst>
      <pc:sldChg chg="delSp modSp new">
        <pc:chgData name="McGinn, Daniel M." userId="S::dmcgin01@tufts.edu::dd04409e-f659-4798-91db-508351b70818" providerId="AD" clId="Web-{C86689AE-DDA2-7F83-3B7E-7B40724110F6}" dt="2018-11-20T00:33:57.701" v="52" actId="1076"/>
        <pc:sldMkLst>
          <pc:docMk/>
          <pc:sldMk cId="2464610338" sldId="278"/>
        </pc:sldMkLst>
        <pc:spChg chg="mod">
          <ac:chgData name="McGinn, Daniel M." userId="S::dmcgin01@tufts.edu::dd04409e-f659-4798-91db-508351b70818" providerId="AD" clId="Web-{C86689AE-DDA2-7F83-3B7E-7B40724110F6}" dt="2018-11-20T00:33:57.701" v="52" actId="1076"/>
          <ac:spMkLst>
            <pc:docMk/>
            <pc:sldMk cId="2464610338" sldId="278"/>
            <ac:spMk id="2" creationId="{45632819-3472-4278-B906-83E3EF788CCC}"/>
          </ac:spMkLst>
        </pc:spChg>
        <pc:spChg chg="del">
          <ac:chgData name="McGinn, Daniel M." userId="S::dmcgin01@tufts.edu::dd04409e-f659-4798-91db-508351b70818" providerId="AD" clId="Web-{C86689AE-DDA2-7F83-3B7E-7B40724110F6}" dt="2018-11-20T00:33:41.451" v="48"/>
          <ac:spMkLst>
            <pc:docMk/>
            <pc:sldMk cId="2464610338" sldId="278"/>
            <ac:spMk id="3" creationId="{A8FED4AB-95E5-4786-86B9-2CE4F311DBE0}"/>
          </ac:spMkLst>
        </pc:spChg>
      </pc:sldChg>
    </pc:docChg>
  </pc:docChgLst>
  <pc:docChgLst>
    <pc:chgData name="McGinn, Daniel M." userId="S::dmcgin01@tufts.edu::dd04409e-f659-4798-91db-508351b70818" providerId="AD" clId="Web-{080480A6-95F3-219D-82AA-2CCFA0FEC57A}"/>
    <pc:docChg chg="modSld">
      <pc:chgData name="McGinn, Daniel M." userId="S::dmcgin01@tufts.edu::dd04409e-f659-4798-91db-508351b70818" providerId="AD" clId="Web-{080480A6-95F3-219D-82AA-2CCFA0FEC57A}" dt="2018-11-20T00:11:07.847" v="57" actId="1076"/>
      <pc:docMkLst>
        <pc:docMk/>
      </pc:docMkLst>
      <pc:sldChg chg="modSp">
        <pc:chgData name="McGinn, Daniel M." userId="S::dmcgin01@tufts.edu::dd04409e-f659-4798-91db-508351b70818" providerId="AD" clId="Web-{080480A6-95F3-219D-82AA-2CCFA0FEC57A}" dt="2018-11-20T00:10:55.550" v="52" actId="20577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080480A6-95F3-219D-82AA-2CCFA0FEC57A}" dt="2018-11-20T00:10:55.550" v="5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cGinn, Daniel M." userId="S::dmcgin01@tufts.edu::dd04409e-f659-4798-91db-508351b70818" providerId="AD" clId="Web-{080480A6-95F3-219D-82AA-2CCFA0FEC57A}" dt="2018-11-20T00:11:07.847" v="57" actId="1076"/>
        <pc:sldMkLst>
          <pc:docMk/>
          <pc:sldMk cId="2356786179" sldId="264"/>
        </pc:sldMkLst>
        <pc:spChg chg="mod">
          <ac:chgData name="McGinn, Daniel M." userId="S::dmcgin01@tufts.edu::dd04409e-f659-4798-91db-508351b70818" providerId="AD" clId="Web-{080480A6-95F3-219D-82AA-2CCFA0FEC57A}" dt="2018-11-20T00:11:07.832" v="56" actId="1076"/>
          <ac:spMkLst>
            <pc:docMk/>
            <pc:sldMk cId="2356786179" sldId="264"/>
            <ac:spMk id="2" creationId="{0A9577FA-BD7C-4C80-B86D-CBE1E6A9CC4F}"/>
          </ac:spMkLst>
        </pc:spChg>
        <pc:picChg chg="mod">
          <ac:chgData name="McGinn, Daniel M." userId="S::dmcgin01@tufts.edu::dd04409e-f659-4798-91db-508351b70818" providerId="AD" clId="Web-{080480A6-95F3-219D-82AA-2CCFA0FEC57A}" dt="2018-11-20T00:11:07.847" v="57" actId="1076"/>
          <ac:picMkLst>
            <pc:docMk/>
            <pc:sldMk cId="2356786179" sldId="264"/>
            <ac:picMk id="5" creationId="{0A961C56-56CF-4F72-8E46-4013080DEB22}"/>
          </ac:picMkLst>
        </pc:picChg>
      </pc:sldChg>
    </pc:docChg>
  </pc:docChgLst>
  <pc:docChgLst>
    <pc:chgData name="McGinn, Daniel M." userId="S::dmcgin01@tufts.edu::dd04409e-f659-4798-91db-508351b70818" providerId="AD" clId="Web-{3B110A99-00AE-F87D-1ED8-E4E477A9C12E}"/>
    <pc:docChg chg="addSld delSld modSld">
      <pc:chgData name="McGinn, Daniel M." userId="S::dmcgin01@tufts.edu::dd04409e-f659-4798-91db-508351b70818" providerId="AD" clId="Web-{3B110A99-00AE-F87D-1ED8-E4E477A9C12E}" dt="2018-11-19T23:42:37.478" v="144" actId="14100"/>
      <pc:docMkLst>
        <pc:docMk/>
      </pc:docMkLst>
      <pc:sldChg chg="modSp">
        <pc:chgData name="McGinn, Daniel M." userId="S::dmcgin01@tufts.edu::dd04409e-f659-4798-91db-508351b70818" providerId="AD" clId="Web-{3B110A99-00AE-F87D-1ED8-E4E477A9C12E}" dt="2018-11-19T23:41:41.570" v="93" actId="20577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3B110A99-00AE-F87D-1ED8-E4E477A9C12E}" dt="2018-11-19T23:41:41.570" v="9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McGinn, Daniel M." userId="S::dmcgin01@tufts.edu::dd04409e-f659-4798-91db-508351b70818" providerId="AD" clId="Web-{3B110A99-00AE-F87D-1ED8-E4E477A9C12E}" dt="2018-11-19T23:38:03.405" v="0"/>
        <pc:sldMkLst>
          <pc:docMk/>
          <pc:sldMk cId="664652507" sldId="261"/>
        </pc:sldMkLst>
      </pc:sldChg>
      <pc:sldChg chg="modSp">
        <pc:chgData name="McGinn, Daniel M." userId="S::dmcgin01@tufts.edu::dd04409e-f659-4798-91db-508351b70818" providerId="AD" clId="Web-{3B110A99-00AE-F87D-1ED8-E4E477A9C12E}" dt="2018-11-19T23:42:14.149" v="140" actId="20577"/>
        <pc:sldMkLst>
          <pc:docMk/>
          <pc:sldMk cId="584777917" sldId="262"/>
        </pc:sldMkLst>
        <pc:spChg chg="mod">
          <ac:chgData name="McGinn, Daniel M." userId="S::dmcgin01@tufts.edu::dd04409e-f659-4798-91db-508351b70818" providerId="AD" clId="Web-{3B110A99-00AE-F87D-1ED8-E4E477A9C12E}" dt="2018-11-19T23:42:14.149" v="140" actId="20577"/>
          <ac:spMkLst>
            <pc:docMk/>
            <pc:sldMk cId="584777917" sldId="262"/>
            <ac:spMk id="2" creationId="{00000000-0000-0000-0000-000000000000}"/>
          </ac:spMkLst>
        </pc:spChg>
      </pc:sldChg>
      <pc:sldChg chg="del">
        <pc:chgData name="McGinn, Daniel M." userId="S::dmcgin01@tufts.edu::dd04409e-f659-4798-91db-508351b70818" providerId="AD" clId="Web-{3B110A99-00AE-F87D-1ED8-E4E477A9C12E}" dt="2018-11-19T23:38:47.282" v="33"/>
        <pc:sldMkLst>
          <pc:docMk/>
          <pc:sldMk cId="1909017512" sldId="263"/>
        </pc:sldMkLst>
      </pc:sldChg>
      <pc:sldChg chg="addSp delSp modSp new">
        <pc:chgData name="McGinn, Daniel M." userId="S::dmcgin01@tufts.edu::dd04409e-f659-4798-91db-508351b70818" providerId="AD" clId="Web-{3B110A99-00AE-F87D-1ED8-E4E477A9C12E}" dt="2018-11-19T23:42:37.478" v="144" actId="14100"/>
        <pc:sldMkLst>
          <pc:docMk/>
          <pc:sldMk cId="2356786179" sldId="264"/>
        </pc:sldMkLst>
        <pc:spChg chg="mod">
          <ac:chgData name="McGinn, Daniel M." userId="S::dmcgin01@tufts.edu::dd04409e-f659-4798-91db-508351b70818" providerId="AD" clId="Web-{3B110A99-00AE-F87D-1ED8-E4E477A9C12E}" dt="2018-11-19T23:38:27.500" v="30" actId="20577"/>
          <ac:spMkLst>
            <pc:docMk/>
            <pc:sldMk cId="2356786179" sldId="264"/>
            <ac:spMk id="2" creationId="{0A9577FA-BD7C-4C80-B86D-CBE1E6A9CC4F}"/>
          </ac:spMkLst>
        </pc:spChg>
        <pc:spChg chg="del">
          <ac:chgData name="McGinn, Daniel M." userId="S::dmcgin01@tufts.edu::dd04409e-f659-4798-91db-508351b70818" providerId="AD" clId="Web-{3B110A99-00AE-F87D-1ED8-E4E477A9C12E}" dt="2018-11-19T23:39:43.300" v="34"/>
          <ac:spMkLst>
            <pc:docMk/>
            <pc:sldMk cId="2356786179" sldId="264"/>
            <ac:spMk id="3" creationId="{F3B26C5F-C2EF-4C71-9468-4B0BFD749404}"/>
          </ac:spMkLst>
        </pc:spChg>
        <pc:picChg chg="add mod ord modCrop">
          <ac:chgData name="McGinn, Daniel M." userId="S::dmcgin01@tufts.edu::dd04409e-f659-4798-91db-508351b70818" providerId="AD" clId="Web-{3B110A99-00AE-F87D-1ED8-E4E477A9C12E}" dt="2018-11-19T23:42:37.478" v="144" actId="14100"/>
          <ac:picMkLst>
            <pc:docMk/>
            <pc:sldMk cId="2356786179" sldId="264"/>
            <ac:picMk id="5" creationId="{0A961C56-56CF-4F72-8E46-4013080DEB22}"/>
          </ac:picMkLst>
        </pc:picChg>
      </pc:sldChg>
    </pc:docChg>
  </pc:docChgLst>
  <pc:docChgLst>
    <pc:chgData name="McGinn, Daniel M." userId="S::dmcgin01@tufts.edu::dd04409e-f659-4798-91db-508351b70818" providerId="AD" clId="Web-{5A9EF552-9440-6D0D-E87E-F0D48B038EA8}"/>
    <pc:docChg chg="delSld modSld">
      <pc:chgData name="McGinn, Daniel M." userId="S::dmcgin01@tufts.edu::dd04409e-f659-4798-91db-508351b70818" providerId="AD" clId="Web-{5A9EF552-9440-6D0D-E87E-F0D48B038EA8}" dt="2018-11-19T23:35:00.745" v="9"/>
      <pc:docMkLst>
        <pc:docMk/>
      </pc:docMkLst>
      <pc:sldChg chg="modSp">
        <pc:chgData name="McGinn, Daniel M." userId="S::dmcgin01@tufts.edu::dd04409e-f659-4798-91db-508351b70818" providerId="AD" clId="Web-{5A9EF552-9440-6D0D-E87E-F0D48B038EA8}" dt="2018-11-19T23:34:55.964" v="6" actId="20577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5A9EF552-9440-6D0D-E87E-F0D48B038EA8}" dt="2018-11-19T23:34:55.964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McGinn, Daniel M." userId="S::dmcgin01@tufts.edu::dd04409e-f659-4798-91db-508351b70818" providerId="AD" clId="Web-{5A9EF552-9440-6D0D-E87E-F0D48B038EA8}" dt="2018-11-19T23:35:00.745" v="9"/>
        <pc:sldMkLst>
          <pc:docMk/>
          <pc:sldMk cId="1132073133" sldId="2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737F-8340-6940-92B3-E57802F124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5F8C-D666-B345-91E6-D57BB3030732}" type="datetimeFigureOut">
              <a:rPr lang="en-US" smtClean="0"/>
              <a:t>3/23/19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17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92920-F99A-7147-B6B0-22F352A359A5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C88F-40C7-1C48-9576-B9E95E61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73A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66" y="6289132"/>
            <a:ext cx="3786655" cy="48105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73A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8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8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73A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759125"/>
          </a:xfrm>
          <a:prstGeom prst="rect">
            <a:avLst/>
          </a:prstGeom>
          <a:gradFill flip="none" rotWithShape="1">
            <a:gsLst>
              <a:gs pos="0">
                <a:srgbClr val="88ADD9"/>
              </a:gs>
              <a:gs pos="45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59125"/>
          </a:xfrm>
          <a:prstGeom prst="rect">
            <a:avLst/>
          </a:prstGeom>
          <a:gradFill flip="none" rotWithShape="1">
            <a:gsLst>
              <a:gs pos="0">
                <a:srgbClr val="88ADD9"/>
              </a:gs>
              <a:gs pos="45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3984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5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673A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sxdaily.com/2018/07/18/get-telnet-macos/" TargetMode="External"/><Relationship Id="rId4" Type="http://schemas.openxmlformats.org/officeDocument/2006/relationships/hyperlink" Target="https://www.pythonforbeginners.com/code-snippets-source-code/python-using-tel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uxquestions.org/questions/linux-networking-3/telnet-unable-to-connect-to-remote-host-connection-refused-84346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rot="10800000">
            <a:off x="257464" y="794629"/>
            <a:ext cx="1282743" cy="1199451"/>
            <a:chOff x="2431901" y="2309374"/>
            <a:chExt cx="1784195" cy="1668342"/>
          </a:xfrm>
        </p:grpSpPr>
        <p:pic>
          <p:nvPicPr>
            <p:cNvPr id="19" name="Picture 18" descr="mage result for canakit wifi dongle front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2500" r="21000" b="23500"/>
            <a:stretch/>
          </p:blipFill>
          <p:spPr bwMode="auto">
            <a:xfrm rot="10800000" flipH="1" flipV="1">
              <a:off x="2431901" y="2309374"/>
              <a:ext cx="1784195" cy="1668342"/>
            </a:xfrm>
            <a:prstGeom prst="rect">
              <a:avLst/>
            </a:prstGeom>
            <a:noFill/>
            <a:scene3d>
              <a:camera prst="orthographicFront">
                <a:rot lat="791321" lon="19263969" rev="18552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2450604" y="2798956"/>
              <a:ext cx="1723670" cy="791737"/>
              <a:chOff x="2450604" y="2798956"/>
              <a:chExt cx="1723670" cy="791737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174382" y="2798956"/>
                <a:ext cx="999892" cy="572429"/>
              </a:xfrm>
              <a:prstGeom prst="round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74020" y="3371384"/>
                <a:ext cx="988741" cy="219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50604" y="2843559"/>
                <a:ext cx="723776" cy="74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426" y="262595"/>
            <a:ext cx="2050969" cy="3155338"/>
          </a:xfrm>
          <a:prstGeom prst="rect">
            <a:avLst/>
          </a:prstGeom>
        </p:spPr>
      </p:pic>
      <p:pic>
        <p:nvPicPr>
          <p:cNvPr id="1034" name="Picture 10" descr="mage result for ev3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38" y="569613"/>
            <a:ext cx="1325083" cy="8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age result for macbook pro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63" y="794629"/>
            <a:ext cx="6609947" cy="66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age result for wifi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8" y="613751"/>
            <a:ext cx="548382" cy="54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81" y="3520352"/>
            <a:ext cx="2050969" cy="3155338"/>
          </a:xfrm>
          <a:prstGeom prst="rect">
            <a:avLst/>
          </a:prstGeom>
        </p:spPr>
      </p:pic>
      <p:pic>
        <p:nvPicPr>
          <p:cNvPr id="31" name="Picture 10" descr="mage result for ev3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93" y="3827370"/>
            <a:ext cx="1325083" cy="8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bluetooth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84" y="4167032"/>
            <a:ext cx="485079" cy="48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/>
          <p:nvPr/>
        </p:nvCxnSpPr>
        <p:spPr>
          <a:xfrm flipV="1">
            <a:off x="3171953" y="2499936"/>
            <a:ext cx="2743200" cy="0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946953" y="3818393"/>
            <a:ext cx="100584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80" y="3715768"/>
            <a:ext cx="300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Bluetooth Connection Notes: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169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IP Address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Bluetooth Connections: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5 to Mac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PC</a:t>
            </a:r>
          </a:p>
        </p:txBody>
      </p:sp>
      <p:sp>
        <p:nvSpPr>
          <p:cNvPr id="2" name="Rectangle 1"/>
          <p:cNvSpPr/>
          <p:nvPr/>
        </p:nvSpPr>
        <p:spPr>
          <a:xfrm>
            <a:off x="3167534" y="413050"/>
            <a:ext cx="58028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WiFi</a:t>
            </a:r>
            <a:r>
              <a:rPr lang="en-US" dirty="0" smtClean="0">
                <a:solidFill>
                  <a:srgbClr val="00B050"/>
                </a:solidFill>
              </a:rPr>
              <a:t> Connection notes: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Private IP Address (10.0</a:t>
            </a:r>
            <a:r>
              <a:rPr lang="mr-IN" dirty="0" smtClean="0">
                <a:solidFill>
                  <a:srgbClr val="00B050"/>
                </a:solidFill>
              </a:rPr>
              <a:t>…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LED on the </a:t>
            </a:r>
            <a:r>
              <a:rPr lang="en-US" dirty="0" err="1" smtClean="0">
                <a:solidFill>
                  <a:srgbClr val="00B050"/>
                </a:solidFill>
              </a:rPr>
              <a:t>WiFi</a:t>
            </a:r>
            <a:r>
              <a:rPr lang="en-US" dirty="0" smtClean="0">
                <a:solidFill>
                  <a:srgbClr val="00B050"/>
                </a:solidFill>
              </a:rPr>
              <a:t> dongle shows network connection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Can be configured to automatically connect to a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Can connect via telnet (requires installation) or </a:t>
            </a:r>
            <a:r>
              <a:rPr lang="en-US" dirty="0" err="1" smtClean="0">
                <a:solidFill>
                  <a:srgbClr val="00B050"/>
                </a:solidFill>
              </a:rPr>
              <a:t>ssh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739656" y="1313042"/>
            <a:ext cx="36576" cy="36576"/>
          </a:xfrm>
          <a:prstGeom prst="ellipse">
            <a:avLst/>
          </a:prstGeom>
          <a:solidFill>
            <a:srgbClr val="3D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4293358" cy="245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Install on EV3</a:t>
            </a:r>
            <a:endParaRPr lang="en-US" dirty="0" smtClean="0"/>
          </a:p>
          <a:p>
            <a:r>
              <a:rPr lang="en-US" dirty="0" smtClean="0"/>
              <a:t>Updates </a:t>
            </a:r>
            <a:r>
              <a:rPr lang="en-US" dirty="0"/>
              <a:t>the package </a:t>
            </a:r>
            <a:r>
              <a:rPr lang="en-US" dirty="0" smtClean="0"/>
              <a:t>list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smtClean="0"/>
              <a:t>Install Telnet package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 smtClean="0"/>
              <a:t>telnetd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31558" y="1825624"/>
            <a:ext cx="4293358" cy="316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3"/>
              </a:rPr>
              <a:t>Install &amp; Connect on Mac</a:t>
            </a:r>
            <a:endParaRPr lang="en-US" dirty="0" smtClean="0"/>
          </a:p>
          <a:p>
            <a:r>
              <a:rPr lang="en-US" dirty="0"/>
              <a:t>Use Homebrew to install </a:t>
            </a:r>
            <a:r>
              <a:rPr lang="en-US" dirty="0" smtClean="0"/>
              <a:t>telnet</a:t>
            </a:r>
          </a:p>
          <a:p>
            <a:pPr lvl="1"/>
            <a:r>
              <a:rPr lang="en-US" dirty="0"/>
              <a:t>brew install </a:t>
            </a:r>
            <a:r>
              <a:rPr lang="en-US" dirty="0" smtClean="0"/>
              <a:t>telnet</a:t>
            </a:r>
          </a:p>
          <a:p>
            <a:r>
              <a:rPr lang="en-US" dirty="0" smtClean="0"/>
              <a:t>Connect with Telnet</a:t>
            </a:r>
          </a:p>
          <a:p>
            <a:pPr lvl="1"/>
            <a:r>
              <a:rPr lang="en-US" dirty="0" smtClean="0"/>
              <a:t>telnet </a:t>
            </a:r>
            <a:r>
              <a:rPr lang="en-US" dirty="0"/>
              <a:t>-</a:t>
            </a:r>
            <a:r>
              <a:rPr lang="en-US" dirty="0" smtClean="0"/>
              <a:t>l robot &lt;</a:t>
            </a:r>
            <a:r>
              <a:rPr lang="en-US" dirty="0" err="1" smtClean="0"/>
              <a:t>ip</a:t>
            </a:r>
            <a:r>
              <a:rPr lang="en-US" dirty="0" smtClean="0"/>
              <a:t> address&gt;</a:t>
            </a:r>
          </a:p>
          <a:p>
            <a:pPr lvl="1"/>
            <a:r>
              <a:rPr lang="en-US" dirty="0" smtClean="0"/>
              <a:t>Password: maker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77619" y="4995081"/>
            <a:ext cx="4201236" cy="75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4"/>
              </a:rPr>
              <a:t>Using Telnet in </a:t>
            </a:r>
            <a:r>
              <a:rPr lang="en-US" dirty="0" smtClean="0">
                <a:hlinkClick r:id="rId4"/>
              </a:rPr>
              <a:t>Python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2525" y="841034"/>
            <a:ext cx="7286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Telnet is insecure, but the EV3s have private IP addresses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4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Tufts Wireless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0915" y="6238357"/>
            <a:ext cx="7585491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Possibility of installing telnet on EV3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7319694" y="1034637"/>
            <a:ext cx="802131" cy="75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5222919" y="1531971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8378280" y="829936"/>
            <a:ext cx="0" cy="337869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648532" y="582081"/>
            <a:ext cx="0" cy="23402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905070" y="338739"/>
            <a:ext cx="0" cy="24516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7318434" y="829937"/>
            <a:ext cx="10719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7331778" y="574483"/>
            <a:ext cx="13350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7317254" y="344629"/>
            <a:ext cx="1600103" cy="28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8100736" y="1034637"/>
            <a:ext cx="0" cy="34727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Local Area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3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8" y="2741133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0915" y="6238357"/>
            <a:ext cx="7585491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6" descr="mage result for verizon 4g jetpac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15" y="512628"/>
            <a:ext cx="1875937" cy="16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726809" y="1878391"/>
            <a:ext cx="227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Verizon 4G Jetpack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14245" y="164892"/>
            <a:ext cx="2258315" cy="2169634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2" y="222984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Straight Connector 167"/>
          <p:cNvCxnSpPr/>
          <p:nvPr/>
        </p:nvCxnSpPr>
        <p:spPr>
          <a:xfrm flipH="1" flipV="1">
            <a:off x="7545528" y="665991"/>
            <a:ext cx="16000" cy="19124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7545528" y="683805"/>
            <a:ext cx="2408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flipH="1" flipV="1">
            <a:off x="7002175" y="1566890"/>
            <a:ext cx="524531" cy="2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Possibility of installing telnet on EV3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948900" y="1975597"/>
            <a:ext cx="127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Broadcast LAN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6170520" y="2334526"/>
            <a:ext cx="90103" cy="344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875488" y="495605"/>
            <a:ext cx="12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Internet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786406" y="282754"/>
            <a:ext cx="1407833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 flipV="1">
            <a:off x="9194239" y="562755"/>
            <a:ext cx="11405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8378280" y="1093879"/>
            <a:ext cx="0" cy="3114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8657885" y="1093535"/>
            <a:ext cx="0" cy="1828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8905070" y="1076477"/>
            <a:ext cx="1807" cy="1713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8105331" y="1093535"/>
            <a:ext cx="0" cy="34138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Local Area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3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8" y="2741133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0915" y="6238357"/>
            <a:ext cx="7815500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6" descr="mage result for verizon 4g jetpac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15" y="512628"/>
            <a:ext cx="1875937" cy="16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726809" y="1878391"/>
            <a:ext cx="227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Verizon 4G Jetpack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14245" y="164892"/>
            <a:ext cx="2258315" cy="2169634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2" y="222984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545528" y="665991"/>
            <a:ext cx="16000" cy="19124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7545528" y="683805"/>
            <a:ext cx="2408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7002175" y="1566890"/>
            <a:ext cx="524531" cy="2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85" y="2121635"/>
            <a:ext cx="1574199" cy="1049466"/>
          </a:xfrm>
          <a:prstGeom prst="rect">
            <a:avLst/>
          </a:prstGeom>
          <a:noFill/>
          <a:ln w="38100">
            <a:solidFill>
              <a:srgbClr val="2673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Possibility of installing telnet on EV3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8900" y="1975597"/>
            <a:ext cx="127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Broadcast LAN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6170520" y="2334526"/>
            <a:ext cx="90103" cy="344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56006" y="21022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2673AC"/>
                </a:solidFill>
              </a:rPr>
              <a:t>*</a:t>
            </a:r>
            <a:endParaRPr lang="en-US" b="1" dirty="0">
              <a:solidFill>
                <a:srgbClr val="2673AC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14599" y="6245041"/>
            <a:ext cx="1575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673AC"/>
                </a:solidFill>
              </a:rPr>
              <a:t>*Router may be needed for LAN</a:t>
            </a:r>
            <a:endParaRPr lang="en-US" sz="1400" b="1" dirty="0">
              <a:solidFill>
                <a:srgbClr val="2673A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75488" y="495605"/>
            <a:ext cx="12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Internet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86406" y="282754"/>
            <a:ext cx="1407833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9194239" y="562755"/>
            <a:ext cx="11405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8378280" y="1093879"/>
            <a:ext cx="0" cy="3114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8105331" y="1093535"/>
            <a:ext cx="0" cy="34138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657885" y="1093535"/>
            <a:ext cx="0" cy="1828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8905070" y="1076477"/>
            <a:ext cx="1807" cy="1713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045298" y="3210209"/>
            <a:ext cx="0" cy="442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Local Area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3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8" y="2741133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0915" y="6238357"/>
            <a:ext cx="7815500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6" descr="mage result for verizon 4g jetpac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15" y="512628"/>
            <a:ext cx="1875937" cy="16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726809" y="1878391"/>
            <a:ext cx="227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Verizon 4G Jetpack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14245" y="164892"/>
            <a:ext cx="2258315" cy="2169634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875488" y="495605"/>
            <a:ext cx="12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Internet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786406" y="282754"/>
            <a:ext cx="1407833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 flipV="1">
            <a:off x="9194239" y="562755"/>
            <a:ext cx="11405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8378280" y="1093879"/>
            <a:ext cx="0" cy="3114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8105331" y="1093535"/>
            <a:ext cx="0" cy="34138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8657885" y="1093535"/>
            <a:ext cx="0" cy="1828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8905070" y="1076477"/>
            <a:ext cx="1807" cy="1713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2" y="222984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545528" y="665991"/>
            <a:ext cx="16000" cy="19124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11" idx="1"/>
          </p:cNvCxnSpPr>
          <p:nvPr/>
        </p:nvCxnSpPr>
        <p:spPr>
          <a:xfrm flipH="1">
            <a:off x="7545528" y="683805"/>
            <a:ext cx="2408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7002175" y="1566890"/>
            <a:ext cx="524531" cy="2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85" y="2121635"/>
            <a:ext cx="1574199" cy="1049466"/>
          </a:xfrm>
          <a:prstGeom prst="rect">
            <a:avLst/>
          </a:prstGeom>
          <a:noFill/>
          <a:ln w="38100">
            <a:solidFill>
              <a:srgbClr val="2673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4" name="Picture 6" descr="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70" y="1129828"/>
            <a:ext cx="872162" cy="8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Possibility of installing telnet on EV3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8900" y="1975597"/>
            <a:ext cx="127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Broadcast LAN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6170520" y="2334526"/>
            <a:ext cx="90103" cy="344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656006" y="21022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2673AC"/>
                </a:solidFill>
              </a:rPr>
              <a:t>*</a:t>
            </a:r>
            <a:endParaRPr lang="en-US" b="1" dirty="0">
              <a:solidFill>
                <a:srgbClr val="2673AC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14599" y="6245041"/>
            <a:ext cx="1575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673AC"/>
                </a:solidFill>
              </a:rPr>
              <a:t>*Router may be needed for LAN</a:t>
            </a:r>
            <a:endParaRPr lang="en-US" sz="1400" b="1" dirty="0">
              <a:solidFill>
                <a:srgbClr val="2673AC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045298" y="3210209"/>
            <a:ext cx="0" cy="442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300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1_office theme</vt:lpstr>
      <vt:lpstr>PowerPoint Presentation</vt:lpstr>
      <vt:lpstr>Install Telnet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McGinn, Daniel M.</cp:lastModifiedBy>
  <cp:revision>40</cp:revision>
  <dcterms:created xsi:type="dcterms:W3CDTF">2013-07-15T20:26:40Z</dcterms:created>
  <dcterms:modified xsi:type="dcterms:W3CDTF">2019-03-23T20:52:13Z</dcterms:modified>
</cp:coreProperties>
</file>