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1" r:id="rId3"/>
    <p:sldId id="272" r:id="rId4"/>
    <p:sldId id="258" r:id="rId5"/>
    <p:sldId id="260" r:id="rId6"/>
    <p:sldId id="264" r:id="rId7"/>
    <p:sldId id="265" r:id="rId8"/>
    <p:sldId id="266" r:id="rId9"/>
    <p:sldId id="267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21B"/>
    <a:srgbClr val="E9CD25"/>
    <a:srgbClr val="EFE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14:prism/>
      </p:transition>
    </mc:Choice>
    <mc:Fallback xmlns="">
      <p:transition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14:prism/>
      </p:transition>
    </mc:Choice>
    <mc:Fallback xmlns="">
      <p:transition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14:prism/>
      </p:transition>
    </mc:Choice>
    <mc:Fallback xmlns="">
      <p:transition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14:prism/>
      </p:transition>
    </mc:Choice>
    <mc:Fallback xmlns="">
      <p:transition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Tm="0">
        <p14:prism/>
      </p:transition>
    </mc:Choice>
    <mc:Fallback xmlns="">
      <p:transition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14:prism/>
      </p:transition>
    </mc:Choice>
    <mc:Fallback xmlns="">
      <p:transition advTm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14:prism/>
      </p:transition>
    </mc:Choice>
    <mc:Fallback xmlns="">
      <p:transition advTm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14:prism/>
      </p:transition>
    </mc:Choice>
    <mc:Fallback xmlns="">
      <p:transition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14:prism/>
      </p:transition>
    </mc:Choice>
    <mc:Fallback xmlns="">
      <p:transition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14:prism/>
      </p:transition>
    </mc:Choice>
    <mc:Fallback xmlns="">
      <p:transition advTm="0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14:prism/>
      </p:transition>
    </mc:Choice>
    <mc:Fallback xmlns="">
      <p:transition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Tm="0">
        <p14:prism/>
      </p:transition>
    </mc:Choice>
    <mc:Fallback xmlns="">
      <p:transition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09B0C-0354-4F10-AEB4-97F31D04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1073888"/>
            <a:ext cx="8218601" cy="4085893"/>
          </a:xfrm>
        </p:spPr>
        <p:txBody>
          <a:bodyPr>
            <a:normAutofit fontScale="90000"/>
          </a:bodyPr>
          <a:lstStyle/>
          <a:p>
            <a:r>
              <a:rPr lang="pt-BR" dirty="0"/>
              <a:t>Banco de dados     </a:t>
            </a:r>
            <a:br>
              <a:rPr lang="pt-BR" dirty="0"/>
            </a:br>
            <a:r>
              <a:rPr lang="pt-BR" dirty="0"/>
              <a:t>events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6D4FBB-E046-4D10-9960-BCE47D12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30" y="4572001"/>
            <a:ext cx="7017488" cy="153891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Integrantes:    Daniel Amaral</a:t>
            </a:r>
          </a:p>
          <a:p>
            <a:r>
              <a:rPr lang="pt-BR" dirty="0"/>
              <a:t>			Eduardo almeida</a:t>
            </a:r>
          </a:p>
          <a:p>
            <a:r>
              <a:rPr lang="pt-BR" dirty="0"/>
              <a:t>			Luanna correia</a:t>
            </a:r>
          </a:p>
          <a:p>
            <a:r>
              <a:rPr lang="pt-BR" dirty="0"/>
              <a:t>			Murilo dellize		</a:t>
            </a:r>
          </a:p>
          <a:p>
            <a:r>
              <a:rPr lang="pt-BR" dirty="0"/>
              <a:t>			Thiago nunes</a:t>
            </a:r>
          </a:p>
        </p:txBody>
      </p:sp>
    </p:spTree>
    <p:extLst>
      <p:ext uri="{BB962C8B-B14F-4D97-AF65-F5344CB8AC3E}">
        <p14:creationId xmlns:p14="http://schemas.microsoft.com/office/powerpoint/2010/main" val="410740776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17F1B-209A-4808-A969-ABCB5C1A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5" y="354164"/>
            <a:ext cx="3092115" cy="1196671"/>
          </a:xfrm>
        </p:spPr>
        <p:txBody>
          <a:bodyPr/>
          <a:lstStyle/>
          <a:p>
            <a:r>
              <a:rPr lang="pt-BR" dirty="0"/>
              <a:t>Principais aplicações dos Jobs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C27033-9B1B-4AAF-8FA3-75E22D69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Realizar backups</a:t>
            </a:r>
          </a:p>
          <a:p>
            <a:r>
              <a:rPr lang="pt-BR" dirty="0"/>
              <a:t>- Pode ser utilizado para que em um determinado horário ele faça um backup geral do programa ou do banco de dados.</a:t>
            </a:r>
          </a:p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6DF337-BD67-41E5-91A9-829E34F3392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4" b="28095"/>
          <a:stretch/>
        </p:blipFill>
        <p:spPr bwMode="auto">
          <a:xfrm>
            <a:off x="1272380" y="1741336"/>
            <a:ext cx="5443729" cy="33584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95892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4E64C-5C47-428A-AF70-D2C8E207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5" y="314751"/>
            <a:ext cx="3092115" cy="1275498"/>
          </a:xfrm>
        </p:spPr>
        <p:txBody>
          <a:bodyPr/>
          <a:lstStyle/>
          <a:p>
            <a:r>
              <a:rPr lang="pt-BR" dirty="0"/>
              <a:t>Principais aplicações dos Jobs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1B2623-B911-4F10-AD1C-4E953A534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9972"/>
            <a:ext cx="3470487" cy="415552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Atualizar média da venda mensal de um produto:</a:t>
            </a:r>
          </a:p>
          <a:p>
            <a:r>
              <a:rPr lang="pt-BR" dirty="0"/>
              <a:t>- Pode-se utilizar um Job para que em um determinado horário ele faça um cálculo da média de vendas mensais do produto e mande para uma tabela.</a:t>
            </a:r>
          </a:p>
          <a:p>
            <a:pPr algn="ctr"/>
            <a:r>
              <a:rPr lang="pt-BR" dirty="0"/>
              <a:t>Atualizar preço dos produtos:</a:t>
            </a:r>
          </a:p>
          <a:p>
            <a:r>
              <a:rPr lang="pt-BR" dirty="0"/>
              <a:t>- Pode-se utilizar um Job, para que em um determinado horário (no fim de uma promoção ou desconto de algum produto),  possa voltar ao preço normal sem a intervenção do DBA.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243B6A1-4349-4AF0-BD5B-ED2A1BC6FE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57" y="954933"/>
            <a:ext cx="4335517" cy="4948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0697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BF817-CF0D-49F9-A8ED-7A66FFE76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Fim!</a:t>
            </a:r>
          </a:p>
        </p:txBody>
      </p:sp>
    </p:spTree>
    <p:extLst>
      <p:ext uri="{BB962C8B-B14F-4D97-AF65-F5344CB8AC3E}">
        <p14:creationId xmlns:p14="http://schemas.microsoft.com/office/powerpoint/2010/main" val="33128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3C490-727F-4ACF-8198-D91539CC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64" y="412531"/>
            <a:ext cx="10172700" cy="1493517"/>
          </a:xfrm>
        </p:spPr>
        <p:txBody>
          <a:bodyPr/>
          <a:lstStyle/>
          <a:p>
            <a:pPr algn="ctr"/>
            <a:r>
              <a:rPr lang="pt-BR" dirty="0"/>
              <a:t>Jobs -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1B15D-096B-4C38-AF43-9F1E4395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7" y="1497724"/>
            <a:ext cx="10335977" cy="1931275"/>
          </a:xfrm>
        </p:spPr>
        <p:txBody>
          <a:bodyPr/>
          <a:lstStyle/>
          <a:p>
            <a:r>
              <a:rPr lang="pt-BR" dirty="0"/>
              <a:t>OS Eventos são instruções “agendadas” E POR MAIS QUE ISSO POSSA ser enxergado como um estímulo programado para disparar, NÃO DEVE SER CONFUNDIDO COM TRIGGER.</a:t>
            </a:r>
          </a:p>
          <a:p>
            <a:endParaRPr lang="pt-BR" dirty="0"/>
          </a:p>
          <a:p>
            <a:r>
              <a:rPr lang="pt-BR" dirty="0"/>
              <a:t>A DIFERENÇA ENTRE ELES ESTÁ NA FORMA DE COMO ocorre o agendamento das tarefas.</a:t>
            </a:r>
          </a:p>
        </p:txBody>
      </p:sp>
      <p:pic>
        <p:nvPicPr>
          <p:cNvPr id="1026" name="Picture 2" descr="Que tipo de Banco de Dados utilizar | Solvimm">
            <a:extLst>
              <a:ext uri="{FF2B5EF4-FFF2-40B4-BE49-F238E27FC236}">
                <a16:creationId xmlns:a16="http://schemas.microsoft.com/office/drawing/2014/main" id="{7B9D97CA-16EE-4A24-B6C6-2D477AD986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620110"/>
            <a:ext cx="4800600" cy="269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7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3C490-727F-4ACF-8198-D91539CC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64" y="412531"/>
            <a:ext cx="10172700" cy="1493517"/>
          </a:xfrm>
        </p:spPr>
        <p:txBody>
          <a:bodyPr/>
          <a:lstStyle/>
          <a:p>
            <a:pPr algn="ctr"/>
            <a:r>
              <a:rPr lang="pt-BR" dirty="0"/>
              <a:t>Jobs -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1B15D-096B-4C38-AF43-9F1E4395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8487" y="1377906"/>
            <a:ext cx="10335977" cy="2293883"/>
          </a:xfrm>
        </p:spPr>
        <p:txBody>
          <a:bodyPr/>
          <a:lstStyle/>
          <a:p>
            <a:r>
              <a:rPr lang="pt-BR" dirty="0"/>
              <a:t>OS TRIGGERS/GATILHOS SÃO DISPARADOS MEDIANTE A UMA AÇÃO E OS EVENTOS/JOBS REALIZAM instruções com base em horários DETERMINADOS.</a:t>
            </a:r>
          </a:p>
          <a:p>
            <a:endParaRPr lang="pt-BR" dirty="0"/>
          </a:p>
          <a:p>
            <a:r>
              <a:rPr lang="pt-BR" dirty="0"/>
              <a:t>A nomenclatura de criação de Eventos no SGBD SQL Server é </a:t>
            </a:r>
            <a:r>
              <a:rPr lang="pt-BR" i="1" dirty="0"/>
              <a:t>Job e qualquer processo pode ser agendado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pic>
        <p:nvPicPr>
          <p:cNvPr id="2052" name="Picture 4" descr="O Que é um Banco de Dados WordPress? Saiba Tudo!">
            <a:extLst>
              <a:ext uri="{FF2B5EF4-FFF2-40B4-BE49-F238E27FC236}">
                <a16:creationId xmlns:a16="http://schemas.microsoft.com/office/drawing/2014/main" id="{F081441F-2BF8-4399-BBDC-793E33288E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671789"/>
            <a:ext cx="4800600" cy="27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982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AA265-F753-4C48-902C-3C7B901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971551"/>
          </a:xfrm>
        </p:spPr>
        <p:txBody>
          <a:bodyPr/>
          <a:lstStyle/>
          <a:p>
            <a:pPr algn="ctr"/>
            <a:r>
              <a:rPr lang="pt-BR" sz="3200" dirty="0"/>
              <a:t>Job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685FA7-7354-4377-BDD6-C9CA2481F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48801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sz="2000" dirty="0"/>
              <a:t>Como criar um JOB?</a:t>
            </a:r>
          </a:p>
          <a:p>
            <a:r>
              <a:rPr lang="pt-BR" sz="2200" dirty="0"/>
              <a:t>- Ter o privilégio de administrador e você vai ter acesso ao SQL Server Agent.</a:t>
            </a:r>
          </a:p>
          <a:p>
            <a:r>
              <a:rPr lang="pt-BR" sz="2200" dirty="0"/>
              <a:t>- A versão utilizada é a Express e não tem o  SQL Server Agent.  </a:t>
            </a:r>
          </a:p>
          <a:p>
            <a:r>
              <a:rPr lang="pt-BR" sz="2200" dirty="0"/>
              <a:t>- Para iniciar um Job, expanda SQL Server Agent no pesquisador de objetos &gt; em Jobs &gt; New Job.</a:t>
            </a:r>
          </a:p>
          <a:p>
            <a:pPr marL="342900" indent="-342900">
              <a:buFontTx/>
              <a:buChar char="-"/>
            </a:pPr>
            <a:endParaRPr lang="pt-BR" sz="2000" dirty="0"/>
          </a:p>
          <a:p>
            <a:endParaRPr lang="pt-BR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BE8449B8-E61B-43DD-9009-F2B0E70D84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457199"/>
            <a:ext cx="4667250" cy="613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B6872-02B7-43CF-9044-9B41B31C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666751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JOB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B6B234-709F-4EE0-88ED-3E386384A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- Colocar informações básicas do Job (Nome do Job, criador, categoria e descrição) &gt; OK</a:t>
            </a:r>
          </a:p>
        </p:txBody>
      </p:sp>
      <p:pic>
        <p:nvPicPr>
          <p:cNvPr id="5" name="Picture 39">
            <a:extLst>
              <a:ext uri="{FF2B5EF4-FFF2-40B4-BE49-F238E27FC236}">
                <a16:creationId xmlns:a16="http://schemas.microsoft.com/office/drawing/2014/main" id="{AEF3CAE2-5C19-499C-9924-C8BDEF0211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40" y="581024"/>
            <a:ext cx="6534150" cy="5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16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FB461-3F8F-4C7E-BAF8-5D09D533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1257300"/>
          </a:xfrm>
        </p:spPr>
        <p:txBody>
          <a:bodyPr/>
          <a:lstStyle/>
          <a:p>
            <a:pPr algn="ctr"/>
            <a:r>
              <a:rPr lang="pt-BR" dirty="0"/>
              <a:t>Steps - job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7BE698-34FD-4B9D-9A57-75DF694B1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450" y="2190750"/>
            <a:ext cx="4476750" cy="316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- </a:t>
            </a:r>
            <a:r>
              <a:rPr lang="pt-BR" dirty="0"/>
              <a:t>Pode adicionar 1 ou mais de 1 Steps em um Job. </a:t>
            </a:r>
          </a:p>
          <a:p>
            <a:pPr marL="0" indent="0">
              <a:buNone/>
            </a:pPr>
            <a:r>
              <a:rPr lang="pt-BR" dirty="0"/>
              <a:t>- Primeiro, clique em </a:t>
            </a:r>
            <a:r>
              <a:rPr lang="pt-BR" dirty="0">
                <a:solidFill>
                  <a:schemeClr val="tx1"/>
                </a:solidFill>
              </a:rPr>
              <a:t>Steps</a:t>
            </a:r>
            <a:r>
              <a:rPr lang="pt-BR" dirty="0"/>
              <a:t> e depois em </a:t>
            </a:r>
            <a:r>
              <a:rPr lang="pt-BR" dirty="0">
                <a:solidFill>
                  <a:srgbClr val="FF0000"/>
                </a:solidFill>
              </a:rPr>
              <a:t>New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- </a:t>
            </a:r>
            <a:r>
              <a:rPr lang="pt-BR" dirty="0"/>
              <a:t>Selecione o nome do </a:t>
            </a:r>
            <a:r>
              <a:rPr lang="pt-BR" dirty="0">
                <a:solidFill>
                  <a:srgbClr val="CF821B"/>
                </a:solidFill>
              </a:rPr>
              <a:t>Step, </a:t>
            </a:r>
            <a:r>
              <a:rPr lang="pt-BR" dirty="0"/>
              <a:t>o banco de dados que ele será aplicado (</a:t>
            </a:r>
            <a:r>
              <a:rPr lang="pt-BR" dirty="0">
                <a:solidFill>
                  <a:srgbClr val="E9CD25"/>
                </a:solidFill>
              </a:rPr>
              <a:t>amarelo</a:t>
            </a:r>
            <a:r>
              <a:rPr lang="pt-BR" dirty="0"/>
              <a:t>) e o </a:t>
            </a:r>
            <a:r>
              <a:rPr lang="pt-BR" dirty="0">
                <a:solidFill>
                  <a:srgbClr val="00B050"/>
                </a:solidFill>
              </a:rPr>
              <a:t>script </a:t>
            </a:r>
            <a:r>
              <a:rPr lang="pt-BR" dirty="0"/>
              <a:t>(será executado toda vez que esse Job for chamado) &gt; OK.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Picture 54">
            <a:extLst>
              <a:ext uri="{FF2B5EF4-FFF2-40B4-BE49-F238E27FC236}">
                <a16:creationId xmlns:a16="http://schemas.microsoft.com/office/drawing/2014/main" id="{EACF06EA-286C-464C-BD46-698B8B5645F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1697" y="1828800"/>
            <a:ext cx="6448753" cy="38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54882-125D-4E1D-89B5-C20EE06D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Schedules - job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4412F3-EEBF-4DEF-B226-673260E84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9450" y="2632546"/>
            <a:ext cx="4857750" cy="3010557"/>
          </a:xfrm>
        </p:spPr>
        <p:txBody>
          <a:bodyPr/>
          <a:lstStyle/>
          <a:p>
            <a:pPr>
              <a:buFontTx/>
              <a:buChar char="-"/>
            </a:pPr>
            <a:r>
              <a:rPr lang="pt-BR" dirty="0"/>
              <a:t>Agendar o Job (definir intervalo de tempo que você quer que o SQL Server execute os Steps e os scripts)</a:t>
            </a:r>
          </a:p>
          <a:p>
            <a:pPr>
              <a:buFontTx/>
              <a:buChar char="-"/>
            </a:pPr>
            <a:r>
              <a:rPr lang="pt-BR" dirty="0"/>
              <a:t>Após isso, o SQL Server vai rodar os Steps e executar os scripts especificados automaticamente, no intervalo especificado</a:t>
            </a:r>
          </a:p>
        </p:txBody>
      </p:sp>
      <p:pic>
        <p:nvPicPr>
          <p:cNvPr id="5" name="Picture 76">
            <a:extLst>
              <a:ext uri="{FF2B5EF4-FFF2-40B4-BE49-F238E27FC236}">
                <a16:creationId xmlns:a16="http://schemas.microsoft.com/office/drawing/2014/main" id="{FB26BEAD-99B8-4D3D-AC8D-12DA1E57CB2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3228" y="1874517"/>
            <a:ext cx="6036222" cy="37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384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54882-125D-4E1D-89B5-C20EE06D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Schedules - job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4412F3-EEBF-4DEF-B226-673260E84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2475843"/>
            <a:ext cx="4648200" cy="30099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Como agendar o Job?</a:t>
            </a:r>
          </a:p>
          <a:p>
            <a:pPr>
              <a:buFontTx/>
              <a:buChar char="-"/>
            </a:pPr>
            <a:r>
              <a:rPr lang="pt-BR" dirty="0"/>
              <a:t>Clique na opção </a:t>
            </a:r>
            <a:r>
              <a:rPr lang="pt-BR" dirty="0">
                <a:solidFill>
                  <a:schemeClr val="tx1"/>
                </a:solidFill>
              </a:rPr>
              <a:t>Schedules </a:t>
            </a:r>
            <a:r>
              <a:rPr lang="pt-BR" dirty="0"/>
              <a:t>e em </a:t>
            </a:r>
            <a:r>
              <a:rPr lang="pt-BR" dirty="0">
                <a:solidFill>
                  <a:srgbClr val="FF0000"/>
                </a:solidFill>
              </a:rPr>
              <a:t>New, </a:t>
            </a:r>
            <a:r>
              <a:rPr lang="pt-BR" dirty="0"/>
              <a:t>informe 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rgbClr val="CF821B"/>
                </a:solidFill>
              </a:rPr>
              <a:t>nome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/>
              <a:t>do agendamento, se ele é recorrente ou não (</a:t>
            </a:r>
            <a:r>
              <a:rPr lang="pt-BR" dirty="0">
                <a:solidFill>
                  <a:srgbClr val="00B050"/>
                </a:solidFill>
              </a:rPr>
              <a:t>Schedule Type</a:t>
            </a:r>
            <a:r>
              <a:rPr lang="pt-BR" dirty="0"/>
              <a:t>). Se você escolher recorrente, terá que especificar a frequência (</a:t>
            </a:r>
            <a:r>
              <a:rPr lang="pt-BR" dirty="0">
                <a:solidFill>
                  <a:srgbClr val="0070C0"/>
                </a:solidFill>
              </a:rPr>
              <a:t>frequência diária e duração</a:t>
            </a:r>
            <a:r>
              <a:rPr lang="pt-BR" dirty="0"/>
              <a:t>) &gt; OK</a:t>
            </a:r>
          </a:p>
        </p:txBody>
      </p:sp>
      <p:pic>
        <p:nvPicPr>
          <p:cNvPr id="5" name="Picture 76">
            <a:extLst>
              <a:ext uri="{FF2B5EF4-FFF2-40B4-BE49-F238E27FC236}">
                <a16:creationId xmlns:a16="http://schemas.microsoft.com/office/drawing/2014/main" id="{FB26BEAD-99B8-4D3D-AC8D-12DA1E57CB2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7462" y="1874517"/>
            <a:ext cx="6051988" cy="37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87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16662-B9B6-489D-8CDE-12ECB5F7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781050"/>
            <a:ext cx="8949070" cy="137160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Pronto, nosso job já está criado!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8D15F-94FC-4D23-9377-6CA08548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529" y="3429000"/>
            <a:ext cx="8949070" cy="2533650"/>
          </a:xfrm>
        </p:spPr>
        <p:txBody>
          <a:bodyPr>
            <a:normAutofit/>
          </a:bodyPr>
          <a:lstStyle/>
          <a:p>
            <a:r>
              <a:rPr lang="pt-BR" dirty="0"/>
              <a:t>Lembrando que:</a:t>
            </a:r>
          </a:p>
          <a:p>
            <a:pPr lvl="0" fontAlgn="base"/>
            <a:r>
              <a:rPr lang="pt-BR" dirty="0"/>
              <a:t>- Este é um Job com configurações simples, tem muitas outras. </a:t>
            </a:r>
          </a:p>
          <a:p>
            <a:pPr lvl="0" fontAlgn="base"/>
            <a:endParaRPr lang="pt-BR" dirty="0"/>
          </a:p>
          <a:p>
            <a:pPr lvl="0" fontAlgn="base"/>
            <a:r>
              <a:rPr lang="pt-BR" dirty="0"/>
              <a:t>- Você também pode criar um Job por T-SQL e até por C#, sem precisar do SQL Management.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78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352</TotalTime>
  <Words>519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Selo</vt:lpstr>
      <vt:lpstr>Banco de dados      events </vt:lpstr>
      <vt:lpstr>Jobs - banco de dados</vt:lpstr>
      <vt:lpstr>Jobs - banco de dados</vt:lpstr>
      <vt:lpstr>Job </vt:lpstr>
      <vt:lpstr>JOB</vt:lpstr>
      <vt:lpstr>Steps - job</vt:lpstr>
      <vt:lpstr>Schedules - job</vt:lpstr>
      <vt:lpstr>Schedules - job</vt:lpstr>
      <vt:lpstr>Pronto, nosso job já está criado!</vt:lpstr>
      <vt:lpstr>Principais aplicações dos Jobs</vt:lpstr>
      <vt:lpstr>Principais aplicações dos Jobs</vt:lpstr>
      <vt:lpstr>Fim!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Senai132</dc:creator>
  <cp:lastModifiedBy>Senai132</cp:lastModifiedBy>
  <cp:revision>31</cp:revision>
  <dcterms:created xsi:type="dcterms:W3CDTF">2020-08-12T12:35:57Z</dcterms:created>
  <dcterms:modified xsi:type="dcterms:W3CDTF">2020-08-13T17:26:58Z</dcterms:modified>
</cp:coreProperties>
</file>