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60" r:id="rId3"/>
    <p:sldId id="257" r:id="rId4"/>
    <p:sldId id="261" r:id="rId5"/>
    <p:sldId id="258" r:id="rId6"/>
    <p:sldId id="259" r:id="rId7"/>
    <p:sldId id="264" r:id="rId8"/>
    <p:sldId id="263" r:id="rId9"/>
    <p:sldId id="271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6FFD905-AE99-4D6B-965D-1C5F7AE22355}" type="datetimeFigureOut">
              <a:rPr lang="de-DE" smtClean="0"/>
              <a:t>09.03.2015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3902-FFED-4F34-ADFB-5CC60DCE0683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04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905-AE99-4D6B-965D-1C5F7AE22355}" type="datetimeFigureOut">
              <a:rPr lang="de-DE" smtClean="0"/>
              <a:t>09.03.2015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3902-FFED-4F34-ADFB-5CC60DCE06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07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905-AE99-4D6B-965D-1C5F7AE22355}" type="datetimeFigureOut">
              <a:rPr lang="de-DE" smtClean="0"/>
              <a:t>09.03.2015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3902-FFED-4F34-ADFB-5CC60DCE0683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37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905-AE99-4D6B-965D-1C5F7AE22355}" type="datetimeFigureOut">
              <a:rPr lang="de-DE" smtClean="0"/>
              <a:t>09.03.2015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3902-FFED-4F34-ADFB-5CC60DCE06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36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905-AE99-4D6B-965D-1C5F7AE22355}" type="datetimeFigureOut">
              <a:rPr lang="de-DE" smtClean="0"/>
              <a:t>09.03.2015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3902-FFED-4F34-ADFB-5CC60DCE0683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8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905-AE99-4D6B-965D-1C5F7AE22355}" type="datetimeFigureOut">
              <a:rPr lang="de-DE" smtClean="0"/>
              <a:t>09.03.2015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3902-FFED-4F34-ADFB-5CC60DCE06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40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905-AE99-4D6B-965D-1C5F7AE22355}" type="datetimeFigureOut">
              <a:rPr lang="de-DE" smtClean="0"/>
              <a:t>09.03.2015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3902-FFED-4F34-ADFB-5CC60DCE06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038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905-AE99-4D6B-965D-1C5F7AE22355}" type="datetimeFigureOut">
              <a:rPr lang="de-DE" smtClean="0"/>
              <a:t>09.03.2015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3902-FFED-4F34-ADFB-5CC60DCE06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20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905-AE99-4D6B-965D-1C5F7AE22355}" type="datetimeFigureOut">
              <a:rPr lang="de-DE" smtClean="0"/>
              <a:t>09.03.2015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3902-FFED-4F34-ADFB-5CC60DCE06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90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905-AE99-4D6B-965D-1C5F7AE22355}" type="datetimeFigureOut">
              <a:rPr lang="de-DE" smtClean="0"/>
              <a:t>09.03.2015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3902-FFED-4F34-ADFB-5CC60DCE06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35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905-AE99-4D6B-965D-1C5F7AE22355}" type="datetimeFigureOut">
              <a:rPr lang="de-DE" smtClean="0"/>
              <a:t>09.03.2015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3902-FFED-4F34-ADFB-5CC60DCE0683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47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6FFD905-AE99-4D6B-965D-1C5F7AE22355}" type="datetimeFigureOut">
              <a:rPr lang="de-DE" smtClean="0"/>
              <a:t>09.03.2015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543902-FFED-4F34-ADFB-5CC60DCE0683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81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Projekt: </a:t>
            </a:r>
            <a:r>
              <a:rPr lang="de-DE" dirty="0"/>
              <a:t>Unterbrechung von Medieninhalten im Fahrzeug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Projektgruppe </a:t>
            </a:r>
            <a:r>
              <a:rPr lang="de-DE" b="1" dirty="0" smtClean="0"/>
              <a:t>1:</a:t>
            </a:r>
            <a:r>
              <a:rPr lang="de-DE" sz="1700" b="1" dirty="0" smtClean="0"/>
              <a:t/>
            </a:r>
            <a:br>
              <a:rPr lang="de-DE" sz="1700" b="1" dirty="0" smtClean="0"/>
            </a:br>
            <a:r>
              <a:rPr lang="de-DE" sz="1600" dirty="0"/>
              <a:t>Alexander Kühn </a:t>
            </a:r>
            <a:br>
              <a:rPr lang="de-DE" sz="1600" dirty="0"/>
            </a:br>
            <a:r>
              <a:rPr lang="de-DE" sz="1600" dirty="0" smtClean="0"/>
              <a:t>Finn </a:t>
            </a:r>
            <a:r>
              <a:rPr lang="de-DE" sz="1600" dirty="0" err="1"/>
              <a:t>Fahrenkrug</a:t>
            </a:r>
            <a:r>
              <a:rPr lang="de-DE" sz="1600" dirty="0"/>
              <a:t> </a:t>
            </a:r>
            <a:br>
              <a:rPr lang="de-DE" sz="1600" dirty="0"/>
            </a:br>
            <a:r>
              <a:rPr lang="de-DE" sz="1600" dirty="0" smtClean="0"/>
              <a:t>Daniel </a:t>
            </a:r>
            <a:r>
              <a:rPr lang="de-DE" sz="1600" dirty="0"/>
              <a:t>Menke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981" y="1053124"/>
            <a:ext cx="5447619" cy="33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2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3. </a:t>
            </a:r>
            <a:r>
              <a:rPr lang="de-DE" b="1" dirty="0"/>
              <a:t>Interface</a:t>
            </a:r>
            <a:r>
              <a:rPr lang="de-DE" b="1" dirty="0" smtClean="0"/>
              <a:t>: Hauptmenü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973071"/>
            <a:ext cx="8097521" cy="456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9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3. </a:t>
            </a:r>
            <a:r>
              <a:rPr lang="de-DE" b="1" dirty="0"/>
              <a:t>Interface: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05" y="2084832"/>
            <a:ext cx="4734878" cy="1292021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05" y="4130992"/>
            <a:ext cx="3324037" cy="20295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768" y="4054791"/>
            <a:ext cx="3315686" cy="216313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742970" y="1715500"/>
            <a:ext cx="1013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Cockpit: 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742969" y="3685459"/>
            <a:ext cx="1830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Hauptbildschirm: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360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4.Automatische </a:t>
            </a:r>
            <a:r>
              <a:rPr lang="de-DE" b="1" dirty="0"/>
              <a:t>Erkennung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75" y="2084832"/>
            <a:ext cx="9257665" cy="451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4.Automatische </a:t>
            </a:r>
            <a:r>
              <a:rPr lang="de-DE" b="1" dirty="0"/>
              <a:t>Erkennung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80" y="2084832"/>
            <a:ext cx="9580880" cy="457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3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4.Automatische </a:t>
            </a:r>
            <a:r>
              <a:rPr lang="de-DE" b="1" dirty="0"/>
              <a:t>Erkennung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/>
          <a:srcRect r="38804"/>
          <a:stretch/>
        </p:blipFill>
        <p:spPr>
          <a:xfrm>
            <a:off x="5664200" y="2206752"/>
            <a:ext cx="3865880" cy="301548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r="38842"/>
          <a:stretch/>
        </p:blipFill>
        <p:spPr>
          <a:xfrm>
            <a:off x="841375" y="2084832"/>
            <a:ext cx="3903345" cy="3111037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841375" y="519586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1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/>
            </a:r>
            <a:br>
              <a:rPr lang="de-DE" b="1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de-DE" b="1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Ermittlung der Art des Signals: Sprache oder Musik</a:t>
            </a:r>
            <a:br>
              <a:rPr lang="de-DE" b="1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de-DE" b="1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Finden von Sprachpausen, Kapitelbeginn oder neues Lied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05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5. Software </a:t>
            </a:r>
            <a:r>
              <a:rPr lang="de-DE" b="1" dirty="0" smtClean="0"/>
              <a:t>- Prototyp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0525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b="1" dirty="0"/>
              <a:t>1. </a:t>
            </a:r>
            <a:r>
              <a:rPr lang="de-DE" b="1" dirty="0" smtClean="0"/>
              <a:t>Vorüberlegungen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2. </a:t>
            </a:r>
            <a:r>
              <a:rPr lang="de-DE" b="1" dirty="0" smtClean="0"/>
              <a:t>Ablauf</a:t>
            </a:r>
            <a:br>
              <a:rPr lang="de-DE" b="1" dirty="0" smtClean="0"/>
            </a:b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3. </a:t>
            </a:r>
            <a:r>
              <a:rPr lang="de-DE" b="1" dirty="0" smtClean="0"/>
              <a:t>Interface</a:t>
            </a:r>
            <a:br>
              <a:rPr lang="de-DE" b="1" dirty="0" smtClean="0"/>
            </a:b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4. </a:t>
            </a:r>
            <a:r>
              <a:rPr lang="de-DE" b="1" dirty="0" smtClean="0"/>
              <a:t>Automatische Erkennung</a:t>
            </a:r>
            <a:br>
              <a:rPr lang="de-DE" b="1" dirty="0" smtClean="0"/>
            </a:br>
            <a:r>
              <a:rPr lang="de-DE" b="1" dirty="0"/>
              <a:t/>
            </a:r>
            <a:br>
              <a:rPr lang="de-DE" b="1" dirty="0"/>
            </a:br>
            <a:r>
              <a:rPr lang="de-DE" b="1" dirty="0" smtClean="0"/>
              <a:t>5. </a:t>
            </a:r>
            <a:r>
              <a:rPr lang="de-DE" b="1" dirty="0" smtClean="0"/>
              <a:t>Software </a:t>
            </a:r>
            <a:r>
              <a:rPr lang="de-DE" b="1" dirty="0"/>
              <a:t>- Prototyp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/>
            </a:r>
            <a:br>
              <a:rPr lang="de-DE" b="1" dirty="0" smtClean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394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 Vorüberlegungen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024128" y="2168772"/>
            <a:ext cx="102128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1.1 Ausgangssituation: </a:t>
            </a:r>
            <a:br>
              <a:rPr lang="de-DE" sz="2400" b="1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de-DE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  <a:r>
              <a:rPr lang="de-DE" sz="2000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1. Warnsignale nur bei besonderen Situationen</a:t>
            </a:r>
            <a:br>
              <a:rPr lang="de-DE" sz="2000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de-DE" sz="20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  <a:r>
              <a:rPr lang="de-DE" sz="2000" dirty="0" smtClean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 	=</a:t>
            </a:r>
            <a:r>
              <a:rPr lang="de-DE" sz="2000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de-DE" sz="20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de-DE" sz="2000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erfordern </a:t>
            </a:r>
            <a:r>
              <a:rPr lang="de-DE" sz="2000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erhöhte Aufmerksamkeit</a:t>
            </a:r>
            <a:r>
              <a:rPr lang="de-DE" sz="2000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</a:p>
          <a:p>
            <a:r>
              <a:rPr lang="de-DE" sz="2000" b="1" dirty="0" smtClean="0">
                <a:solidFill>
                  <a:srgbClr val="1F4E79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/>
            </a:r>
            <a:br>
              <a:rPr lang="de-DE" sz="2000" b="1" dirty="0" smtClean="0">
                <a:solidFill>
                  <a:srgbClr val="1F4E79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de-DE" sz="2000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	2. Die </a:t>
            </a:r>
            <a:r>
              <a:rPr lang="de-DE" sz="2000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Medienwiedergabe = lautlos</a:t>
            </a:r>
            <a:r>
              <a:rPr lang="de-DE" sz="2000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/>
            </a:r>
            <a:br>
              <a:rPr lang="de-DE" sz="2000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de-DE" sz="2000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/>
            </a:r>
            <a:br>
              <a:rPr lang="de-DE" sz="2000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de-DE" sz="2000" dirty="0" smtClean="0">
                <a:solidFill>
                  <a:srgbClr val="0070C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  <a:r>
              <a:rPr lang="de-DE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3. </a:t>
            </a:r>
            <a:r>
              <a:rPr lang="de-DE" sz="2000" b="1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Neu</a:t>
            </a:r>
            <a:r>
              <a:rPr lang="de-DE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de-DE" sz="2000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vorübergehende Speicherung des Medieninhalts</a:t>
            </a:r>
            <a:r>
              <a:rPr lang="de-DE" i="1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/>
            </a:r>
            <a:br>
              <a:rPr lang="de-DE" i="1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039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 Vorüberlegungen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024128" y="2206752"/>
            <a:ext cx="104851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1.2. </a:t>
            </a:r>
            <a:r>
              <a:rPr lang="de-DE" sz="2800" b="1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Art der Unterbrechung</a:t>
            </a:r>
            <a:r>
              <a:rPr lang="de-DE" sz="2000" b="1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/>
            </a:r>
            <a:br>
              <a:rPr lang="de-DE" sz="2000" b="1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de-DE" sz="2000" b="1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  <a:r>
              <a:rPr lang="de-DE" sz="2000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1. Rückwärtsgang einlegen </a:t>
            </a:r>
            <a:br>
              <a:rPr lang="de-DE" sz="2000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de-DE" sz="2000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	2. Verkehrsmeldungen</a:t>
            </a:r>
            <a:br>
              <a:rPr lang="de-DE" sz="2000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de-DE" sz="2000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	3. Warnsysteme (Abstandswarner, Totwinkelwarner,…)</a:t>
            </a:r>
            <a:br>
              <a:rPr lang="de-DE" sz="2000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de-DE" sz="2000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	4. Streaming-Modus (manuell aktivieren)</a:t>
            </a:r>
            <a:br>
              <a:rPr lang="de-DE" sz="2000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de-DE" sz="2000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	5. Navigationssystem</a:t>
            </a:r>
          </a:p>
          <a:p>
            <a:r>
              <a:rPr lang="de-DE" sz="2000" b="1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/>
            </a:r>
            <a:br>
              <a:rPr lang="de-DE" sz="2000" b="1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de-DE" sz="2800" b="1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1.3 </a:t>
            </a:r>
            <a:r>
              <a:rPr lang="de-DE" sz="2800" b="1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Dauer der Unterbrechung</a:t>
            </a:r>
            <a:r>
              <a:rPr lang="de-DE" sz="2000" b="1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/>
            </a:r>
            <a:br>
              <a:rPr lang="de-DE" sz="2000" b="1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de-DE" sz="2000" b="1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  <a:r>
              <a:rPr lang="de-DE" sz="2000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1. Rücksetzpunkt festlegen: abhängig von der Dauer und Art der Unterbrechung</a:t>
            </a:r>
            <a:br>
              <a:rPr lang="de-DE" sz="2000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de-DE" sz="2000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	2. Sinnvolle Sprachpause, Kapitelanfang oder Liedanfang.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1189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smtClean="0"/>
              <a:t>1. Vorüberlegungen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024128" y="2208936"/>
            <a:ext cx="9720072" cy="2961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b="1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1.4 </a:t>
            </a:r>
            <a:r>
              <a:rPr lang="de-DE" sz="2800" b="1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Vorrausetzung:</a:t>
            </a:r>
            <a:br>
              <a:rPr lang="de-DE" sz="2800" b="1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de-DE" sz="2000" i="1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  <a:r>
              <a:rPr lang="de-DE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1. Funktion für alle Arten der </a:t>
            </a:r>
            <a:r>
              <a:rPr lang="de-DE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Medienwiedergaben.</a:t>
            </a:r>
            <a:r>
              <a:rPr lang="de-DE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/>
            </a:r>
            <a:br>
              <a:rPr lang="de-DE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de-DE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	 ( Radio, CD-Player, USB, AUX,… </a:t>
            </a:r>
            <a:r>
              <a:rPr lang="de-DE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  <a:br>
              <a:rPr lang="de-DE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de-DE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/>
            </a:r>
            <a:br>
              <a:rPr lang="de-DE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de-DE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  <a:r>
              <a:rPr lang="de-DE" sz="2000" b="1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= keine Track-Informatione</a:t>
            </a:r>
            <a:r>
              <a:rPr lang="de-DE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n </a:t>
            </a:r>
            <a:endParaRPr lang="de-DE" sz="2000" b="1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/>
            </a:r>
            <a:br>
              <a:rPr lang="de-DE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de-DE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	2. Analyse der Audiodaten um: 	1. Sprache und Musik zu unterscheiden</a:t>
            </a:r>
            <a:br>
              <a:rPr lang="de-DE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de-DE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					</a:t>
            </a:r>
            <a:r>
              <a:rPr lang="de-DE" sz="2000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de-DE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. </a:t>
            </a:r>
            <a:r>
              <a:rPr lang="de-DE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Sprachpausen zu finden</a:t>
            </a:r>
            <a:endParaRPr lang="de-DE" sz="24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83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 Vorüberlegungen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024128" y="2208352"/>
            <a:ext cx="89916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1.5 </a:t>
            </a:r>
            <a:r>
              <a:rPr lang="de-DE" sz="2800" b="1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Ziele: </a:t>
            </a:r>
            <a:br>
              <a:rPr lang="de-DE" sz="2800" b="1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de-DE" sz="2000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  <a:r>
              <a:rPr lang="de-DE" sz="2000" b="1" dirty="0" smtClean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1. </a:t>
            </a:r>
            <a:r>
              <a:rPr lang="de-DE" sz="2000" b="1" dirty="0" smtClean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Einfach: </a:t>
            </a:r>
            <a:r>
              <a:rPr lang="de-DE" sz="20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/>
            </a:r>
            <a:br>
              <a:rPr lang="de-DE" sz="20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de-DE" sz="20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  <a:r>
              <a:rPr lang="de-DE" sz="2000" dirty="0" smtClean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	1</a:t>
            </a:r>
            <a:r>
              <a:rPr lang="de-DE" sz="2000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. </a:t>
            </a:r>
            <a:r>
              <a:rPr lang="de-DE" sz="2000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keine zusätzliche Ablenkung</a:t>
            </a:r>
            <a:br>
              <a:rPr lang="de-DE" sz="2000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de-DE" sz="2000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/>
            </a:r>
            <a:br>
              <a:rPr lang="de-DE" sz="2000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de-DE" sz="2000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  <a:r>
              <a:rPr lang="de-DE" sz="2000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	2. </a:t>
            </a:r>
            <a:r>
              <a:rPr lang="de-DE" sz="2000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Schneller, unkomplizierter Zugriff </a:t>
            </a:r>
            <a:r>
              <a:rPr lang="de-DE" sz="2000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/>
            </a:r>
            <a:br>
              <a:rPr lang="de-DE" sz="2000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de-DE" sz="2000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/>
            </a:r>
            <a:br>
              <a:rPr lang="de-DE" sz="2000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de-DE" sz="2000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  <a:r>
              <a:rPr lang="de-DE" sz="2000" b="1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2. </a:t>
            </a:r>
            <a:r>
              <a:rPr lang="de-DE" sz="2000" b="1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Automischer Modus: </a:t>
            </a:r>
            <a:r>
              <a:rPr lang="de-DE" sz="2000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Nur bei Sprachsignalen soll pausiert </a:t>
            </a:r>
            <a:r>
              <a:rPr lang="de-DE" sz="2000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werden</a:t>
            </a:r>
            <a:br>
              <a:rPr lang="de-DE" sz="2000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de-DE" sz="2000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/>
            </a:r>
            <a:br>
              <a:rPr lang="de-DE" sz="2000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de-DE" sz="2000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  <a:r>
              <a:rPr lang="de-DE" sz="2000" b="1" dirty="0" smtClean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3. Streaming Modus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99555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</a:t>
            </a:r>
            <a:r>
              <a:rPr lang="de-DE" b="1" dirty="0" smtClean="0"/>
              <a:t>. </a:t>
            </a:r>
            <a:r>
              <a:rPr lang="de-DE" b="1" dirty="0"/>
              <a:t>Ablauf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822960" y="2176810"/>
            <a:ext cx="941832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smtClean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de-DE" sz="2400" b="1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.1</a:t>
            </a:r>
            <a:r>
              <a:rPr lang="de-DE" sz="2400" b="1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. Bei Unterbrechung:</a:t>
            </a:r>
            <a:br>
              <a:rPr lang="de-DE" sz="2400" b="1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de-DE" b="1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	1. Pausieren der Wiedergabe</a:t>
            </a:r>
            <a:br>
              <a:rPr lang="de-DE" b="1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de-DE" b="1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	2. Mitteilung per Sound </a:t>
            </a:r>
            <a:br>
              <a:rPr lang="de-DE" b="1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de-DE" b="1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	3. Mitteilung auf Display</a:t>
            </a:r>
            <a:r>
              <a:rPr lang="de-DE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( auf Touchscreen der Mittelkonsole und auf Tacho-Screen ):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696970"/>
            <a:ext cx="6667500" cy="28575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320" y="4359910"/>
            <a:ext cx="3540760" cy="166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2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2. </a:t>
            </a:r>
            <a:r>
              <a:rPr lang="de-DE" b="1" dirty="0"/>
              <a:t>Ablauf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/>
          <a:srcRect b="3531"/>
          <a:stretch/>
        </p:blipFill>
        <p:spPr>
          <a:xfrm>
            <a:off x="825558" y="1610477"/>
            <a:ext cx="8982344" cy="485128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332" y="4591261"/>
            <a:ext cx="2699139" cy="16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2. </a:t>
            </a:r>
            <a:r>
              <a:rPr lang="de-DE" b="1" dirty="0"/>
              <a:t>Ablauf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904240" y="2084832"/>
            <a:ext cx="104140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2.2</a:t>
            </a:r>
            <a:r>
              <a:rPr lang="de-DE" sz="2400" b="1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. Nach dem die Unterbrechung vorüber ist:</a:t>
            </a:r>
            <a:br>
              <a:rPr lang="de-DE" sz="2400" b="1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de-DE" b="1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	1. Fortsetzen der Wiedergabe</a:t>
            </a:r>
            <a:br>
              <a:rPr lang="de-DE" b="1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de-DE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	- </a:t>
            </a:r>
            <a:r>
              <a:rPr lang="de-DE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möglichst </a:t>
            </a:r>
            <a:r>
              <a:rPr lang="de-DE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sinnvolle </a:t>
            </a:r>
            <a:r>
              <a:rPr lang="de-DE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Sprachpause</a:t>
            </a:r>
            <a:br>
              <a:rPr lang="de-DE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de-DE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	- min</a:t>
            </a:r>
            <a:r>
              <a:rPr lang="de-DE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. 10 Sekunden vor der </a:t>
            </a:r>
            <a:r>
              <a:rPr lang="de-DE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Unterbrechung</a:t>
            </a:r>
            <a:endParaRPr lang="de-DE" dirty="0" smtClean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de-DE" sz="2400" b="1" dirty="0" smtClean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de-DE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  <a:r>
              <a:rPr lang="de-DE" b="1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2. Mitteilung auf Display (auf Touchscreen der Mittelkonsole und auf Tacho-Screen):</a:t>
            </a:r>
            <a:br>
              <a:rPr lang="de-DE" b="1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de-DE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	-</a:t>
            </a:r>
            <a:r>
              <a:rPr lang="de-DE" i="1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de-DE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Tacho</a:t>
            </a:r>
            <a:r>
              <a:rPr lang="de-DE" i="1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: Benachrichtigung</a:t>
            </a:r>
            <a:br>
              <a:rPr lang="de-DE" i="1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de-DE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  <a:r>
              <a:rPr lang="de-DE" i="1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de-DE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Touchscreen: </a:t>
            </a:r>
            <a:r>
              <a:rPr lang="de-DE" i="1" dirty="0" smtClean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Benachrichtigung der Funktion erscheint. Pause-Symbol wird angezeigt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060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87</Words>
  <Application>Microsoft Office PowerPoint</Application>
  <PresentationFormat>Breitbild</PresentationFormat>
  <Paragraphs>31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MS Mincho</vt:lpstr>
      <vt:lpstr>Calibri</vt:lpstr>
      <vt:lpstr>Times New Roman</vt:lpstr>
      <vt:lpstr>Tw Cen MT</vt:lpstr>
      <vt:lpstr>Tw Cen MT Condensed</vt:lpstr>
      <vt:lpstr>Wingdings 3</vt:lpstr>
      <vt:lpstr>Integral</vt:lpstr>
      <vt:lpstr>Projekt: Unterbrechung von Medieninhalten im Fahrzeug</vt:lpstr>
      <vt:lpstr>Gliederung</vt:lpstr>
      <vt:lpstr>1. Vorüberlegungen</vt:lpstr>
      <vt:lpstr>1. Vorüberlegungen</vt:lpstr>
      <vt:lpstr>1. Vorüberlegungen</vt:lpstr>
      <vt:lpstr>1. Vorüberlegungen</vt:lpstr>
      <vt:lpstr>2. Ablauf</vt:lpstr>
      <vt:lpstr>2. Ablauf</vt:lpstr>
      <vt:lpstr>2. Ablauf</vt:lpstr>
      <vt:lpstr>3. Interface: Hauptmenü</vt:lpstr>
      <vt:lpstr>3. Interface:</vt:lpstr>
      <vt:lpstr>4.Automatische Erkennung</vt:lpstr>
      <vt:lpstr>4.Automatische Erkennung</vt:lpstr>
      <vt:lpstr>4.Automatische Erkennung</vt:lpstr>
      <vt:lpstr>5. Software - Prototyp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Kühn</dc:creator>
  <cp:lastModifiedBy>Alexander Kühn</cp:lastModifiedBy>
  <cp:revision>20</cp:revision>
  <dcterms:created xsi:type="dcterms:W3CDTF">2015-03-07T12:41:54Z</dcterms:created>
  <dcterms:modified xsi:type="dcterms:W3CDTF">2015-03-09T14:38:07Z</dcterms:modified>
</cp:coreProperties>
</file>