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201-BA76-7741-4291-C39B9CB1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24D6-E3BA-4E9D-3B7D-C41FCDFE3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3341-9A99-801D-6CFE-9C86587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38BC-6606-D855-DE0C-8E81C35A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6F54-C39B-9CB2-0923-EC84835B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DFD7-CE11-A90F-4C53-E0CA4A1A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18E2-6C58-6D00-C3F9-39F83926D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4527-AC81-0BE8-AE91-592F1615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5C16-6340-DD5E-6CCF-39194306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5A96-6B70-D5BB-F355-0A781D6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E91FA-ECAE-6DE3-EB80-7F6A899AA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72F8-F116-B457-43D9-493D0341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1944-A7A7-536D-CEB0-F33CD6E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1A14-58DC-7E22-5465-AE2DE2C7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E7-EFBB-6FE7-3992-97EECBDE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A0AB-3A5E-1897-C69D-7FF8EE6C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963E-13A0-1EB4-8654-6F9FAC7D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F341-38BB-C192-62EC-B4B906C8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A61C-35EB-5088-A48B-FF7C8B65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0E99-1A25-4676-19DA-2F978550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0901-D6C1-A695-F72C-BC32EC38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6FE0-AE65-0C05-B7DA-092F31E7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9830-B6FE-A023-DF12-9DE2E2A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71A3-8EBF-1842-B3E5-1C10CC7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F0C4-3AD0-EFCB-8BBF-B9BDD77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4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F72-9873-651C-88A6-4E86197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2783-1F39-EBB0-43C5-B97CE813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7F1F-C8C6-086B-F199-CFB2D505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51C8-6D36-2456-740B-A0D9EAA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960CA-FAF0-F64F-6683-B757812F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4DE4-6E54-4242-C285-4E59DADB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67D8-5DC1-892D-C787-2AF55287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1B03-03E5-639F-B849-A8BA86DA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FF295-B4D7-92BD-9821-476BD10F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094CB-71AA-A18A-7B6B-E42A0212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02C52-54BC-1277-B9F3-3B87F1468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FBCBD-5886-1AD8-2C61-BC0CB28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93952-AB03-2918-E907-15AC978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E1D66-5FF0-911A-5DE8-3DFDA387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7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5CA0-5C63-32B9-1F3C-A4F1EBB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E232D-F022-9D95-43B5-FDAFCC80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3DDB-1894-9DDC-0FFA-B129374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E2B80-E0C0-A0C6-856E-95677361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9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0ED26-AD5E-D34F-FB84-E4383939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A0978-8617-9885-7F59-19B4DBBA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B67A-DCCD-6B43-83C7-73801AA7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5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FDC4-01C5-555F-C2FE-CFDEE776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DEDF-FE47-22E4-EEAC-6046A646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AF27-1F46-720C-6A30-ECC8B3844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C934-8A86-8374-C222-65754DF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838C-0226-78F6-DDED-1511A718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214C3-B4BF-DD80-987C-2651AC90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9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84E6-E7BA-BBC1-2F21-8D3E279D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50E1A-FEBE-E17C-89D4-E91A04EF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D929-41B6-4C63-4C95-68F8EE94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2BE4-6C3C-B21B-F4AD-5D0A79BB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07DE-9C07-C917-0F8E-B925DDE6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671B-30D4-B9E6-F0C8-37BB4AE4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0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4CBF0-424D-7FFE-4C55-2AAFF34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9CD1-A131-5F36-850B-FC82C72E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1167-2BCD-BB14-0607-F5C152174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6983-CDA5-4623-A111-76C084EB61F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9BA0-A97E-54EF-3D42-84FD45ADF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AE2F-7201-337B-CCAD-013BA97CC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39A1-7070-4305-815F-C868AF208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0B0F-5EE8-318E-E92A-802FD6255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Chess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021D5-E71B-A287-63E2-FF55554B0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Merlini</a:t>
            </a:r>
          </a:p>
        </p:txBody>
      </p:sp>
    </p:spTree>
    <p:extLst>
      <p:ext uri="{BB962C8B-B14F-4D97-AF65-F5344CB8AC3E}">
        <p14:creationId xmlns:p14="http://schemas.microsoft.com/office/powerpoint/2010/main" val="17964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C69B-814C-0FCC-7E7E-ECDD316F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570C-178C-7E3D-2BEA-12D53740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18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BA7-764B-9A67-C8A2-C28C3A5D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00282-BB9C-B2E4-3099-06A2E89E7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25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9900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F2E-0960-4E0A-6FBE-3097B1B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82B0-6C31-CC5B-778A-91CE86EA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 error forgot to put tile instead if chess board so it always added something onto binary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9C432-6790-6470-6B83-E3B54BDE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9" y="2911641"/>
            <a:ext cx="6673516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966F-07B5-A87B-FF3E-043E3D5B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51FB-C1ED-701A-D76A-283F418D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error – doesn’t match indentation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95EA8-3C05-8CCF-1537-EF0000F5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7" y="2569536"/>
            <a:ext cx="5727402" cy="32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Chess errors</vt:lpstr>
      <vt:lpstr>bitboards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errors</dc:title>
  <dc:creator>Sergio Merlini</dc:creator>
  <cp:lastModifiedBy>Sergio Merlini</cp:lastModifiedBy>
  <cp:revision>1</cp:revision>
  <dcterms:created xsi:type="dcterms:W3CDTF">2022-10-27T17:59:16Z</dcterms:created>
  <dcterms:modified xsi:type="dcterms:W3CDTF">2022-10-27T21:32:35Z</dcterms:modified>
</cp:coreProperties>
</file>