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2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9C12-A68F-057E-66C3-3DDF7D71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61868"/>
          </a:xfrm>
        </p:spPr>
        <p:txBody>
          <a:bodyPr/>
          <a:lstStyle/>
          <a:p>
            <a:r>
              <a:rPr lang="en-US" dirty="0"/>
              <a:t>Simple Quiz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37EBF-8899-4A1F-CC8C-7A1473D5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3951515"/>
            <a:ext cx="8229600" cy="18987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Members</a:t>
            </a:r>
          </a:p>
          <a:p>
            <a:pPr marL="0" indent="0" algn="ctr">
              <a:buNone/>
            </a:pPr>
            <a:r>
              <a:rPr lang="en-US" dirty="0" err="1"/>
              <a:t>Mesa,Daniel</a:t>
            </a:r>
            <a:r>
              <a:rPr lang="en-US" dirty="0"/>
              <a:t> Karl</a:t>
            </a:r>
          </a:p>
        </p:txBody>
      </p:sp>
    </p:spTree>
    <p:extLst>
      <p:ext uri="{BB962C8B-B14F-4D97-AF65-F5344CB8AC3E}">
        <p14:creationId xmlns:p14="http://schemas.microsoft.com/office/powerpoint/2010/main" val="363747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Simple Quiz Application is a basic Java program using Swing (JOptionPane) to interact with users. It aims to provide a fun and educational way to test knowledge about the Philippines.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develop a GUI-based quiz application using Java that evaluates user input and displays the score. It enhances understanding of Java OOP and GUI concepts.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Scope and 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covers a five-question quiz with basic answer validation and scoring. It does not include advanced features like user accounts, data storage, or question randomization.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Start</a:t>
            </a:r>
          </a:p>
          <a:p>
            <a:r>
              <a:t>2. Display welcome message</a:t>
            </a:r>
          </a:p>
          <a:p>
            <a:r>
              <a:t>3. Ask name and questions</a:t>
            </a:r>
          </a:p>
          <a:p>
            <a:r>
              <a:t>4. Check answers and count score</a:t>
            </a:r>
          </a:p>
          <a:p>
            <a:r>
              <a:t>5. Show results and 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tGPT Image Apr 10, 2025, 08_06_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4" y="746700"/>
            <a:ext cx="5667375" cy="5572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5A65E4-3B30-67D3-68CF-A63AC053CF2A}"/>
              </a:ext>
            </a:extLst>
          </p:cNvPr>
          <p:cNvSpPr txBox="1"/>
          <p:nvPr/>
        </p:nvSpPr>
        <p:spPr>
          <a:xfrm>
            <a:off x="3133724" y="-22741"/>
            <a:ext cx="56673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Flowchart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(Java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 uses </a:t>
            </a:r>
            <a:r>
              <a:rPr lang="en-US" dirty="0" err="1"/>
              <a:t>JOptionPane</a:t>
            </a:r>
            <a:r>
              <a:rPr lang="en-US" dirty="0"/>
              <a:t> for GUI input and output. It checks each answer, tracks the score, and displays the final result.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165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Simple Quiz Application</vt:lpstr>
      <vt:lpstr>Introduction</vt:lpstr>
      <vt:lpstr>Objective</vt:lpstr>
      <vt:lpstr>Scope and Limitation</vt:lpstr>
      <vt:lpstr>Algorithm</vt:lpstr>
      <vt:lpstr>PowerPoint Presentation</vt:lpstr>
      <vt:lpstr>Program (Java Code)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Administrator</dc:creator>
  <cp:keywords/>
  <dc:description>generated using python-pptx</dc:description>
  <cp:lastModifiedBy>Daniel Karl</cp:lastModifiedBy>
  <cp:revision>2</cp:revision>
  <dcterms:created xsi:type="dcterms:W3CDTF">2013-01-27T09:14:16Z</dcterms:created>
  <dcterms:modified xsi:type="dcterms:W3CDTF">2025-04-11T03:06:19Z</dcterms:modified>
  <cp:category/>
</cp:coreProperties>
</file>