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Press Start 2P"/>
      <p:regular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224">
          <p15:clr>
            <a:srgbClr val="9AA0A6"/>
          </p15:clr>
        </p15:guide>
        <p15:guide id="2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24"/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PressStart2P-regular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ce710277d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ce710277d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202348c5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202348c5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202348c5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202348c5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6f1ba42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6f1ba42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6ed1d3ee59_0_10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6ed1d3ee59_0_10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ad94538a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ad94538a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8732b58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8732b58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ad10344254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ad10344254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25b3fc7908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25b3fc790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ad10344254_0_17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ad10344254_0_17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25b3fc7908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25b3fc7908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2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471779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5897247" y="363702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1"/>
          <p:cNvSpPr/>
          <p:nvPr/>
        </p:nvSpPr>
        <p:spPr>
          <a:xfrm flipH="1" rot="10800000">
            <a:off x="2358952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1"/>
          <p:cNvSpPr/>
          <p:nvPr/>
        </p:nvSpPr>
        <p:spPr>
          <a:xfrm flipH="1" rot="10800000">
            <a:off x="2948667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1"/>
          <p:cNvSpPr/>
          <p:nvPr/>
        </p:nvSpPr>
        <p:spPr>
          <a:xfrm flipH="1" rot="10800000">
            <a:off x="589730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1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 flipH="1" rot="10800000">
            <a:off x="176920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 flipH="1" rot="10800000">
            <a:off x="3538382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 flipH="1" rot="10800000">
            <a:off x="530755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 flipH="1" rot="10800000">
            <a:off x="707673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"/>
          <p:cNvSpPr/>
          <p:nvPr/>
        </p:nvSpPr>
        <p:spPr>
          <a:xfrm flipH="1" rot="10800000">
            <a:off x="3538395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"/>
          <p:cNvSpPr/>
          <p:nvPr/>
        </p:nvSpPr>
        <p:spPr>
          <a:xfrm flipH="1" rot="10800000">
            <a:off x="4128580" y="36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1"/>
          <p:cNvSpPr/>
          <p:nvPr/>
        </p:nvSpPr>
        <p:spPr>
          <a:xfrm flipH="1" rot="10800000">
            <a:off x="4717857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"/>
          <p:cNvSpPr/>
          <p:nvPr/>
        </p:nvSpPr>
        <p:spPr>
          <a:xfrm flipH="1" rot="10800000">
            <a:off x="530805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"/>
          <p:cNvSpPr/>
          <p:nvPr/>
        </p:nvSpPr>
        <p:spPr>
          <a:xfrm flipH="1" rot="10800000">
            <a:off x="648701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1"/>
          <p:cNvSpPr/>
          <p:nvPr/>
        </p:nvSpPr>
        <p:spPr>
          <a:xfrm flipH="1" rot="10800000">
            <a:off x="4128102" y="60404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"/>
          <p:cNvSpPr txBox="1"/>
          <p:nvPr>
            <p:ph hasCustomPrompt="1" type="title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/>
          <p:nvPr>
            <p:ph idx="1" type="subTitle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13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1" name="Google Shape;361;p13"/>
          <p:cNvSpPr txBox="1"/>
          <p:nvPr>
            <p:ph hasCustomPrompt="1"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/>
          <p:nvPr>
            <p:ph hasCustomPrompt="1"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/>
          <p:nvPr>
            <p:ph hasCustomPrompt="1"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hasCustomPrompt="1"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66" name="Google Shape;366;p13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67" name="Google Shape;367;p13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68" name="Google Shape;368;p13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9" name="Google Shape;369;p13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13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71" name="Google Shape;371;p13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3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4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4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4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4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4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4"/>
          <p:cNvSpPr txBox="1"/>
          <p:nvPr>
            <p:ph idx="1" type="subTitle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6" name="Google Shape;386;p14"/>
          <p:cNvSpPr txBox="1"/>
          <p:nvPr>
            <p:ph idx="2" type="subTitle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7" name="Google Shape;387;p14"/>
          <p:cNvSpPr txBox="1"/>
          <p:nvPr>
            <p:ph idx="3" type="subTitle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8" name="Google Shape;388;p14"/>
          <p:cNvSpPr txBox="1"/>
          <p:nvPr>
            <p:ph idx="4" type="subTitle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89" name="Google Shape;389;p14"/>
          <p:cNvSpPr txBox="1"/>
          <p:nvPr>
            <p:ph idx="5" type="subTitle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90" name="Google Shape;390;p14"/>
          <p:cNvSpPr txBox="1"/>
          <p:nvPr>
            <p:ph idx="6" type="subTitle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391" name="Google Shape;391;p14"/>
          <p:cNvSpPr/>
          <p:nvPr/>
        </p:nvSpPr>
        <p:spPr>
          <a:xfrm flipH="1" rot="10800000">
            <a:off x="8847312" y="12064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 flipH="1" rot="10800000">
            <a:off x="589737" y="1207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 rot="10800000">
            <a:off x="707940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 rot="10800000">
            <a:off x="177186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 rot="10800000">
            <a:off x="8848577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 rot="10800000">
            <a:off x="591538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"/>
          <p:cNvSpPr/>
          <p:nvPr/>
        </p:nvSpPr>
        <p:spPr>
          <a:xfrm rot="10800000">
            <a:off x="1183247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5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/>
          <p:nvPr/>
        </p:nvSpPr>
        <p:spPr>
          <a:xfrm rot="10800000">
            <a:off x="1781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 rot="10800000">
            <a:off x="8258906" y="180929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>
            <a:off x="2361591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 txBox="1"/>
          <p:nvPr>
            <p:ph idx="1" type="subTitle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20" name="Google Shape;420;p15"/>
          <p:cNvSpPr txBox="1"/>
          <p:nvPr>
            <p:ph idx="2" type="subTitle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21" name="Google Shape;421;p15"/>
          <p:cNvSpPr txBox="1"/>
          <p:nvPr>
            <p:ph idx="3" type="subTitle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22" name="Google Shape;422;p15"/>
          <p:cNvSpPr txBox="1"/>
          <p:nvPr>
            <p:ph idx="4" type="subTitle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23" name="Google Shape;423;p15"/>
          <p:cNvSpPr txBox="1"/>
          <p:nvPr>
            <p:ph idx="5" type="subTitle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4" name="Google Shape;424;p15"/>
          <p:cNvSpPr txBox="1"/>
          <p:nvPr>
            <p:ph idx="6" type="subTitle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5" name="Google Shape;425;p15"/>
          <p:cNvSpPr txBox="1"/>
          <p:nvPr>
            <p:ph idx="7" type="subTitle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6" name="Google Shape;426;p15"/>
          <p:cNvSpPr txBox="1"/>
          <p:nvPr>
            <p:ph idx="8" type="subTitle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7" name="Google Shape;427;p1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>
            <p:ph idx="1" type="subTitle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30" name="Google Shape;430;p16"/>
          <p:cNvSpPr txBox="1"/>
          <p:nvPr>
            <p:ph idx="2" type="subTitle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31" name="Google Shape;431;p16"/>
          <p:cNvSpPr txBox="1"/>
          <p:nvPr>
            <p:ph idx="3" type="subTitle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32" name="Google Shape;432;p16"/>
          <p:cNvSpPr txBox="1"/>
          <p:nvPr>
            <p:ph idx="4" type="subTitle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33" name="Google Shape;433;p16"/>
          <p:cNvSpPr txBox="1"/>
          <p:nvPr>
            <p:ph idx="5" type="subTitle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4" name="Google Shape;434;p16"/>
          <p:cNvSpPr txBox="1"/>
          <p:nvPr>
            <p:ph idx="6" type="subTitle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5" name="Google Shape;435;p16"/>
          <p:cNvSpPr txBox="1"/>
          <p:nvPr>
            <p:ph idx="7" type="subTitle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6" name="Google Shape;436;p16"/>
          <p:cNvSpPr txBox="1"/>
          <p:nvPr>
            <p:ph idx="8" type="subTitle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7" name="Google Shape;437;p16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6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6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6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6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6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7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7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 flipH="1" rot="10800000">
            <a:off x="34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7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7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7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7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7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7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7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7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7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7"/>
          <p:cNvSpPr/>
          <p:nvPr/>
        </p:nvSpPr>
        <p:spPr>
          <a:xfrm flipH="1" rot="10800000">
            <a:off x="884780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7"/>
          <p:cNvSpPr txBox="1"/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6" name="Google Shape;476;p17"/>
          <p:cNvSpPr txBox="1"/>
          <p:nvPr>
            <p:ph idx="1" type="subTitle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7" name="Google Shape;477;p17"/>
          <p:cNvSpPr txBox="1"/>
          <p:nvPr>
            <p:ph idx="2" type="title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17"/>
          <p:cNvSpPr txBox="1"/>
          <p:nvPr>
            <p:ph idx="3" type="subTitle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9" name="Google Shape;479;p17"/>
          <p:cNvSpPr txBox="1"/>
          <p:nvPr>
            <p:ph idx="4" type="title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0" name="Google Shape;480;p17"/>
          <p:cNvSpPr txBox="1"/>
          <p:nvPr>
            <p:ph idx="5" type="subTitle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1" name="Google Shape;481;p17"/>
          <p:cNvSpPr txBox="1"/>
          <p:nvPr>
            <p:ph idx="6" type="title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p17"/>
          <p:cNvSpPr txBox="1"/>
          <p:nvPr>
            <p:ph idx="7" type="subTitle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3" name="Google Shape;483;p17"/>
          <p:cNvSpPr txBox="1"/>
          <p:nvPr>
            <p:ph idx="8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 rot="-5400000">
            <a:off x="5775839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 rot="-5400000">
            <a:off x="5173226" y="425065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8"/>
          <p:cNvSpPr/>
          <p:nvPr/>
        </p:nvSpPr>
        <p:spPr>
          <a:xfrm rot="-5400000">
            <a:off x="1868926" y="483961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"/>
          <p:cNvSpPr/>
          <p:nvPr/>
        </p:nvSpPr>
        <p:spPr>
          <a:xfrm rot="-5400000">
            <a:off x="5173222" y="4840802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8"/>
          <p:cNvSpPr/>
          <p:nvPr/>
        </p:nvSpPr>
        <p:spPr>
          <a:xfrm rot="-5400000">
            <a:off x="2469828" y="4840020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8"/>
          <p:cNvSpPr/>
          <p:nvPr/>
        </p:nvSpPr>
        <p:spPr>
          <a:xfrm rot="-5400000">
            <a:off x="2470296" y="4250316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"/>
          <p:cNvSpPr/>
          <p:nvPr/>
        </p:nvSpPr>
        <p:spPr>
          <a:xfrm rot="-5400000">
            <a:off x="1868979" y="424989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8"/>
          <p:cNvSpPr/>
          <p:nvPr/>
        </p:nvSpPr>
        <p:spPr>
          <a:xfrm rot="-5400000">
            <a:off x="1268014" y="484164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8"/>
          <p:cNvSpPr/>
          <p:nvPr/>
        </p:nvSpPr>
        <p:spPr>
          <a:xfrm rot="-5400000">
            <a:off x="6378814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8"/>
          <p:cNvSpPr/>
          <p:nvPr/>
        </p:nvSpPr>
        <p:spPr>
          <a:xfrm rot="-5400000">
            <a:off x="6378814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8"/>
          <p:cNvSpPr/>
          <p:nvPr/>
        </p:nvSpPr>
        <p:spPr>
          <a:xfrm rot="-5400000">
            <a:off x="3072803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8"/>
          <p:cNvSpPr/>
          <p:nvPr/>
        </p:nvSpPr>
        <p:spPr>
          <a:xfrm rot="-5400000">
            <a:off x="6981789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8"/>
          <p:cNvSpPr/>
          <p:nvPr/>
        </p:nvSpPr>
        <p:spPr>
          <a:xfrm rot="-5400000">
            <a:off x="6981789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8"/>
          <p:cNvSpPr/>
          <p:nvPr/>
        </p:nvSpPr>
        <p:spPr>
          <a:xfrm rot="-5400000">
            <a:off x="3675778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8"/>
          <p:cNvSpPr/>
          <p:nvPr/>
        </p:nvSpPr>
        <p:spPr>
          <a:xfrm rot="-5400000">
            <a:off x="7584764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8"/>
          <p:cNvSpPr/>
          <p:nvPr/>
        </p:nvSpPr>
        <p:spPr>
          <a:xfrm rot="-5400000">
            <a:off x="3070721" y="425079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8"/>
          <p:cNvSpPr txBox="1"/>
          <p:nvPr>
            <p:ph idx="1" type="subTitle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2" name="Google Shape;502;p18"/>
          <p:cNvSpPr txBox="1"/>
          <p:nvPr>
            <p:ph idx="2" type="subTitle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3" name="Google Shape;503;p18"/>
          <p:cNvSpPr txBox="1"/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04" name="Google Shape;504;p18"/>
          <p:cNvSpPr txBox="1"/>
          <p:nvPr>
            <p:ph idx="3" type="ctrTitle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05" name="Google Shape;505;p18"/>
          <p:cNvSpPr txBox="1"/>
          <p:nvPr>
            <p:ph idx="4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9"/>
          <p:cNvSpPr txBox="1"/>
          <p:nvPr>
            <p:ph idx="1" type="subTitle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3" name="Google Shape;533;p19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0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0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0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0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0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0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0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0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0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0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0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0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0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0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Google Shape;78;p3"/>
          <p:cNvSpPr txBox="1"/>
          <p:nvPr>
            <p:ph hasCustomPrompt="1"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6489629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1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1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1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1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1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1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1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1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1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ONE_COLUMN_TEXT_1_1_1_1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/>
          <p:nvPr/>
        </p:nvSpPr>
        <p:spPr>
          <a:xfrm flipH="1" rot="5400000">
            <a:off x="3815" y="241725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2"/>
          <p:cNvSpPr/>
          <p:nvPr/>
        </p:nvSpPr>
        <p:spPr>
          <a:xfrm flipH="1" rot="5400000">
            <a:off x="3815" y="1812214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2"/>
          <p:cNvSpPr/>
          <p:nvPr/>
        </p:nvSpPr>
        <p:spPr>
          <a:xfrm flipH="1" rot="5400000">
            <a:off x="622100" y="4837006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2"/>
          <p:cNvSpPr/>
          <p:nvPr/>
        </p:nvSpPr>
        <p:spPr>
          <a:xfrm flipH="1" rot="5400000">
            <a:off x="622084" y="423195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2"/>
          <p:cNvSpPr/>
          <p:nvPr/>
        </p:nvSpPr>
        <p:spPr>
          <a:xfrm flipH="1" rot="5400000">
            <a:off x="622084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 flipH="1" rot="5400000">
            <a:off x="622084" y="302188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2"/>
          <p:cNvSpPr/>
          <p:nvPr/>
        </p:nvSpPr>
        <p:spPr>
          <a:xfrm flipH="1" rot="5400000">
            <a:off x="1240369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 flipH="1" rot="5400000">
            <a:off x="1858623" y="4836991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2"/>
          <p:cNvSpPr/>
          <p:nvPr/>
        </p:nvSpPr>
        <p:spPr>
          <a:xfrm flipH="1" rot="5400000">
            <a:off x="2476878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"/>
          <p:cNvSpPr/>
          <p:nvPr/>
        </p:nvSpPr>
        <p:spPr>
          <a:xfrm flipH="1" rot="5400000">
            <a:off x="1859101" y="4231523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 flipH="1" rot="5400000">
            <a:off x="1240845" y="4231935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2"/>
          <p:cNvSpPr/>
          <p:nvPr/>
        </p:nvSpPr>
        <p:spPr>
          <a:xfrm flipH="1" rot="5400000">
            <a:off x="3384" y="483705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2"/>
          <p:cNvSpPr/>
          <p:nvPr/>
        </p:nvSpPr>
        <p:spPr>
          <a:xfrm flipH="1" rot="5400000">
            <a:off x="4333" y="423241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2"/>
          <p:cNvSpPr/>
          <p:nvPr/>
        </p:nvSpPr>
        <p:spPr>
          <a:xfrm flipH="1" rot="5400000">
            <a:off x="4335" y="362734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2"/>
          <p:cNvSpPr/>
          <p:nvPr/>
        </p:nvSpPr>
        <p:spPr>
          <a:xfrm flipH="1" rot="5400000">
            <a:off x="5578" y="30225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2"/>
          <p:cNvSpPr/>
          <p:nvPr/>
        </p:nvSpPr>
        <p:spPr>
          <a:xfrm flipH="1" rot="5400000">
            <a:off x="5570" y="12071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2"/>
          <p:cNvSpPr/>
          <p:nvPr/>
        </p:nvSpPr>
        <p:spPr>
          <a:xfrm rot="-5400000">
            <a:off x="8837494" y="302190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2"/>
          <p:cNvSpPr/>
          <p:nvPr/>
        </p:nvSpPr>
        <p:spPr>
          <a:xfrm rot="-5400000">
            <a:off x="8837494" y="120676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2"/>
          <p:cNvSpPr/>
          <p:nvPr/>
        </p:nvSpPr>
        <p:spPr>
          <a:xfrm rot="-5400000">
            <a:off x="8837494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2"/>
          <p:cNvSpPr/>
          <p:nvPr/>
        </p:nvSpPr>
        <p:spPr>
          <a:xfrm rot="-5400000">
            <a:off x="8837490" y="24172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2"/>
          <p:cNvSpPr/>
          <p:nvPr/>
        </p:nvSpPr>
        <p:spPr>
          <a:xfrm rot="-5400000">
            <a:off x="8837548" y="6017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2"/>
          <p:cNvSpPr/>
          <p:nvPr/>
        </p:nvSpPr>
        <p:spPr>
          <a:xfrm rot="-5400000">
            <a:off x="8220972" y="120884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2"/>
          <p:cNvSpPr/>
          <p:nvPr/>
        </p:nvSpPr>
        <p:spPr>
          <a:xfrm rot="-5400000">
            <a:off x="8220549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2"/>
          <p:cNvSpPr/>
          <p:nvPr/>
        </p:nvSpPr>
        <p:spPr>
          <a:xfrm rot="-5400000">
            <a:off x="7603603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/>
          <p:nvPr/>
        </p:nvSpPr>
        <p:spPr>
          <a:xfrm rot="-5400000">
            <a:off x="8220973" y="6025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/>
          <p:nvPr/>
        </p:nvSpPr>
        <p:spPr>
          <a:xfrm rot="-5400000">
            <a:off x="8837490" y="181222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2"/>
          <p:cNvSpPr/>
          <p:nvPr/>
        </p:nvSpPr>
        <p:spPr>
          <a:xfrm rot="-5400000">
            <a:off x="8220977" y="181470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2"/>
          <p:cNvSpPr/>
          <p:nvPr/>
        </p:nvSpPr>
        <p:spPr>
          <a:xfrm rot="-5400000">
            <a:off x="6986678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2"/>
          <p:cNvSpPr/>
          <p:nvPr/>
        </p:nvSpPr>
        <p:spPr>
          <a:xfrm rot="-5400000">
            <a:off x="7604399" y="60173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2"/>
          <p:cNvSpPr/>
          <p:nvPr/>
        </p:nvSpPr>
        <p:spPr>
          <a:xfrm rot="-5400000">
            <a:off x="8220990" y="24205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2"/>
          <p:cNvSpPr/>
          <p:nvPr/>
        </p:nvSpPr>
        <p:spPr>
          <a:xfrm rot="-5400000">
            <a:off x="7604872" y="120719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2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1_2_1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23"/>
          <p:cNvSpPr/>
          <p:nvPr/>
        </p:nvSpPr>
        <p:spPr>
          <a:xfrm rot="5400000">
            <a:off x="7815" y="241727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3"/>
          <p:cNvSpPr/>
          <p:nvPr/>
        </p:nvSpPr>
        <p:spPr>
          <a:xfrm rot="5400000">
            <a:off x="7815" y="302231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3"/>
          <p:cNvSpPr/>
          <p:nvPr/>
        </p:nvSpPr>
        <p:spPr>
          <a:xfrm rot="5400000">
            <a:off x="626108" y="-3369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3"/>
          <p:cNvSpPr/>
          <p:nvPr/>
        </p:nvSpPr>
        <p:spPr>
          <a:xfrm rot="5400000">
            <a:off x="626092" y="601687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3"/>
          <p:cNvSpPr/>
          <p:nvPr/>
        </p:nvSpPr>
        <p:spPr>
          <a:xfrm rot="5400000">
            <a:off x="626092" y="181176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3"/>
          <p:cNvSpPr/>
          <p:nvPr/>
        </p:nvSpPr>
        <p:spPr>
          <a:xfrm rot="5400000">
            <a:off x="626092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3"/>
          <p:cNvSpPr/>
          <p:nvPr/>
        </p:nvSpPr>
        <p:spPr>
          <a:xfrm rot="5400000">
            <a:off x="626092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3"/>
          <p:cNvSpPr/>
          <p:nvPr/>
        </p:nvSpPr>
        <p:spPr>
          <a:xfrm rot="5400000">
            <a:off x="1244385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3"/>
          <p:cNvSpPr/>
          <p:nvPr/>
        </p:nvSpPr>
        <p:spPr>
          <a:xfrm rot="5400000">
            <a:off x="7384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3"/>
          <p:cNvSpPr/>
          <p:nvPr/>
        </p:nvSpPr>
        <p:spPr>
          <a:xfrm rot="5400000">
            <a:off x="8333" y="6020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3"/>
          <p:cNvSpPr/>
          <p:nvPr/>
        </p:nvSpPr>
        <p:spPr>
          <a:xfrm rot="5400000">
            <a:off x="8335" y="120717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3"/>
          <p:cNvSpPr/>
          <p:nvPr/>
        </p:nvSpPr>
        <p:spPr>
          <a:xfrm rot="5400000">
            <a:off x="9578" y="181195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3"/>
          <p:cNvSpPr/>
          <p:nvPr/>
        </p:nvSpPr>
        <p:spPr>
          <a:xfrm rot="5400000">
            <a:off x="626096" y="241724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3"/>
          <p:cNvSpPr/>
          <p:nvPr/>
        </p:nvSpPr>
        <p:spPr>
          <a:xfrm rot="5400000">
            <a:off x="9570" y="362735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3"/>
          <p:cNvSpPr/>
          <p:nvPr/>
        </p:nvSpPr>
        <p:spPr>
          <a:xfrm rot="5400000">
            <a:off x="10077" y="423238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3"/>
          <p:cNvSpPr/>
          <p:nvPr/>
        </p:nvSpPr>
        <p:spPr>
          <a:xfrm rot="5400000">
            <a:off x="9570" y="48374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3"/>
          <p:cNvSpPr/>
          <p:nvPr/>
        </p:nvSpPr>
        <p:spPr>
          <a:xfrm rot="5400000">
            <a:off x="62603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3"/>
          <p:cNvSpPr/>
          <p:nvPr/>
        </p:nvSpPr>
        <p:spPr>
          <a:xfrm rot="5400000">
            <a:off x="1242624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3"/>
          <p:cNvSpPr/>
          <p:nvPr/>
        </p:nvSpPr>
        <p:spPr>
          <a:xfrm rot="-5400000">
            <a:off x="7598616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3"/>
          <p:cNvSpPr/>
          <p:nvPr/>
        </p:nvSpPr>
        <p:spPr>
          <a:xfrm rot="-5400000">
            <a:off x="6980372" y="483748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3"/>
          <p:cNvSpPr/>
          <p:nvPr/>
        </p:nvSpPr>
        <p:spPr>
          <a:xfrm rot="-5400000">
            <a:off x="7596910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3"/>
          <p:cNvSpPr/>
          <p:nvPr/>
        </p:nvSpPr>
        <p:spPr>
          <a:xfrm rot="-5400000">
            <a:off x="8216821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3"/>
          <p:cNvSpPr/>
          <p:nvPr/>
        </p:nvSpPr>
        <p:spPr>
          <a:xfrm rot="-5400000">
            <a:off x="8217252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3"/>
          <p:cNvSpPr/>
          <p:nvPr/>
        </p:nvSpPr>
        <p:spPr>
          <a:xfrm rot="-5400000">
            <a:off x="8217290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3"/>
          <p:cNvSpPr/>
          <p:nvPr/>
        </p:nvSpPr>
        <p:spPr>
          <a:xfrm rot="-5400000">
            <a:off x="8217288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3"/>
          <p:cNvSpPr/>
          <p:nvPr/>
        </p:nvSpPr>
        <p:spPr>
          <a:xfrm rot="-5400000">
            <a:off x="8215057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3"/>
          <p:cNvSpPr/>
          <p:nvPr/>
        </p:nvSpPr>
        <p:spPr>
          <a:xfrm rot="-5400000">
            <a:off x="8215066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3"/>
          <p:cNvSpPr/>
          <p:nvPr/>
        </p:nvSpPr>
        <p:spPr>
          <a:xfrm rot="-5400000">
            <a:off x="8215546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3"/>
          <p:cNvSpPr/>
          <p:nvPr/>
        </p:nvSpPr>
        <p:spPr>
          <a:xfrm rot="-5400000">
            <a:off x="8215066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3"/>
          <p:cNvSpPr/>
          <p:nvPr/>
        </p:nvSpPr>
        <p:spPr>
          <a:xfrm rot="5400000">
            <a:off x="1243048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3"/>
          <p:cNvSpPr/>
          <p:nvPr/>
        </p:nvSpPr>
        <p:spPr>
          <a:xfrm rot="-5400000">
            <a:off x="8837214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3"/>
          <p:cNvSpPr/>
          <p:nvPr/>
        </p:nvSpPr>
        <p:spPr>
          <a:xfrm rot="-5400000">
            <a:off x="8837214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3"/>
          <p:cNvSpPr/>
          <p:nvPr/>
        </p:nvSpPr>
        <p:spPr>
          <a:xfrm rot="-5400000">
            <a:off x="8837645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3"/>
          <p:cNvSpPr/>
          <p:nvPr/>
        </p:nvSpPr>
        <p:spPr>
          <a:xfrm rot="-5400000">
            <a:off x="8837683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3"/>
          <p:cNvSpPr/>
          <p:nvPr/>
        </p:nvSpPr>
        <p:spPr>
          <a:xfrm rot="-5400000">
            <a:off x="8837680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3"/>
          <p:cNvSpPr/>
          <p:nvPr/>
        </p:nvSpPr>
        <p:spPr>
          <a:xfrm rot="-5400000">
            <a:off x="8835450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3"/>
          <p:cNvSpPr/>
          <p:nvPr/>
        </p:nvSpPr>
        <p:spPr>
          <a:xfrm rot="-5400000">
            <a:off x="8835458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3"/>
          <p:cNvSpPr/>
          <p:nvPr/>
        </p:nvSpPr>
        <p:spPr>
          <a:xfrm rot="-5400000">
            <a:off x="8835939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3"/>
          <p:cNvSpPr/>
          <p:nvPr/>
        </p:nvSpPr>
        <p:spPr>
          <a:xfrm rot="-5400000">
            <a:off x="8835458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3"/>
          <p:cNvSpPr txBox="1"/>
          <p:nvPr>
            <p:ph idx="1" type="subTitle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47" name="Google Shape;647;p23"/>
          <p:cNvSpPr txBox="1"/>
          <p:nvPr>
            <p:ph idx="2" type="subTitle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48" name="Google Shape;648;p23"/>
          <p:cNvSpPr txBox="1"/>
          <p:nvPr>
            <p:ph idx="3" type="subTitle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49" name="Google Shape;649;p23"/>
          <p:cNvSpPr txBox="1"/>
          <p:nvPr>
            <p:ph idx="4" type="subTitle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0" name="Google Shape;650;p23"/>
          <p:cNvSpPr txBox="1"/>
          <p:nvPr>
            <p:ph idx="5" type="subTitle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1" name="Google Shape;651;p23"/>
          <p:cNvSpPr txBox="1"/>
          <p:nvPr>
            <p:ph idx="6" type="subTitle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4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4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4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4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4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4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4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4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4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4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4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4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4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4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4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4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4"/>
          <p:cNvSpPr txBox="1"/>
          <p:nvPr>
            <p:ph idx="1" type="subTitle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1" name="Google Shape;671;p24"/>
          <p:cNvSpPr txBox="1"/>
          <p:nvPr>
            <p:ph idx="2" type="subTitle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2" name="Google Shape;672;p24"/>
          <p:cNvSpPr txBox="1"/>
          <p:nvPr>
            <p:ph idx="3" type="subTitle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3" name="Google Shape;673;p24"/>
          <p:cNvSpPr txBox="1"/>
          <p:nvPr>
            <p:ph idx="4" type="subTitle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4" name="Google Shape;674;p24"/>
          <p:cNvSpPr txBox="1"/>
          <p:nvPr>
            <p:ph idx="5" type="subTitle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5" name="Google Shape;675;p24"/>
          <p:cNvSpPr txBox="1"/>
          <p:nvPr>
            <p:ph idx="6" type="subTitle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76" name="Google Shape;676;p24"/>
          <p:cNvSpPr txBox="1"/>
          <p:nvPr>
            <p:ph idx="7" type="subTitle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7" name="Google Shape;677;p24"/>
          <p:cNvSpPr txBox="1"/>
          <p:nvPr>
            <p:ph idx="8" type="subTitle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8" name="Google Shape;678;p24"/>
          <p:cNvSpPr txBox="1"/>
          <p:nvPr>
            <p:ph idx="9" type="subTitle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9" name="Google Shape;679;p24"/>
          <p:cNvSpPr txBox="1"/>
          <p:nvPr>
            <p:ph idx="13" type="subTitle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0" name="Google Shape;680;p24"/>
          <p:cNvSpPr txBox="1"/>
          <p:nvPr>
            <p:ph idx="14" type="subTitle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1" name="Google Shape;681;p24"/>
          <p:cNvSpPr txBox="1"/>
          <p:nvPr>
            <p:ph idx="15" type="subTitle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2" name="Google Shape;682;p2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5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5" name="Google Shape;745;p25"/>
          <p:cNvSpPr txBox="1"/>
          <p:nvPr>
            <p:ph hasCustomPrompt="1"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6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2" name="Google Shape;812;p26"/>
          <p:cNvSpPr txBox="1"/>
          <p:nvPr>
            <p:ph hasCustomPrompt="1"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7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7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7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7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7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7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7"/>
          <p:cNvSpPr/>
          <p:nvPr/>
        </p:nvSpPr>
        <p:spPr>
          <a:xfrm>
            <a:off x="1768971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7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7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7"/>
          <p:cNvSpPr txBox="1"/>
          <p:nvPr>
            <p:ph idx="1" type="subTitle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44" name="Google Shape;844;p27"/>
          <p:cNvSpPr txBox="1"/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/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7" name="Google Shape;847;p28"/>
          <p:cNvSpPr txBox="1"/>
          <p:nvPr>
            <p:ph idx="1" type="subTitle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8" name="Google Shape;848;p28"/>
          <p:cNvSpPr txBox="1"/>
          <p:nvPr>
            <p:ph idx="2" type="body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49" name="Google Shape;849;p28"/>
          <p:cNvSpPr/>
          <p:nvPr/>
        </p:nvSpPr>
        <p:spPr>
          <a:xfrm flipH="1" rot="10800000">
            <a:off x="589725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8"/>
          <p:cNvSpPr/>
          <p:nvPr/>
        </p:nvSpPr>
        <p:spPr>
          <a:xfrm flipH="1" rot="10800000">
            <a:off x="825701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8"/>
          <p:cNvSpPr/>
          <p:nvPr/>
        </p:nvSpPr>
        <p:spPr>
          <a:xfrm flipH="1" rot="10800000">
            <a:off x="4717834" y="324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8"/>
          <p:cNvSpPr/>
          <p:nvPr/>
        </p:nvSpPr>
        <p:spPr>
          <a:xfrm flipH="1" rot="10800000">
            <a:off x="5897255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8"/>
          <p:cNvSpPr/>
          <p:nvPr/>
        </p:nvSpPr>
        <p:spPr>
          <a:xfrm flipH="1" rot="10800000">
            <a:off x="707668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8"/>
          <p:cNvSpPr/>
          <p:nvPr/>
        </p:nvSpPr>
        <p:spPr>
          <a:xfrm flipH="1" rot="10800000">
            <a:off x="8257017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8"/>
          <p:cNvSpPr/>
          <p:nvPr/>
        </p:nvSpPr>
        <p:spPr>
          <a:xfrm flipH="1" rot="10800000">
            <a:off x="7666240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8"/>
          <p:cNvSpPr/>
          <p:nvPr/>
        </p:nvSpPr>
        <p:spPr>
          <a:xfrm flipH="1" rot="10800000">
            <a:off x="884677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8"/>
          <p:cNvSpPr/>
          <p:nvPr/>
        </p:nvSpPr>
        <p:spPr>
          <a:xfrm flipH="1" rot="10800000">
            <a:off x="8846774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8"/>
          <p:cNvSpPr/>
          <p:nvPr/>
        </p:nvSpPr>
        <p:spPr>
          <a:xfrm flipH="1" rot="10800000">
            <a:off x="530800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8"/>
          <p:cNvSpPr/>
          <p:nvPr/>
        </p:nvSpPr>
        <p:spPr>
          <a:xfrm flipH="1" rot="10800000">
            <a:off x="648696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8"/>
          <p:cNvSpPr/>
          <p:nvPr/>
        </p:nvSpPr>
        <p:spPr>
          <a:xfrm flipH="1" rot="10800000">
            <a:off x="707668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8"/>
          <p:cNvSpPr/>
          <p:nvPr/>
        </p:nvSpPr>
        <p:spPr>
          <a:xfrm flipH="1" rot="10800000">
            <a:off x="7667320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8"/>
          <p:cNvSpPr/>
          <p:nvPr/>
        </p:nvSpPr>
        <p:spPr>
          <a:xfrm flipH="1" rot="10800000">
            <a:off x="766639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8"/>
          <p:cNvSpPr/>
          <p:nvPr/>
        </p:nvSpPr>
        <p:spPr>
          <a:xfrm flipH="1" rot="10800000">
            <a:off x="825704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8"/>
          <p:cNvSpPr/>
          <p:nvPr/>
        </p:nvSpPr>
        <p:spPr>
          <a:xfrm flipH="1" rot="10800000">
            <a:off x="884858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8"/>
          <p:cNvSpPr/>
          <p:nvPr/>
        </p:nvSpPr>
        <p:spPr>
          <a:xfrm flipH="1" rot="10800000">
            <a:off x="8847780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8"/>
          <p:cNvSpPr/>
          <p:nvPr/>
        </p:nvSpPr>
        <p:spPr>
          <a:xfrm flipH="1" rot="10800000">
            <a:off x="5897247" y="120714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4717884" y="484376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3">
  <p:cSld name="ONE_COLUMN_TEXT_3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/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1" name="Google Shape;881;p29"/>
          <p:cNvSpPr txBox="1"/>
          <p:nvPr>
            <p:ph idx="1" type="subTitle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82" name="Google Shape;882;p29"/>
          <p:cNvSpPr/>
          <p:nvPr/>
        </p:nvSpPr>
        <p:spPr>
          <a:xfrm>
            <a:off x="25238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31135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37032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25238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31144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31144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25243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31145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37043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9"/>
          <p:cNvSpPr/>
          <p:nvPr/>
        </p:nvSpPr>
        <p:spPr>
          <a:xfrm rot="10800000">
            <a:off x="31164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9"/>
          <p:cNvSpPr/>
          <p:nvPr/>
        </p:nvSpPr>
        <p:spPr>
          <a:xfrm rot="10800000">
            <a:off x="31140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9"/>
          <p:cNvSpPr/>
          <p:nvPr/>
        </p:nvSpPr>
        <p:spPr>
          <a:xfrm rot="10800000">
            <a:off x="37056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9"/>
          <p:cNvSpPr/>
          <p:nvPr/>
        </p:nvSpPr>
        <p:spPr>
          <a:xfrm rot="10800000">
            <a:off x="31163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9"/>
          <p:cNvSpPr/>
          <p:nvPr/>
        </p:nvSpPr>
        <p:spPr>
          <a:xfrm rot="10800000">
            <a:off x="37055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9"/>
          <p:cNvSpPr/>
          <p:nvPr/>
        </p:nvSpPr>
        <p:spPr>
          <a:xfrm rot="10800000">
            <a:off x="31162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9"/>
          <p:cNvSpPr/>
          <p:nvPr/>
        </p:nvSpPr>
        <p:spPr>
          <a:xfrm rot="10800000">
            <a:off x="25259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9"/>
          <p:cNvSpPr/>
          <p:nvPr/>
        </p:nvSpPr>
        <p:spPr>
          <a:xfrm rot="10800000">
            <a:off x="37055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9"/>
          <p:cNvSpPr/>
          <p:nvPr/>
        </p:nvSpPr>
        <p:spPr>
          <a:xfrm rot="10800000">
            <a:off x="31162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9"/>
          <p:cNvSpPr/>
          <p:nvPr/>
        </p:nvSpPr>
        <p:spPr>
          <a:xfrm rot="10800000">
            <a:off x="25265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30"/>
          <p:cNvSpPr txBox="1"/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4" name="Google Shape;904;p30"/>
          <p:cNvSpPr txBox="1"/>
          <p:nvPr>
            <p:ph idx="1" type="subTitle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5" name="Google Shape;905;p30"/>
          <p:cNvSpPr txBox="1"/>
          <p:nvPr>
            <p:ph idx="2" type="subTitle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6" name="Google Shape;906;p30"/>
          <p:cNvSpPr/>
          <p:nvPr/>
        </p:nvSpPr>
        <p:spPr>
          <a:xfrm flipH="1" rot="5400000">
            <a:off x="7815" y="241724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0"/>
          <p:cNvSpPr/>
          <p:nvPr/>
        </p:nvSpPr>
        <p:spPr>
          <a:xfrm flipH="1" rot="5400000">
            <a:off x="7815" y="181220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0"/>
          <p:cNvSpPr/>
          <p:nvPr/>
        </p:nvSpPr>
        <p:spPr>
          <a:xfrm flipH="1" rot="5400000">
            <a:off x="626108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0"/>
          <p:cNvSpPr/>
          <p:nvPr/>
        </p:nvSpPr>
        <p:spPr>
          <a:xfrm flipH="1" rot="5400000">
            <a:off x="626092" y="423195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/>
          <p:nvPr/>
        </p:nvSpPr>
        <p:spPr>
          <a:xfrm flipH="1" rot="5400000">
            <a:off x="626092" y="302187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0"/>
          <p:cNvSpPr/>
          <p:nvPr/>
        </p:nvSpPr>
        <p:spPr>
          <a:xfrm flipH="1" rot="5400000">
            <a:off x="626092" y="12067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0"/>
          <p:cNvSpPr/>
          <p:nvPr/>
        </p:nvSpPr>
        <p:spPr>
          <a:xfrm flipH="1" rot="5400000">
            <a:off x="626092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0"/>
          <p:cNvSpPr/>
          <p:nvPr/>
        </p:nvSpPr>
        <p:spPr>
          <a:xfrm flipH="1" rot="5400000">
            <a:off x="124438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0"/>
          <p:cNvSpPr/>
          <p:nvPr/>
        </p:nvSpPr>
        <p:spPr>
          <a:xfrm flipH="1" rot="5400000">
            <a:off x="1863125" y="4231528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0"/>
          <p:cNvSpPr/>
          <p:nvPr/>
        </p:nvSpPr>
        <p:spPr>
          <a:xfrm flipH="1" rot="5400000">
            <a:off x="1244861" y="423194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0"/>
          <p:cNvSpPr/>
          <p:nvPr/>
        </p:nvSpPr>
        <p:spPr>
          <a:xfrm flipH="1" rot="5400000">
            <a:off x="7384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"/>
          <p:cNvSpPr/>
          <p:nvPr/>
        </p:nvSpPr>
        <p:spPr>
          <a:xfrm flipH="1" rot="5400000">
            <a:off x="8333" y="42324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0"/>
          <p:cNvSpPr/>
          <p:nvPr/>
        </p:nvSpPr>
        <p:spPr>
          <a:xfrm flipH="1" rot="5400000">
            <a:off x="8335" y="362734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0"/>
          <p:cNvSpPr/>
          <p:nvPr/>
        </p:nvSpPr>
        <p:spPr>
          <a:xfrm flipH="1" rot="5400000">
            <a:off x="9578" y="302253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0"/>
          <p:cNvSpPr/>
          <p:nvPr/>
        </p:nvSpPr>
        <p:spPr>
          <a:xfrm flipH="1" rot="5400000">
            <a:off x="626096" y="241724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 flipH="1" rot="5400000">
            <a:off x="9570" y="120714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0"/>
          <p:cNvSpPr/>
          <p:nvPr/>
        </p:nvSpPr>
        <p:spPr>
          <a:xfrm flipH="1" rot="5400000">
            <a:off x="10077" y="6021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0"/>
          <p:cNvSpPr/>
          <p:nvPr/>
        </p:nvSpPr>
        <p:spPr>
          <a:xfrm flipH="1" rot="5400000">
            <a:off x="9570" y="-297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0"/>
          <p:cNvSpPr/>
          <p:nvPr/>
        </p:nvSpPr>
        <p:spPr>
          <a:xfrm flipH="1" rot="5400000">
            <a:off x="6260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0"/>
          <p:cNvSpPr/>
          <p:nvPr/>
        </p:nvSpPr>
        <p:spPr>
          <a:xfrm flipH="1" rot="5400000">
            <a:off x="124262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0"/>
          <p:cNvSpPr/>
          <p:nvPr/>
        </p:nvSpPr>
        <p:spPr>
          <a:xfrm flipH="1" rot="5400000">
            <a:off x="1242624" y="120880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0"/>
          <p:cNvSpPr/>
          <p:nvPr/>
        </p:nvSpPr>
        <p:spPr>
          <a:xfrm flipH="1" rot="-5400000">
            <a:off x="6979550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 flipH="1" rot="-5400000">
            <a:off x="6979981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0"/>
          <p:cNvSpPr/>
          <p:nvPr/>
        </p:nvSpPr>
        <p:spPr>
          <a:xfrm flipH="1" rot="-5400000">
            <a:off x="6978275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0"/>
          <p:cNvSpPr/>
          <p:nvPr/>
        </p:nvSpPr>
        <p:spPr>
          <a:xfrm flipH="1" rot="-5400000">
            <a:off x="7598185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0"/>
          <p:cNvSpPr/>
          <p:nvPr/>
        </p:nvSpPr>
        <p:spPr>
          <a:xfrm flipH="1" rot="-5400000">
            <a:off x="7598616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0"/>
          <p:cNvSpPr/>
          <p:nvPr/>
        </p:nvSpPr>
        <p:spPr>
          <a:xfrm flipH="1" rot="-5400000">
            <a:off x="7598655" y="60208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0"/>
          <p:cNvSpPr/>
          <p:nvPr/>
        </p:nvSpPr>
        <p:spPr>
          <a:xfrm flipH="1" rot="-5400000">
            <a:off x="7596422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0"/>
          <p:cNvSpPr/>
          <p:nvPr/>
        </p:nvSpPr>
        <p:spPr>
          <a:xfrm flipH="1" rot="-5400000">
            <a:off x="7596430" y="36273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0"/>
          <p:cNvSpPr/>
          <p:nvPr/>
        </p:nvSpPr>
        <p:spPr>
          <a:xfrm flipH="1" rot="-5400000">
            <a:off x="7596910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0"/>
          <p:cNvSpPr/>
          <p:nvPr/>
        </p:nvSpPr>
        <p:spPr>
          <a:xfrm flipH="1" rot="-5400000">
            <a:off x="8216821" y="2417265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0"/>
          <p:cNvSpPr/>
          <p:nvPr/>
        </p:nvSpPr>
        <p:spPr>
          <a:xfrm flipH="1" rot="-5400000">
            <a:off x="8216821" y="302230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0"/>
          <p:cNvSpPr/>
          <p:nvPr/>
        </p:nvSpPr>
        <p:spPr>
          <a:xfrm flipH="1" rot="-5400000">
            <a:off x="8217252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0"/>
          <p:cNvSpPr/>
          <p:nvPr/>
        </p:nvSpPr>
        <p:spPr>
          <a:xfrm flipH="1" rot="-5400000">
            <a:off x="8217290" y="60207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0"/>
          <p:cNvSpPr/>
          <p:nvPr/>
        </p:nvSpPr>
        <p:spPr>
          <a:xfrm flipH="1" rot="-5400000">
            <a:off x="8217288" y="1207170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0"/>
          <p:cNvSpPr/>
          <p:nvPr/>
        </p:nvSpPr>
        <p:spPr>
          <a:xfrm flipH="1" rot="-5400000">
            <a:off x="8215057" y="1811950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0"/>
          <p:cNvSpPr/>
          <p:nvPr/>
        </p:nvSpPr>
        <p:spPr>
          <a:xfrm flipH="1" rot="-5400000">
            <a:off x="8215066" y="362733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0"/>
          <p:cNvSpPr/>
          <p:nvPr/>
        </p:nvSpPr>
        <p:spPr>
          <a:xfrm flipH="1" rot="-5400000">
            <a:off x="8215546" y="423236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0"/>
          <p:cNvSpPr/>
          <p:nvPr/>
        </p:nvSpPr>
        <p:spPr>
          <a:xfrm flipH="1" rot="-5400000">
            <a:off x="8215066" y="483744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0"/>
          <p:cNvSpPr/>
          <p:nvPr/>
        </p:nvSpPr>
        <p:spPr>
          <a:xfrm flipH="1" rot="5400000">
            <a:off x="1243048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0"/>
          <p:cNvSpPr/>
          <p:nvPr/>
        </p:nvSpPr>
        <p:spPr>
          <a:xfrm flipH="1" rot="-5400000">
            <a:off x="8837214" y="241729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0"/>
          <p:cNvSpPr/>
          <p:nvPr/>
        </p:nvSpPr>
        <p:spPr>
          <a:xfrm flipH="1" rot="-5400000">
            <a:off x="8837214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0"/>
          <p:cNvSpPr/>
          <p:nvPr/>
        </p:nvSpPr>
        <p:spPr>
          <a:xfrm flipH="1" rot="-5400000">
            <a:off x="8837645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0"/>
          <p:cNvSpPr/>
          <p:nvPr/>
        </p:nvSpPr>
        <p:spPr>
          <a:xfrm flipH="1" rot="-5400000">
            <a:off x="8837683" y="60209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0"/>
          <p:cNvSpPr/>
          <p:nvPr/>
        </p:nvSpPr>
        <p:spPr>
          <a:xfrm flipH="1" rot="-5400000">
            <a:off x="8837680" y="120719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0"/>
          <p:cNvSpPr/>
          <p:nvPr/>
        </p:nvSpPr>
        <p:spPr>
          <a:xfrm flipH="1" rot="-5400000">
            <a:off x="8835450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0"/>
          <p:cNvSpPr/>
          <p:nvPr/>
        </p:nvSpPr>
        <p:spPr>
          <a:xfrm flipH="1" rot="-5400000">
            <a:off x="8835458" y="362736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0"/>
          <p:cNvSpPr/>
          <p:nvPr/>
        </p:nvSpPr>
        <p:spPr>
          <a:xfrm flipH="1" rot="-5400000">
            <a:off x="8835939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0"/>
          <p:cNvSpPr/>
          <p:nvPr/>
        </p:nvSpPr>
        <p:spPr>
          <a:xfrm flipH="1" rot="-5400000">
            <a:off x="8835458" y="483746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 flipH="1" rot="10800000">
            <a:off x="8257867" y="14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flipH="1" rot="10800000">
            <a:off x="8847624" y="60260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 flipH="1" rot="10800000">
            <a:off x="8848630" y="-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 flipH="1" rot="10800000">
            <a:off x="8847702" y="1205203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flipH="1" rot="10800000">
            <a:off x="8847687" y="1807156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8259817" y="602189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38345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4242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0139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345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44251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44251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350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252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50150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4271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44247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50163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4270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50162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44269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8366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50162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44269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38372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5"/>
          <p:cNvSpPr txBox="1"/>
          <p:nvPr>
            <p:ph idx="2" type="title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subTitle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3" type="subTitle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 flipH="1" rot="10800000">
            <a:off x="8257524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307596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1400"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 flipH="1" rot="-5400000">
            <a:off x="8837117" y="2417294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 flipH="1" rot="-5400000">
            <a:off x="8837117" y="302233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 flipH="1" rot="-5400000">
            <a:off x="8218864" y="-3340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flipH="1" rot="-5400000">
            <a:off x="8218848" y="60171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flipH="1" rot="-5400000">
            <a:off x="8218848" y="120675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flipH="1" rot="-5400000">
            <a:off x="8218848" y="181178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 flipH="1" rot="-5400000">
            <a:off x="8218848" y="302189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 flipH="1" rot="-5400000">
            <a:off x="8218848" y="36269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 rot="-5400000">
            <a:off x="821884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 rot="-5400000">
            <a:off x="7600595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flipH="1" rot="-5400000">
            <a:off x="6982340" y="-3354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flipH="1" rot="-5400000">
            <a:off x="6364086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 flipH="1" rot="-5400000">
            <a:off x="6982818" y="602114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 flipH="1" rot="-5400000">
            <a:off x="7601074" y="60258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flipH="1" rot="-5400000">
            <a:off x="8837548" y="-3385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flipH="1" rot="-5400000">
            <a:off x="8837586" y="6021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 flipH="1" rot="-5400000">
            <a:off x="8837584" y="1207199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flipH="1" rot="-5400000">
            <a:off x="8835354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flipH="1" rot="-5400000">
            <a:off x="8218844" y="241726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flipH="1" rot="-5400000">
            <a:off x="8835362" y="36273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flipH="1" rot="-5400000">
            <a:off x="8835842" y="423239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flipH="1" rot="-5400000">
            <a:off x="8835362" y="4837471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 flipH="1" rot="-5400000">
            <a:off x="8218902" y="423196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flipH="1" rot="-5400000">
            <a:off x="7602324" y="181198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flipH="1" rot="-5400000">
            <a:off x="7602324" y="36257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 flipH="1" rot="-5400000">
            <a:off x="7601900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 flipH="1" rot="-5400000">
            <a:off x="6984953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8"/>
          <p:cNvSpPr/>
          <p:nvPr/>
        </p:nvSpPr>
        <p:spPr>
          <a:xfrm flipH="1" rot="-5400000">
            <a:off x="6368449" y="48374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 flipH="1" rot="-5400000">
            <a:off x="5692174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 flipH="1" rot="-5400000">
            <a:off x="5020249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flipH="1" rot="-5400000">
            <a:off x="5752349" y="483747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 rot="5400000">
            <a:off x="3454" y="-3368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34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5400000">
            <a:off x="3438" y="181175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 rot="5400000">
            <a:off x="3438" y="362689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 rot="5400000">
            <a:off x="3438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 rot="5400000">
            <a:off x="621721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 rot="5400000">
            <a:off x="622197" y="60255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5400000">
            <a:off x="3442" y="24172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 rot="5400000">
            <a:off x="3384" y="423194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 rot="5400000">
            <a:off x="619959" y="181195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 rot="5400000">
            <a:off x="619959" y="362567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 rot="5400000">
            <a:off x="620383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1237329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"/>
          <p:cNvSpPr txBox="1"/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8" name="Google Shape;248;p9"/>
          <p:cNvSpPr txBox="1"/>
          <p:nvPr>
            <p:ph idx="1" type="subTitle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/>
        </p:txBody>
      </p:sp>
      <p:sp>
        <p:nvSpPr>
          <p:cNvPr id="251" name="Google Shape;251;p10"/>
          <p:cNvSpPr/>
          <p:nvPr/>
        </p:nvSpPr>
        <p:spPr>
          <a:xfrm rot="-5400000">
            <a:off x="8844042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 rot="-5400000">
            <a:off x="8241218" y="176859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 rot="-5400000">
            <a:off x="7638816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 rot="-5400000">
            <a:off x="7637875" y="117993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 rot="-5400000">
            <a:off x="8241433" y="-108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 rot="-5400000">
            <a:off x="7036221" y="-106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 rot="-5400000">
            <a:off x="8240209" y="1178852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"/>
          <p:cNvSpPr/>
          <p:nvPr/>
        </p:nvSpPr>
        <p:spPr>
          <a:xfrm rot="-5400000">
            <a:off x="8842531" y="117977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 rot="-5400000">
            <a:off x="8241910" y="588710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"/>
          <p:cNvSpPr/>
          <p:nvPr/>
        </p:nvSpPr>
        <p:spPr>
          <a:xfrm rot="-5400000">
            <a:off x="8843605" y="-2888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"/>
          <p:cNvSpPr/>
          <p:nvPr/>
        </p:nvSpPr>
        <p:spPr>
          <a:xfrm rot="-5400000">
            <a:off x="7638832" y="-2074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"/>
          <p:cNvSpPr/>
          <p:nvPr/>
        </p:nvSpPr>
        <p:spPr>
          <a:xfrm rot="-5400000">
            <a:off x="7637200" y="177070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"/>
          <p:cNvSpPr/>
          <p:nvPr/>
        </p:nvSpPr>
        <p:spPr>
          <a:xfrm rot="-5400000">
            <a:off x="7036641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59" y="4238490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589775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179490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59" y="3636305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"/>
          <p:cNvSpPr/>
          <p:nvPr/>
        </p:nvSpPr>
        <p:spPr>
          <a:xfrm>
            <a:off x="590661" y="303326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"/>
          <p:cNvSpPr/>
          <p:nvPr/>
        </p:nvSpPr>
        <p:spPr>
          <a:xfrm>
            <a:off x="590687" y="363629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"/>
          <p:cNvSpPr/>
          <p:nvPr/>
        </p:nvSpPr>
        <p:spPr>
          <a:xfrm>
            <a:off x="0" y="484152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"/>
          <p:cNvSpPr/>
          <p:nvPr/>
        </p:nvSpPr>
        <p:spPr>
          <a:xfrm>
            <a:off x="590219" y="48414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1179981" y="484150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1768979" y="48397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1"/>
          <p:cNvSpPr txBox="1"/>
          <p:nvPr>
            <p:ph type="ctrTitle"/>
          </p:nvPr>
        </p:nvSpPr>
        <p:spPr>
          <a:xfrm>
            <a:off x="1677488" y="311675"/>
            <a:ext cx="54618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GDD</a:t>
            </a:r>
            <a:endParaRPr/>
          </a:p>
        </p:txBody>
      </p:sp>
      <p:sp>
        <p:nvSpPr>
          <p:cNvPr id="960" name="Google Shape;960;p31"/>
          <p:cNvSpPr txBox="1"/>
          <p:nvPr>
            <p:ph idx="1" type="subTitle"/>
          </p:nvPr>
        </p:nvSpPr>
        <p:spPr>
          <a:xfrm>
            <a:off x="2030100" y="3656500"/>
            <a:ext cx="50838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Daniel Michelin, Vitor Sandini.</a:t>
            </a:r>
            <a:endParaRPr/>
          </a:p>
        </p:txBody>
      </p:sp>
      <p:sp>
        <p:nvSpPr>
          <p:cNvPr id="961" name="Google Shape;961;p31"/>
          <p:cNvSpPr txBox="1"/>
          <p:nvPr>
            <p:ph idx="2" type="ctrTitle"/>
          </p:nvPr>
        </p:nvSpPr>
        <p:spPr>
          <a:xfrm>
            <a:off x="465725" y="1498613"/>
            <a:ext cx="79650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CONFUSÃO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ESPACIAL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0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0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046" name="Google Shape;1046;p41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1"/>
          <p:cNvSpPr/>
          <p:nvPr/>
        </p:nvSpPr>
        <p:spPr>
          <a:xfrm>
            <a:off x="3184500" y="387842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1"/>
          <p:cNvSpPr/>
          <p:nvPr/>
        </p:nvSpPr>
        <p:spPr>
          <a:xfrm>
            <a:off x="3541541" y="3615949"/>
            <a:ext cx="63726" cy="21339"/>
          </a:xfrm>
          <a:custGeom>
            <a:rect b="b" l="l" r="r" t="t"/>
            <a:pathLst>
              <a:path extrusionOk="0" h="220" w="657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1"/>
          <p:cNvSpPr/>
          <p:nvPr/>
        </p:nvSpPr>
        <p:spPr>
          <a:xfrm>
            <a:off x="3555024" y="3652614"/>
            <a:ext cx="61786" cy="21339"/>
          </a:xfrm>
          <a:custGeom>
            <a:rect b="b" l="l" r="r" t="t"/>
            <a:pathLst>
              <a:path extrusionOk="0" h="220" w="637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1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1"/>
          <p:cNvSpPr/>
          <p:nvPr/>
        </p:nvSpPr>
        <p:spPr>
          <a:xfrm rot="-5400000">
            <a:off x="4797492" y="367107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1"/>
          <p:cNvSpPr txBox="1"/>
          <p:nvPr>
            <p:ph idx="1" type="subTitle"/>
          </p:nvPr>
        </p:nvSpPr>
        <p:spPr>
          <a:xfrm>
            <a:off x="2000225" y="1284325"/>
            <a:ext cx="51435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O objetivo do jogador no primeiro momento é ajudar o UFO que está perdido a voltar para sua casa, desviando de satélites e atropelando astronautas.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Já na segunda fase, como não é possível ajudá-lo, o player deve ajudar o UFO novamente, mas desta vez será na sua alimentação, guiando ele para uma dieta mais saudável.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2"/>
          <p:cNvSpPr txBox="1"/>
          <p:nvPr>
            <p:ph idx="15" type="title"/>
          </p:nvPr>
        </p:nvSpPr>
        <p:spPr>
          <a:xfrm>
            <a:off x="717450" y="4413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</a:t>
            </a:r>
            <a:r>
              <a:rPr lang="en" sz="2500"/>
              <a:t>Ú</a:t>
            </a:r>
            <a:r>
              <a:rPr lang="en"/>
              <a:t>DO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967" name="Google Shape;967;p32"/>
          <p:cNvSpPr txBox="1"/>
          <p:nvPr>
            <p:ph idx="6" type="subTitle"/>
          </p:nvPr>
        </p:nvSpPr>
        <p:spPr>
          <a:xfrm>
            <a:off x="1607950" y="1985613"/>
            <a:ext cx="29652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ESPECIFICAÇ</a:t>
            </a:r>
            <a:r>
              <a:rPr lang="en" sz="1800"/>
              <a:t>Õ</a:t>
            </a:r>
            <a:r>
              <a:rPr lang="en"/>
              <a:t>ES</a:t>
            </a:r>
            <a:endParaRPr/>
          </a:p>
        </p:txBody>
      </p:sp>
      <p:sp>
        <p:nvSpPr>
          <p:cNvPr id="968" name="Google Shape;968;p32"/>
          <p:cNvSpPr txBox="1"/>
          <p:nvPr>
            <p:ph idx="7" type="subTitle"/>
          </p:nvPr>
        </p:nvSpPr>
        <p:spPr>
          <a:xfrm>
            <a:off x="5034669" y="1985900"/>
            <a:ext cx="23283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969" name="Google Shape;969;p32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70" name="Google Shape;970;p32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1" name="Google Shape;971;p32"/>
          <p:cNvSpPr txBox="1"/>
          <p:nvPr>
            <p:ph idx="4" type="title"/>
          </p:nvPr>
        </p:nvSpPr>
        <p:spPr>
          <a:xfrm>
            <a:off x="1462581" y="2820849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72" name="Google Shape;972;p32"/>
          <p:cNvSpPr txBox="1"/>
          <p:nvPr>
            <p:ph idx="14" type="subTitle"/>
          </p:nvPr>
        </p:nvSpPr>
        <p:spPr>
          <a:xfrm>
            <a:off x="1657875" y="3446925"/>
            <a:ext cx="2574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JOGABILIDADE</a:t>
            </a:r>
            <a:endParaRPr/>
          </a:p>
        </p:txBody>
      </p:sp>
      <p:sp>
        <p:nvSpPr>
          <p:cNvPr id="973" name="Google Shape;973;p32"/>
          <p:cNvSpPr txBox="1"/>
          <p:nvPr>
            <p:ph idx="4" type="title"/>
          </p:nvPr>
        </p:nvSpPr>
        <p:spPr>
          <a:xfrm>
            <a:off x="4716231" y="2820849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74" name="Google Shape;974;p32"/>
          <p:cNvSpPr txBox="1"/>
          <p:nvPr>
            <p:ph idx="14" type="subTitle"/>
          </p:nvPr>
        </p:nvSpPr>
        <p:spPr>
          <a:xfrm>
            <a:off x="4911525" y="3446925"/>
            <a:ext cx="2574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3"/>
          <p:cNvSpPr txBox="1"/>
          <p:nvPr>
            <p:ph type="title"/>
          </p:nvPr>
        </p:nvSpPr>
        <p:spPr>
          <a:xfrm>
            <a:off x="1813050" y="762331"/>
            <a:ext cx="5517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NTRODUÇ</a:t>
            </a:r>
            <a:r>
              <a:rPr lang="en" sz="3900"/>
              <a:t>Ã</a:t>
            </a:r>
            <a:r>
              <a:rPr lang="en"/>
              <a:t>O</a:t>
            </a:r>
            <a:endParaRPr/>
          </a:p>
        </p:txBody>
      </p:sp>
      <p:sp>
        <p:nvSpPr>
          <p:cNvPr id="980" name="Google Shape;980;p33"/>
          <p:cNvSpPr txBox="1"/>
          <p:nvPr>
            <p:ph idx="1" type="subTitle"/>
          </p:nvPr>
        </p:nvSpPr>
        <p:spPr>
          <a:xfrm>
            <a:off x="1863600" y="2241250"/>
            <a:ext cx="5416800" cy="19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Game Pitch de apresentação do jogo Confusão Espacial, desenvolvido por Daniel Michelin e Vitor Sandini para a disciplina de Desenvolvimento de Jogos do curso de Ciência da Computação - UPF.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4"/>
          <p:cNvSpPr txBox="1"/>
          <p:nvPr>
            <p:ph type="title"/>
          </p:nvPr>
        </p:nvSpPr>
        <p:spPr>
          <a:xfrm>
            <a:off x="706225" y="2631600"/>
            <a:ext cx="416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ESPECIFICAÇ</a:t>
            </a:r>
            <a:r>
              <a:rPr lang="en" sz="2600"/>
              <a:t>Õ</a:t>
            </a:r>
            <a:r>
              <a:rPr lang="en" sz="2200"/>
              <a:t>ES</a:t>
            </a:r>
            <a:endParaRPr sz="2200"/>
          </a:p>
        </p:txBody>
      </p:sp>
      <p:sp>
        <p:nvSpPr>
          <p:cNvPr id="986" name="Google Shape;986;p34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ESPECIFICAÇ</a:t>
            </a:r>
            <a:r>
              <a:rPr lang="en" sz="2400"/>
              <a:t>Õ</a:t>
            </a:r>
            <a:r>
              <a:rPr lang="en"/>
              <a:t>ES</a:t>
            </a:r>
            <a:endParaRPr/>
          </a:p>
        </p:txBody>
      </p:sp>
      <p:sp>
        <p:nvSpPr>
          <p:cNvPr id="992" name="Google Shape;992;p35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5"/>
          <p:cNvSpPr/>
          <p:nvPr/>
        </p:nvSpPr>
        <p:spPr>
          <a:xfrm>
            <a:off x="3184500" y="387842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5"/>
          <p:cNvSpPr/>
          <p:nvPr/>
        </p:nvSpPr>
        <p:spPr>
          <a:xfrm>
            <a:off x="3541541" y="3615949"/>
            <a:ext cx="63726" cy="21339"/>
          </a:xfrm>
          <a:custGeom>
            <a:rect b="b" l="l" r="r" t="t"/>
            <a:pathLst>
              <a:path extrusionOk="0" h="220" w="657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5"/>
          <p:cNvSpPr/>
          <p:nvPr/>
        </p:nvSpPr>
        <p:spPr>
          <a:xfrm>
            <a:off x="3555024" y="3652614"/>
            <a:ext cx="61786" cy="21339"/>
          </a:xfrm>
          <a:custGeom>
            <a:rect b="b" l="l" r="r" t="t"/>
            <a:pathLst>
              <a:path extrusionOk="0" h="220" w="637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5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5"/>
          <p:cNvSpPr/>
          <p:nvPr/>
        </p:nvSpPr>
        <p:spPr>
          <a:xfrm rot="-5400000">
            <a:off x="4797492" y="367107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5"/>
          <p:cNvSpPr txBox="1"/>
          <p:nvPr>
            <p:ph idx="1" type="subTitle"/>
          </p:nvPr>
        </p:nvSpPr>
        <p:spPr>
          <a:xfrm>
            <a:off x="1943100" y="1572775"/>
            <a:ext cx="5143500" cy="17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 plataforma a ser utilizada será o PC, Sistema Operacional Windows, Linux, MacOS.</a:t>
            </a:r>
            <a:endParaRPr sz="18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 jogo terá a perspectiva 2D com câmera fixa estilo Endless Runner. Terá classificação livre, ou seja, para todas as idades. Com data de lançamento para o mês 6 do ano de 2022.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6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1004" name="Google Shape;1004;p36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3184500" y="387842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7"/>
          <p:cNvSpPr/>
          <p:nvPr/>
        </p:nvSpPr>
        <p:spPr>
          <a:xfrm>
            <a:off x="3541541" y="3615949"/>
            <a:ext cx="63726" cy="21339"/>
          </a:xfrm>
          <a:custGeom>
            <a:rect b="b" l="l" r="r" t="t"/>
            <a:pathLst>
              <a:path extrusionOk="0" h="220" w="657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7"/>
          <p:cNvSpPr/>
          <p:nvPr/>
        </p:nvSpPr>
        <p:spPr>
          <a:xfrm>
            <a:off x="3555024" y="3652614"/>
            <a:ext cx="61786" cy="21339"/>
          </a:xfrm>
          <a:custGeom>
            <a:rect b="b" l="l" r="r" t="t"/>
            <a:pathLst>
              <a:path extrusionOk="0" h="220" w="637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7"/>
          <p:cNvSpPr/>
          <p:nvPr/>
        </p:nvSpPr>
        <p:spPr>
          <a:xfrm rot="-5400000">
            <a:off x="4797492" y="367107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7"/>
          <p:cNvSpPr txBox="1"/>
          <p:nvPr>
            <p:ph idx="1" type="subTitle"/>
          </p:nvPr>
        </p:nvSpPr>
        <p:spPr>
          <a:xfrm>
            <a:off x="1943100" y="1313175"/>
            <a:ext cx="51435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Em tempos onde satélites são comuns no espaço quanto carros na Terra, um UFO acaba entrando sem querer na atmosfera terrestre.</a:t>
            </a:r>
            <a:endParaRPr sz="18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Perdido, ele precisa de ajuda dos humanos para poder voltar para casa.</a:t>
            </a:r>
            <a:endParaRPr sz="18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Após um bom tempo tentando, o UFO percebe que não conseguirá retornar ao seu lar e é obrigado a conviver com os humanos na Terra.</a:t>
            </a:r>
            <a:endParaRPr sz="18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Agora ele precisará viver em meio aos humanos e mudar completamente seu estilo de vida e principalmente a sua alimentação.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8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JOGABILIDADE</a:t>
            </a:r>
            <a:endParaRPr sz="2600"/>
          </a:p>
        </p:txBody>
      </p:sp>
      <p:sp>
        <p:nvSpPr>
          <p:cNvPr id="1022" name="Google Shape;1022;p38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9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JOGABILIDADE</a:t>
            </a:r>
            <a:endParaRPr/>
          </a:p>
        </p:txBody>
      </p:sp>
      <p:sp>
        <p:nvSpPr>
          <p:cNvPr id="1028" name="Google Shape;1028;p39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9"/>
          <p:cNvSpPr/>
          <p:nvPr/>
        </p:nvSpPr>
        <p:spPr>
          <a:xfrm>
            <a:off x="3184500" y="387842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9"/>
          <p:cNvSpPr/>
          <p:nvPr/>
        </p:nvSpPr>
        <p:spPr>
          <a:xfrm>
            <a:off x="3541541" y="3615949"/>
            <a:ext cx="63726" cy="21339"/>
          </a:xfrm>
          <a:custGeom>
            <a:rect b="b" l="l" r="r" t="t"/>
            <a:pathLst>
              <a:path extrusionOk="0" h="220" w="657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9"/>
          <p:cNvSpPr/>
          <p:nvPr/>
        </p:nvSpPr>
        <p:spPr>
          <a:xfrm>
            <a:off x="3555024" y="3652614"/>
            <a:ext cx="61786" cy="21339"/>
          </a:xfrm>
          <a:custGeom>
            <a:rect b="b" l="l" r="r" t="t"/>
            <a:pathLst>
              <a:path extrusionOk="0" h="220" w="637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9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9"/>
          <p:cNvSpPr/>
          <p:nvPr/>
        </p:nvSpPr>
        <p:spPr>
          <a:xfrm rot="-5400000">
            <a:off x="4797492" y="367107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9"/>
          <p:cNvSpPr txBox="1"/>
          <p:nvPr>
            <p:ph idx="1" type="subTitle"/>
          </p:nvPr>
        </p:nvSpPr>
        <p:spPr>
          <a:xfrm>
            <a:off x="2000250" y="1284325"/>
            <a:ext cx="51435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Confusão Espacial é um j</a:t>
            </a:r>
            <a:r>
              <a:rPr lang="en" sz="1800"/>
              <a:t>ogo eletrônico de corrida interminável (Endless runner), que consiste em que o Player ajude o UFO a desviar dos obstáculos em seu caminho.</a:t>
            </a:r>
            <a:endParaRPr sz="18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 UFO conta com 5 vidas e cada vez que atinge um satélite perde uma vida. Quanto mais tempo o jogador consegue manter o UFO vivo maior é sua pontuação no game.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