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3" r:id="rId6"/>
    <p:sldId id="278" r:id="rId7"/>
    <p:sldId id="262" r:id="rId8"/>
    <p:sldId id="263" r:id="rId9"/>
    <p:sldId id="264" r:id="rId10"/>
    <p:sldId id="279" r:id="rId11"/>
    <p:sldId id="266" r:id="rId12"/>
    <p:sldId id="267" r:id="rId13"/>
    <p:sldId id="28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71836-D465-44C3-8D55-01C53F5E9D89}" v="117" dt="2023-10-25T03:08:02.75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782" autoAdjust="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ngel Suarez Aranda" userId="S::maria.suarez.2022@upb.edu.co::e78e92fc-7362-45bd-a542-6bdc8bcedee0" providerId="AD" clId="Web-{55771836-D465-44C3-8D55-01C53F5E9D89}"/>
    <pc:docChg chg="modSld">
      <pc:chgData name="Maria Angel Suarez Aranda" userId="S::maria.suarez.2022@upb.edu.co::e78e92fc-7362-45bd-a542-6bdc8bcedee0" providerId="AD" clId="Web-{55771836-D465-44C3-8D55-01C53F5E9D89}" dt="2023-10-25T03:08:02.751" v="94" actId="1076"/>
      <pc:docMkLst>
        <pc:docMk/>
      </pc:docMkLst>
      <pc:sldChg chg="modSp">
        <pc:chgData name="Maria Angel Suarez Aranda" userId="S::maria.suarez.2022@upb.edu.co::e78e92fc-7362-45bd-a542-6bdc8bcedee0" providerId="AD" clId="Web-{55771836-D465-44C3-8D55-01C53F5E9D89}" dt="2023-10-25T02:57:51.070" v="22" actId="20577"/>
        <pc:sldMkLst>
          <pc:docMk/>
          <pc:sldMk cId="2752853293" sldId="262"/>
        </pc:sldMkLst>
        <pc:spChg chg="mod">
          <ac:chgData name="Maria Angel Suarez Aranda" userId="S::maria.suarez.2022@upb.edu.co::e78e92fc-7362-45bd-a542-6bdc8bcedee0" providerId="AD" clId="Web-{55771836-D465-44C3-8D55-01C53F5E9D89}" dt="2023-10-25T02:57:51.070" v="22" actId="20577"/>
          <ac:spMkLst>
            <pc:docMk/>
            <pc:sldMk cId="2752853293" sldId="262"/>
            <ac:spMk id="3" creationId="{79D4ADC4-01B6-AA8C-9B56-49464B100BE3}"/>
          </ac:spMkLst>
        </pc:spChg>
      </pc:sldChg>
      <pc:sldChg chg="modSp">
        <pc:chgData name="Maria Angel Suarez Aranda" userId="S::maria.suarez.2022@upb.edu.co::e78e92fc-7362-45bd-a542-6bdc8bcedee0" providerId="AD" clId="Web-{55771836-D465-44C3-8D55-01C53F5E9D89}" dt="2023-10-25T02:54:44.250" v="5" actId="14100"/>
        <pc:sldMkLst>
          <pc:docMk/>
          <pc:sldMk cId="1002104821" sldId="264"/>
        </pc:sldMkLst>
        <pc:spChg chg="mod">
          <ac:chgData name="Maria Angel Suarez Aranda" userId="S::maria.suarez.2022@upb.edu.co::e78e92fc-7362-45bd-a542-6bdc8bcedee0" providerId="AD" clId="Web-{55771836-D465-44C3-8D55-01C53F5E9D89}" dt="2023-10-25T02:54:44.250" v="5" actId="14100"/>
          <ac:spMkLst>
            <pc:docMk/>
            <pc:sldMk cId="1002104821" sldId="264"/>
            <ac:spMk id="42" creationId="{9367B012-F4C6-E007-9027-72EA051A2C94}"/>
          </ac:spMkLst>
        </pc:spChg>
      </pc:sldChg>
      <pc:sldChg chg="modSp">
        <pc:chgData name="Maria Angel Suarez Aranda" userId="S::maria.suarez.2022@upb.edu.co::e78e92fc-7362-45bd-a542-6bdc8bcedee0" providerId="AD" clId="Web-{55771836-D465-44C3-8D55-01C53F5E9D89}" dt="2023-10-25T02:59:11.495" v="25" actId="1076"/>
        <pc:sldMkLst>
          <pc:docMk/>
          <pc:sldMk cId="327257719" sldId="267"/>
        </pc:sldMkLst>
        <pc:spChg chg="mod">
          <ac:chgData name="Maria Angel Suarez Aranda" userId="S::maria.suarez.2022@upb.edu.co::e78e92fc-7362-45bd-a542-6bdc8bcedee0" providerId="AD" clId="Web-{55771836-D465-44C3-8D55-01C53F5E9D89}" dt="2023-10-25T02:59:09.589" v="24" actId="20577"/>
          <ac:spMkLst>
            <pc:docMk/>
            <pc:sldMk cId="327257719" sldId="267"/>
            <ac:spMk id="21" creationId="{DC7C72B8-6EC4-03C4-BD0A-49CE187E44BF}"/>
          </ac:spMkLst>
        </pc:spChg>
        <pc:picChg chg="mod">
          <ac:chgData name="Maria Angel Suarez Aranda" userId="S::maria.suarez.2022@upb.edu.co::e78e92fc-7362-45bd-a542-6bdc8bcedee0" providerId="AD" clId="Web-{55771836-D465-44C3-8D55-01C53F5E9D89}" dt="2023-10-25T02:59:11.495" v="25" actId="1076"/>
          <ac:picMkLst>
            <pc:docMk/>
            <pc:sldMk cId="327257719" sldId="267"/>
            <ac:picMk id="20" creationId="{C65A2816-8AD6-8FDA-ED7C-A6756E2B8807}"/>
          </ac:picMkLst>
        </pc:picChg>
      </pc:sldChg>
      <pc:sldChg chg="modSp">
        <pc:chgData name="Maria Angel Suarez Aranda" userId="S::maria.suarez.2022@upb.edu.co::e78e92fc-7362-45bd-a542-6bdc8bcedee0" providerId="AD" clId="Web-{55771836-D465-44C3-8D55-01C53F5E9D89}" dt="2023-10-25T02:57:03.678" v="17" actId="1076"/>
        <pc:sldMkLst>
          <pc:docMk/>
          <pc:sldMk cId="1445010188" sldId="279"/>
        </pc:sldMkLst>
        <pc:spChg chg="mod">
          <ac:chgData name="Maria Angel Suarez Aranda" userId="S::maria.suarez.2022@upb.edu.co::e78e92fc-7362-45bd-a542-6bdc8bcedee0" providerId="AD" clId="Web-{55771836-D465-44C3-8D55-01C53F5E9D89}" dt="2023-10-25T02:57:00.131" v="16" actId="14100"/>
          <ac:spMkLst>
            <pc:docMk/>
            <pc:sldMk cId="1445010188" sldId="279"/>
            <ac:spMk id="69" creationId="{B3BE31CB-ECD6-70BB-B841-F5C283037C13}"/>
          </ac:spMkLst>
        </pc:spChg>
        <pc:picChg chg="mod">
          <ac:chgData name="Maria Angel Suarez Aranda" userId="S::maria.suarez.2022@upb.edu.co::e78e92fc-7362-45bd-a542-6bdc8bcedee0" providerId="AD" clId="Web-{55771836-D465-44C3-8D55-01C53F5E9D89}" dt="2023-10-25T02:57:03.678" v="17" actId="1076"/>
          <ac:picMkLst>
            <pc:docMk/>
            <pc:sldMk cId="1445010188" sldId="279"/>
            <ac:picMk id="71" creationId="{412E8303-F839-C137-2E8F-E1F01A7D9A9B}"/>
          </ac:picMkLst>
        </pc:picChg>
      </pc:sldChg>
      <pc:sldChg chg="modSp">
        <pc:chgData name="Maria Angel Suarez Aranda" userId="S::maria.suarez.2022@upb.edu.co::e78e92fc-7362-45bd-a542-6bdc8bcedee0" providerId="AD" clId="Web-{55771836-D465-44C3-8D55-01C53F5E9D89}" dt="2023-10-25T03:02:07.768" v="60" actId="20577"/>
        <pc:sldMkLst>
          <pc:docMk/>
          <pc:sldMk cId="2577936335" sldId="281"/>
        </pc:sldMkLst>
        <pc:spChg chg="mod">
          <ac:chgData name="Maria Angel Suarez Aranda" userId="S::maria.suarez.2022@upb.edu.co::e78e92fc-7362-45bd-a542-6bdc8bcedee0" providerId="AD" clId="Web-{55771836-D465-44C3-8D55-01C53F5E9D89}" dt="2023-10-25T03:02:07.768" v="60" actId="20577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Maria Angel Suarez Aranda" userId="S::maria.suarez.2022@upb.edu.co::e78e92fc-7362-45bd-a542-6bdc8bcedee0" providerId="AD" clId="Web-{55771836-D465-44C3-8D55-01C53F5E9D89}" dt="2023-10-25T03:01:55.065" v="59" actId="20577"/>
          <ac:spMkLst>
            <pc:docMk/>
            <pc:sldMk cId="2577936335" sldId="281"/>
            <ac:spMk id="3" creationId="{FF07BEBE-18E8-4025-FF6F-EC0130CB4F22}"/>
          </ac:spMkLst>
        </pc:spChg>
      </pc:sldChg>
      <pc:sldChg chg="addSp modSp">
        <pc:chgData name="Maria Angel Suarez Aranda" userId="S::maria.suarez.2022@upb.edu.co::e78e92fc-7362-45bd-a542-6bdc8bcedee0" providerId="AD" clId="Web-{55771836-D465-44C3-8D55-01C53F5E9D89}" dt="2023-10-25T03:08:02.751" v="94" actId="1076"/>
        <pc:sldMkLst>
          <pc:docMk/>
          <pc:sldMk cId="1518371072" sldId="282"/>
        </pc:sldMkLst>
        <pc:spChg chg="add mod">
          <ac:chgData name="Maria Angel Suarez Aranda" userId="S::maria.suarez.2022@upb.edu.co::e78e92fc-7362-45bd-a542-6bdc8bcedee0" providerId="AD" clId="Web-{55771836-D465-44C3-8D55-01C53F5E9D89}" dt="2023-10-25T03:07:55.251" v="93" actId="20577"/>
          <ac:spMkLst>
            <pc:docMk/>
            <pc:sldMk cId="1518371072" sldId="282"/>
            <ac:spMk id="2" creationId="{539E3921-6A43-020F-A9A7-226E2CA2315D}"/>
          </ac:spMkLst>
        </pc:spChg>
        <pc:spChg chg="add mod">
          <ac:chgData name="Maria Angel Suarez Aranda" userId="S::maria.suarez.2022@upb.edu.co::e78e92fc-7362-45bd-a542-6bdc8bcedee0" providerId="AD" clId="Web-{55771836-D465-44C3-8D55-01C53F5E9D89}" dt="2023-10-25T03:07:43.641" v="91" actId="20577"/>
          <ac:spMkLst>
            <pc:docMk/>
            <pc:sldMk cId="1518371072" sldId="282"/>
            <ac:spMk id="3" creationId="{94C88E99-A786-FAA6-B31B-DEA747FC8799}"/>
          </ac:spMkLst>
        </pc:spChg>
        <pc:spChg chg="mod">
          <ac:chgData name="Maria Angel Suarez Aranda" userId="S::maria.suarez.2022@upb.edu.co::e78e92fc-7362-45bd-a542-6bdc8bcedee0" providerId="AD" clId="Web-{55771836-D465-44C3-8D55-01C53F5E9D89}" dt="2023-10-25T03:08:02.751" v="94" actId="1076"/>
          <ac:spMkLst>
            <pc:docMk/>
            <pc:sldMk cId="1518371072" sldId="282"/>
            <ac:spMk id="27" creationId="{A4DC8E3C-D933-EEEB-54F3-5B2FE3D31A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en-US" dirty="0"/>
              <a:t>EL CUERPO DE CRISTO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3045"/>
            <a:ext cx="9144000" cy="836797"/>
          </a:xfrm>
        </p:spPr>
        <p:txBody>
          <a:bodyPr/>
          <a:lstStyle/>
          <a:p>
            <a:r>
              <a:rPr lang="en-US" dirty="0"/>
              <a:t>Maria Angel Suarez Aranda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A4DC8E3C-D933-EEEB-54F3-5B2FE3D3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" y="355466"/>
            <a:ext cx="11228832" cy="1298448"/>
          </a:xfrm>
        </p:spPr>
        <p:txBody>
          <a:bodyPr/>
          <a:lstStyle/>
          <a:p>
            <a:r>
              <a:rPr lang="en-US" dirty="0"/>
              <a:t>Fundacion Misionera Luz de Cristo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27AEF7A2-5CDB-0E2A-463C-1B443544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2087371"/>
            <a:ext cx="4154119" cy="415411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39E3921-6A43-020F-A9A7-226E2CA2315D}"/>
              </a:ext>
            </a:extLst>
          </p:cNvPr>
          <p:cNvSpPr txBox="1"/>
          <p:nvPr/>
        </p:nvSpPr>
        <p:spPr>
          <a:xfrm>
            <a:off x="1316967" y="2093345"/>
            <a:ext cx="61506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Su labor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desinteresada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y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comprometida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es lo que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impulsa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el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impacto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positivo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y la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efectividad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de las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obras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sociales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.</a:t>
            </a:r>
            <a:endParaRPr lang="es-ES"/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50505"/>
              </a:solidFill>
              <a:latin typeface="Georgia Pro"/>
              <a:ea typeface="Segoe UI Historic"/>
              <a:cs typeface="Segoe UI Histor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C88E99-A786-FAA6-B31B-DEA747FC8799}"/>
              </a:ext>
            </a:extLst>
          </p:cNvPr>
          <p:cNvSpPr txBox="1"/>
          <p:nvPr/>
        </p:nvSpPr>
        <p:spPr>
          <a:xfrm>
            <a:off x="1259458" y="3574211"/>
            <a:ext cx="61506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Los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voluntarios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brindan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un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valioso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apoyo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humano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a las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fundaciones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,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ya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que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aportan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sus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habilidades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,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conocimientos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y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tiempo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para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ayudar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en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diversas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áreas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. Su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presencia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y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atención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personalizada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son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esenciales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para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generar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un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ambiente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cálido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 y </a:t>
            </a:r>
            <a:r>
              <a:rPr lang="en-US" sz="2400" err="1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acogedor</a:t>
            </a:r>
            <a:r>
              <a:rPr lang="en-US" sz="2400" dirty="0">
                <a:solidFill>
                  <a:srgbClr val="050505"/>
                </a:solidFill>
                <a:latin typeface="Georgia Pro"/>
                <a:ea typeface="Segoe UI Historic"/>
                <a:cs typeface="Segoe UI Historic"/>
              </a:rPr>
              <a:t>.</a:t>
            </a:r>
            <a:endParaRPr lang="en-US" sz="240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151837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atencion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7317"/>
          </a:xfrm>
        </p:spPr>
        <p:txBody>
          <a:bodyPr>
            <a:normAutofit/>
          </a:bodyPr>
          <a:lstStyle/>
          <a:p>
            <a:r>
              <a:rPr lang="en-US" dirty="0"/>
              <a:t>Dios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bendiga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4" y="1170432"/>
            <a:ext cx="6229530" cy="244278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295849"/>
              </p:ext>
            </p:extLst>
          </p:nvPr>
        </p:nvGraphicFramePr>
        <p:xfrm>
          <a:off x="7124700" y="1855788"/>
          <a:ext cx="4786313" cy="3227294"/>
        </p:xfrm>
        <a:graphic>
          <a:graphicData uri="http://schemas.openxmlformats.org/drawingml/2006/table">
            <a:tbl>
              <a:tblPr firstRow="1" bandRow="1"/>
              <a:tblGrid>
                <a:gridCol w="478631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LUZ DE LA GENTE, DE LOS HOMBRES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MAESTRO DE ORACION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MAESTRO, EXPERTO EN ENSE</a:t>
                      </a:r>
                      <a:r>
                        <a:rPr lang="es-ES" sz="2400" dirty="0">
                          <a:latin typeface="+mn-lt"/>
                          <a:cs typeface="Gill Sans Light" panose="020B0302020104020203" pitchFamily="34" charset="-79"/>
                        </a:rPr>
                        <a:t>ÑAR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" y="1419088"/>
            <a:ext cx="6799580" cy="4245748"/>
          </a:xfrm>
        </p:spPr>
        <p:txBody>
          <a:bodyPr/>
          <a:lstStyle/>
          <a:p>
            <a:r>
              <a:rPr lang="en-US" dirty="0"/>
              <a:t>Luz de la </a:t>
            </a:r>
            <a:r>
              <a:rPr lang="en-US" dirty="0" err="1"/>
              <a:t>Gente</a:t>
            </a:r>
            <a:r>
              <a:rPr lang="en-US" dirty="0"/>
              <a:t>, de </a:t>
            </a:r>
            <a:r>
              <a:rPr lang="en-US" dirty="0" err="1"/>
              <a:t>los</a:t>
            </a:r>
            <a:r>
              <a:rPr lang="en-US" dirty="0"/>
              <a:t> Hombres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49" y="710960"/>
            <a:ext cx="6993128" cy="4025900"/>
          </a:xfrm>
        </p:spPr>
        <p:txBody>
          <a:bodyPr/>
          <a:lstStyle/>
          <a:p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La creación, según la enseñanza cristiana, es el fundamento de todos los designios salvíficos de Dios. Desde el principio, cuando Dios creó el cielo y la tierra, Él ya preveía la gloria de la nueva creación en Cristo. Esta idea subraya que la creación y la redención están intrínsecamente relacionadas. Cristo es considerado "la luz de los pueblos," y la Iglesia es llamada a reflejar esa luz. La Constitución dogmática sobre la Iglesia del Concilio Vaticano II afirma que la Iglesia no tiene otra luz que la de Cristo y que ella es como la luna cuya luz es un reflejo del sol. Así, la Iglesia tiene la responsabilidad de iluminar a todos los hombres con la luz de Cristo.</a:t>
            </a:r>
            <a:endParaRPr lang="en-US" sz="2000" dirty="0">
              <a:latin typeface="Georgia Pro"/>
            </a:endParaRPr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ECD338E-B7F6-7586-9CEF-5C57BFBA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64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CBB690-1B99-F3DC-CEF1-45871C7D912E}"/>
              </a:ext>
            </a:extLst>
          </p:cNvPr>
          <p:cNvSpPr txBox="1"/>
          <p:nvPr/>
        </p:nvSpPr>
        <p:spPr>
          <a:xfrm>
            <a:off x="3273425" y="2459504"/>
            <a:ext cx="52609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MAESTRO DE ORACION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 descr="Icono&#10;&#10;Descripción generada automáticamente">
            <a:extLst>
              <a:ext uri="{FF2B5EF4-FFF2-40B4-BE49-F238E27FC236}">
                <a16:creationId xmlns:a16="http://schemas.microsoft.com/office/drawing/2014/main" id="{23477375-06CC-7A69-3A39-795F6936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99" y="2565399"/>
            <a:ext cx="3555695" cy="3555695"/>
          </a:xfrm>
          <a:prstGeom prst="rect">
            <a:avLst/>
          </a:prstGeom>
        </p:spPr>
      </p:pic>
      <p:sp>
        <p:nvSpPr>
          <p:cNvPr id="42" name="Title 2">
            <a:extLst>
              <a:ext uri="{FF2B5EF4-FFF2-40B4-BE49-F238E27FC236}">
                <a16:creationId xmlns:a16="http://schemas.microsoft.com/office/drawing/2014/main" id="{9367B012-F4C6-E007-9027-72EA051A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8" y="753614"/>
            <a:ext cx="6993128" cy="5870688"/>
          </a:xfrm>
        </p:spPr>
        <p:txBody>
          <a:bodyPr/>
          <a:lstStyle/>
          <a:p>
            <a:pPr algn="l"/>
            <a:r>
              <a:rPr lang="es-ES" sz="2400" b="0" i="0" dirty="0">
                <a:solidFill>
                  <a:srgbClr val="374151"/>
                </a:solidFill>
                <a:effectLst/>
                <a:latin typeface="Georgia Pro"/>
              </a:rPr>
              <a:t>La figura de Cristo como Maestro de oración es fundamental en la vida espiritual de los creyentes. Jesús mismo oraba y enseñaba a sus discípulos a orar. A través del ejemplo de Jesús, los discípulos aprenden a orar al Padre. Jesús nos guía en el camino de la oración y nos muestra cómo acercarnos a Dios.</a:t>
            </a:r>
            <a:br>
              <a:rPr lang="es-ES" sz="2400" b="0" i="0" dirty="0">
                <a:solidFill>
                  <a:srgbClr val="374151"/>
                </a:solidFill>
                <a:effectLst/>
                <a:latin typeface="Georgia Pro"/>
              </a:rPr>
            </a:br>
            <a:br>
              <a:rPr lang="es-ES" sz="2400" b="0" i="0" dirty="0">
                <a:solidFill>
                  <a:srgbClr val="374151"/>
                </a:solidFill>
                <a:effectLst/>
                <a:latin typeface="Georgia Pro"/>
              </a:rPr>
            </a:br>
            <a:r>
              <a:rPr lang="es-ES" sz="2400" b="0" i="0" dirty="0">
                <a:solidFill>
                  <a:srgbClr val="374151"/>
                </a:solidFill>
                <a:effectLst/>
                <a:latin typeface="Georgia Pro"/>
              </a:rPr>
              <a:t>La enseñanza sobre la oración que Jesús proporciona es progresiva y comprensible. Comienza con lo que las personas ya saben sobre la oración en la Antigua Alianza y luego las prepara para la novedad del Reino de Dios. Jesús enfatiza la importancia de la conversión del corazón, la humildad, la perseverancia y la fe en la oración. Además, Jesús enfatiza que la oración debe estar en sintonía con la voluntad de Dios y que, a través de la fe en Él, los discípulos pueden recibir lo que piden en oración.</a:t>
            </a: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2">
            <a:extLst>
              <a:ext uri="{FF2B5EF4-FFF2-40B4-BE49-F238E27FC236}">
                <a16:creationId xmlns:a16="http://schemas.microsoft.com/office/drawing/2014/main" id="{B3BE31CB-ECD6-70BB-B841-F5C28303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34" y="-399178"/>
            <a:ext cx="6993128" cy="6980620"/>
          </a:xfrm>
        </p:spPr>
        <p:txBody>
          <a:bodyPr/>
          <a:lstStyle/>
          <a:p>
            <a:r>
              <a:rPr lang="es-ES" sz="2000" b="1" i="0" dirty="0">
                <a:solidFill>
                  <a:srgbClr val="374151"/>
                </a:solidFill>
                <a:effectLst/>
                <a:latin typeface="Georgia Pro"/>
              </a:rPr>
              <a:t>1. Corazón purificado, fe viva y perseverancia: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 Jesús enfatiza la necesidad de un corazón puro y una fe viva en la oración. La oración no es solo un conjunto de palabras, sino una expresión sincera del corazón. </a:t>
            </a:r>
            <a:br>
              <a:rPr lang="es-ES" sz="2000" b="0" i="0" dirty="0">
                <a:effectLst/>
                <a:latin typeface="Georgia Pro"/>
              </a:rPr>
            </a:br>
            <a:r>
              <a:rPr lang="es-ES" sz="2000" b="1" i="0" dirty="0">
                <a:solidFill>
                  <a:srgbClr val="374151"/>
                </a:solidFill>
                <a:effectLst/>
                <a:latin typeface="Georgia Pro"/>
              </a:rPr>
              <a:t>2. La importancia de la audacia filial: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 Los discípulos aprenden a acercarse a Dios con una audacia filial, confiando en la bondad y el amor del Padre. </a:t>
            </a:r>
            <a:br>
              <a:rPr lang="es-ES" sz="2000" b="0" i="0" dirty="0">
                <a:effectLst/>
                <a:latin typeface="Georgia Pro"/>
              </a:rPr>
            </a:br>
            <a:r>
              <a:rPr lang="es-ES" sz="2000" b="1" i="0" dirty="0">
                <a:solidFill>
                  <a:srgbClr val="374151"/>
                </a:solidFill>
                <a:effectLst/>
                <a:latin typeface="Georgia Pro"/>
              </a:rPr>
              <a:t>3. La relación entre Jesús y la oración: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 Jesús es tanto el Modelo como el Maestro de la oración. A través de su enseñanza y ejemplo, guía a los discípulos en su relación con Dios.</a:t>
            </a:r>
            <a:br>
              <a:rPr lang="es-ES" sz="2000" dirty="0">
                <a:latin typeface="Georgia Pro"/>
              </a:rPr>
            </a:br>
            <a:r>
              <a:rPr lang="es-ES" sz="2000" b="1" i="0" dirty="0">
                <a:solidFill>
                  <a:srgbClr val="374151"/>
                </a:solidFill>
                <a:effectLst/>
                <a:latin typeface="Georgia Pro"/>
              </a:rPr>
              <a:t>4. El Padre Nuestro: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 Jesús proporciona a sus discípulos una oración fundamental: el Padre Nuestro. Esta oración es una de las más reconocidas y recitadas en la tradición cristiana. </a:t>
            </a:r>
            <a:br>
              <a:rPr lang="es-ES" sz="2000" b="0" i="0" dirty="0">
                <a:effectLst/>
                <a:latin typeface="Georgia Pro"/>
              </a:rPr>
            </a:br>
            <a:r>
              <a:rPr lang="es-ES" sz="2000" b="1" i="0" dirty="0">
                <a:solidFill>
                  <a:srgbClr val="374151"/>
                </a:solidFill>
                <a:effectLst/>
                <a:latin typeface="Georgia Pro"/>
              </a:rPr>
              <a:t>5. La oración dominical:</a:t>
            </a:r>
            <a:r>
              <a:rPr lang="es-ES" sz="2000" b="0" i="0" dirty="0">
                <a:solidFill>
                  <a:srgbClr val="374151"/>
                </a:solidFill>
                <a:effectLst/>
                <a:latin typeface="Georgia Pro"/>
              </a:rPr>
              <a:t> La expresión "Oración dominical" resalta que esta oración proviene del Señor Jesús. Es una oración que Jesús mismo nos enseñó y nos la dio. Esta oración no solo es un conjunto de palabras, sino una guía para la oración cristiana, con profundas implicaciones teológicas y espirituales. Es tanto un regalo de Jesús como un modelo para cómo debemos acercarnos a Dios en oración.</a:t>
            </a:r>
          </a:p>
        </p:txBody>
      </p:sp>
      <p:pic>
        <p:nvPicPr>
          <p:cNvPr id="71" name="Imagen 70" descr="Imagen que contiene cepillo&#10;&#10;Descripción generada automáticamente">
            <a:extLst>
              <a:ext uri="{FF2B5EF4-FFF2-40B4-BE49-F238E27FC236}">
                <a16:creationId xmlns:a16="http://schemas.microsoft.com/office/drawing/2014/main" id="{412E8303-F839-C137-2E8F-E1F01A7D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4575">
            <a:off x="8294776" y="2020019"/>
            <a:ext cx="2946095" cy="2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E2ADCD21-BBB5-7B34-CBA2-E4482FEB24FA}"/>
              </a:ext>
            </a:extLst>
          </p:cNvPr>
          <p:cNvSpPr txBox="1"/>
          <p:nvPr/>
        </p:nvSpPr>
        <p:spPr>
          <a:xfrm>
            <a:off x="949325" y="2192804"/>
            <a:ext cx="83724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MAESTRO, EXPERTO EN ENSE</a:t>
            </a:r>
            <a:r>
              <a:rPr lang="es-ES" sz="6000" dirty="0">
                <a:solidFill>
                  <a:schemeClr val="bg1"/>
                </a:solidFill>
                <a:latin typeface="+mj-lt"/>
              </a:rPr>
              <a:t>ÑAR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C65A2816-8AD6-8FDA-ED7C-A6756E2B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470" y="1020652"/>
            <a:ext cx="4876190" cy="4876190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DC7C72B8-6EC4-03C4-BD0A-49CE187E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8" y="1016000"/>
            <a:ext cx="6862062" cy="5282894"/>
          </a:xfrm>
        </p:spPr>
        <p:txBody>
          <a:bodyPr/>
          <a:lstStyle/>
          <a:p>
            <a:pPr algn="l"/>
            <a:r>
              <a:rPr lang="es-ES" sz="1800" b="1" i="0" dirty="0">
                <a:solidFill>
                  <a:srgbClr val="374151"/>
                </a:solidFill>
                <a:effectLst/>
              </a:rPr>
              <a:t>1. Jesús como la "Palabra" de Dios:</a:t>
            </a:r>
            <a:r>
              <a:rPr lang="es-ES" sz="1800" b="0" i="0" dirty="0">
                <a:solidFill>
                  <a:srgbClr val="374151"/>
                </a:solidFill>
                <a:effectLst/>
              </a:rPr>
              <a:t> El texto enfatiza que el cristianismo no se limita a ser una "religión del Libro" como algunas otras religiones, sino que se basa en la "Palabra" de Dios. Esta "Palabra" no se limita a ser un simple texto escrito, sino que se encarna en Jesucristo, el "Verbo encarnado y vivo". Esto destaca la relación central entre Jesucristo y la fe cristiana.</a:t>
            </a:r>
            <a:br>
              <a:rPr lang="es-ES" sz="1800" b="0" i="0" dirty="0">
                <a:solidFill>
                  <a:srgbClr val="374151"/>
                </a:solidFill>
                <a:effectLst/>
              </a:rPr>
            </a:br>
            <a:r>
              <a:rPr lang="es-ES" sz="1800" b="1" i="0" dirty="0">
                <a:solidFill>
                  <a:srgbClr val="374151"/>
                </a:solidFill>
                <a:effectLst/>
              </a:rPr>
              <a:t>2. La importancia de la comprensión de las Escrituras:</a:t>
            </a:r>
            <a:r>
              <a:rPr lang="es-ES" sz="1800" b="0" i="0" dirty="0">
                <a:solidFill>
                  <a:srgbClr val="374151"/>
                </a:solidFill>
                <a:effectLst/>
              </a:rPr>
              <a:t> Para evitar que las Escrituras queden en letra muerta, se subraya que es necesario que Cristo, como la Palabra eterna de Dios, nos abra el entendimiento a través del Espíritu Santo. </a:t>
            </a:r>
            <a:br>
              <a:rPr lang="es-ES" sz="1800" b="0" i="0" dirty="0">
                <a:solidFill>
                  <a:srgbClr val="374151"/>
                </a:solidFill>
                <a:effectLst/>
              </a:rPr>
            </a:br>
            <a:r>
              <a:rPr lang="es-ES" sz="1800" b="1" i="0" dirty="0">
                <a:solidFill>
                  <a:srgbClr val="374151"/>
                </a:solidFill>
                <a:effectLst/>
              </a:rPr>
              <a:t>3. La vida de Cristo como enseñanza continua:</a:t>
            </a:r>
            <a:r>
              <a:rPr lang="es-ES" sz="1800" b="0" i="0" dirty="0">
                <a:solidFill>
                  <a:srgbClr val="374151"/>
                </a:solidFill>
                <a:effectLst/>
              </a:rPr>
              <a:t> El texto destaca que toda la vida de Cristo es una enseñanza continua para los creyentes. No se trata solo de sus palabras, sino también de sus acciones y su ejemplo. Su silencio, milagros, gestos, oración, amor por la humanidad, preferencia por los pequeños y los pobres, su sacrificio en la cruz y su resurrección son manifestaciones de su Palabra y cumplimiento de la revelación.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{84568640-874B-4D70-95F5-FABA2DEE5B0A}tf11964407_win32</Template>
  <TotalTime>20</TotalTime>
  <Words>967</Words>
  <Application>Microsoft Office PowerPoint</Application>
  <PresentationFormat>Panorámica</PresentationFormat>
  <Paragraphs>28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Custom</vt:lpstr>
      <vt:lpstr>EL CUERPO DE CRISTO</vt:lpstr>
      <vt:lpstr>agenda</vt:lpstr>
      <vt:lpstr>Luz de la Gente, de los Hombres</vt:lpstr>
      <vt:lpstr>La creación, según la enseñanza cristiana, es el fundamento de todos los designios salvíficos de Dios. Desde el principio, cuando Dios creó el cielo y la tierra, Él ya preveía la gloria de la nueva creación en Cristo. Esta idea subraya que la creación y la redención están intrínsecamente relacionadas. Cristo es considerado "la luz de los pueblos," y la Iglesia es llamada a reflejar esa luz. La Constitución dogmática sobre la Iglesia del Concilio Vaticano II afirma que la Iglesia no tiene otra luz que la de Cristo y que ella es como la luna cuya luz es un reflejo del sol. Así, la Iglesia tiene la responsabilidad de iluminar a todos los hombres con la luz de Cristo.</vt:lpstr>
      <vt:lpstr>Presentación de PowerPoint</vt:lpstr>
      <vt:lpstr>La figura de Cristo como Maestro de oración es fundamental en la vida espiritual de los creyentes. Jesús mismo oraba y enseñaba a sus discípulos a orar. A través del ejemplo de Jesús, los discípulos aprenden a orar al Padre. Jesús nos guía en el camino de la oración y nos muestra cómo acercarnos a Dios.  La enseñanza sobre la oración que Jesús proporciona es progresiva y comprensible. Comienza con lo que las personas ya saben sobre la oración en la Antigua Alianza y luego las prepara para la novedad del Reino de Dios. Jesús enfatiza la importancia de la conversión del corazón, la humildad, la perseverancia y la fe en la oración. Además, Jesús enfatiza que la oración debe estar en sintonía con la voluntad de Dios y que, a través de la fe en Él, los discípulos pueden recibir lo que piden en oración.</vt:lpstr>
      <vt:lpstr>1. Corazón purificado, fe viva y perseverancia: Jesús enfatiza la necesidad de un corazón puro y una fe viva en la oración. La oración no es solo un conjunto de palabras, sino una expresión sincera del corazón.  2. La importancia de la audacia filial: Los discípulos aprenden a acercarse a Dios con una audacia filial, confiando en la bondad y el amor del Padre.  3. La relación entre Jesús y la oración: Jesús es tanto el Modelo como el Maestro de la oración. A través de su enseñanza y ejemplo, guía a los discípulos en su relación con Dios. 4. El Padre Nuestro: Jesús proporciona a sus discípulos una oración fundamental: el Padre Nuestro. Esta oración es una de las más reconocidas y recitadas en la tradición cristiana.  5. La oración dominical: La expresión "Oración dominical" resalta que esta oración proviene del Señor Jesús. Es una oración que Jesús mismo nos enseñó y nos la dio. Esta oración no solo es un conjunto de palabras, sino una guía para la oración cristiana, con profundas implicaciones teológicas y espirituales. Es tanto un regalo de Jesús como un modelo para cómo debemos acercarnos a Dios en oración.</vt:lpstr>
      <vt:lpstr>Presentación de PowerPoint</vt:lpstr>
      <vt:lpstr>1. Jesús como la "Palabra" de Dios: El texto enfatiza que el cristianismo no se limita a ser una "religión del Libro" como algunas otras religiones, sino que se basa en la "Palabra" de Dios. Esta "Palabra" no se limita a ser un simple texto escrito, sino que se encarna en Jesucristo, el "Verbo encarnado y vivo". Esto destaca la relación central entre Jesucristo y la fe cristiana. 2. La importancia de la comprensión de las Escrituras: Para evitar que las Escrituras queden en letra muerta, se subraya que es necesario que Cristo, como la Palabra eterna de Dios, nos abra el entendimiento a través del Espíritu Santo.  3. La vida de Cristo como enseñanza continua: El texto destaca que toda la vida de Cristo es una enseñanza continua para los creyentes. No se trata solo de sus palabras, sino también de sus acciones y su ejemplo. Su silencio, milagros, gestos, oración, amor por la humanidad, preferencia por los pequeños y los pobres, su sacrificio en la cruz y su resurrección son manifestaciones de su Palabra y cumplimiento de la revelación.</vt:lpstr>
      <vt:lpstr>Fundacion Misionera Luz de Cristo</vt:lpstr>
      <vt:lpstr>Gracias por su atencion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CUERPO DE CRISTO</dc:title>
  <dc:creator>Edwin Nicolas Tarazona Morales</dc:creator>
  <cp:lastModifiedBy>Edwin Nicolas Tarazona Morales</cp:lastModifiedBy>
  <cp:revision>58</cp:revision>
  <dcterms:created xsi:type="dcterms:W3CDTF">2023-10-24T22:13:16Z</dcterms:created>
  <dcterms:modified xsi:type="dcterms:W3CDTF">2023-10-25T03:08:05Z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