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PARCIAL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DANIEL MOLINA</a:t>
            </a:r>
          </a:p>
          <a:p>
            <a:pPr algn="l"/>
            <a:r>
              <a:rPr lang="en-US" dirty="0"/>
              <a:t>1007420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LIMPIEZA DE DATOS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SE EMPIEZA LIMPIANDO LOS DATOS QUE APARECEN COMO N/A EN LA BD PARA LA CREACION DE CLUSTERING</a:t>
            </a:r>
          </a:p>
          <a:p>
            <a:endParaRPr lang="en-US" sz="2400" dirty="0"/>
          </a:p>
        </p:txBody>
      </p:sp>
      <p:pic>
        <p:nvPicPr>
          <p:cNvPr id="4" name="Picture 3" descr="A picture containing text, computer, electronics, window blind&#10;&#10;Description automatically generated">
            <a:extLst>
              <a:ext uri="{FF2B5EF4-FFF2-40B4-BE49-F238E27FC236}">
                <a16:creationId xmlns:a16="http://schemas.microsoft.com/office/drawing/2014/main" id="{4D06B774-D472-057E-5E94-4E4F1C8EF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48" y="377734"/>
            <a:ext cx="444246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FD772B-239D-935E-C0F1-2CC7C95C239C}"/>
              </a:ext>
            </a:extLst>
          </p:cNvPr>
          <p:cNvSpPr txBox="1">
            <a:spLocks/>
          </p:cNvSpPr>
          <p:nvPr/>
        </p:nvSpPr>
        <p:spPr>
          <a:xfrm>
            <a:off x="4278591" y="2096343"/>
            <a:ext cx="4403596" cy="40587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/>
              <a:t>LAS TABLAS TODAS SON FUNCIONALES EN EXCEPCION DE ALGUNOS DATOS EN LOS CUALES FUERON ELIMINADOS Y QUE SE ENCUENTRAN COMO N/A EN EL DOCUMENTO EN 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11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85FF5-AE91-3595-8C21-10380069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41" y="372265"/>
            <a:ext cx="6134632" cy="4191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17C02-E23F-36D4-C408-F7EECAF3ADFE}"/>
              </a:ext>
            </a:extLst>
          </p:cNvPr>
          <p:cNvSpPr txBox="1"/>
          <p:nvPr/>
        </p:nvSpPr>
        <p:spPr>
          <a:xfrm>
            <a:off x="5417976" y="52854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en-US" sz="1800" dirty="0"/>
              <a:t>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observar</a:t>
            </a:r>
            <a:r>
              <a:rPr lang="en-US" sz="1800" dirty="0"/>
              <a:t> que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número</a:t>
            </a:r>
            <a:r>
              <a:rPr lang="en-US" sz="1800" dirty="0"/>
              <a:t> ideal de clusters es de 2 y que se </a:t>
            </a:r>
            <a:r>
              <a:rPr lang="en-US" sz="1800" dirty="0" err="1"/>
              <a:t>muestran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gráfica</a:t>
            </a:r>
            <a:r>
              <a:rPr lang="en-US" sz="1800" dirty="0"/>
              <a:t> </a:t>
            </a:r>
            <a:r>
              <a:rPr lang="en-US" sz="1800" dirty="0" err="1"/>
              <a:t>debido</a:t>
            </a:r>
            <a:r>
              <a:rPr lang="en-US" sz="1800" dirty="0"/>
              <a:t> a que es </a:t>
            </a:r>
            <a:r>
              <a:rPr lang="en-US" sz="1800" dirty="0" err="1"/>
              <a:t>donde</a:t>
            </a:r>
            <a:r>
              <a:rPr lang="en-US" sz="1800" dirty="0"/>
              <a:t> se </a:t>
            </a:r>
            <a:r>
              <a:rPr lang="en-US" sz="1800" dirty="0" err="1"/>
              <a:t>observa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corte</a:t>
            </a:r>
            <a:r>
              <a:rPr lang="en-US" sz="1800" dirty="0"/>
              <a:t> de la baja</a:t>
            </a:r>
            <a:r>
              <a:rPr lang="en-US" dirty="0"/>
              <a:t>da de la </a:t>
            </a:r>
            <a:r>
              <a:rPr lang="en-US" dirty="0" err="1"/>
              <a:t>grafica</a:t>
            </a:r>
            <a:r>
              <a:rPr lang="en-US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4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8E11B-4521-55C4-3B04-1CCC4E3C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1" y="1158098"/>
            <a:ext cx="4041040" cy="4541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FBF0A-BC2A-B148-9FF2-8D2AB18DC0B8}"/>
              </a:ext>
            </a:extLst>
          </p:cNvPr>
          <p:cNvSpPr txBox="1"/>
          <p:nvPr/>
        </p:nvSpPr>
        <p:spPr>
          <a:xfrm>
            <a:off x="5343679" y="32979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en-US" sz="1800" dirty="0"/>
              <a:t>Se PUEDE OBSERVAR LOS DATOS EN LOS CUALES TIENEN NA EN LA TABLA</a:t>
            </a:r>
          </a:p>
        </p:txBody>
      </p:sp>
    </p:spTree>
    <p:extLst>
      <p:ext uri="{BB962C8B-B14F-4D97-AF65-F5344CB8AC3E}">
        <p14:creationId xmlns:p14="http://schemas.microsoft.com/office/powerpoint/2010/main" val="39253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BB8AF-425A-AB7E-EC66-5E71CEEF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34" y="472056"/>
            <a:ext cx="6073666" cy="4351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D0121-F4D4-D6F2-CAD1-2AE01A5F1E0B}"/>
              </a:ext>
            </a:extLst>
          </p:cNvPr>
          <p:cNvSpPr txBox="1"/>
          <p:nvPr/>
        </p:nvSpPr>
        <p:spPr>
          <a:xfrm>
            <a:off x="1781329" y="5374435"/>
            <a:ext cx="9220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en-US" sz="1800" dirty="0"/>
              <a:t>REALIZAMOS EL CLUSTER CON EL NÚMERO IDEAL QUE SE MUESTRA CON LA LEY DEL CODO Y CON LOS DATOS LIMPIOS Y QUE SON UTILIZADOS PARA AGRUPAR LOS DATOS QUE APARECEN EN LA TABLA </a:t>
            </a:r>
          </a:p>
        </p:txBody>
      </p:sp>
    </p:spTree>
    <p:extLst>
      <p:ext uri="{BB962C8B-B14F-4D97-AF65-F5344CB8AC3E}">
        <p14:creationId xmlns:p14="http://schemas.microsoft.com/office/powerpoint/2010/main" val="128727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{AADD2A8F-FD81-4231-B54E-C5DD86D7E8C6}tf55705232_win32</Template>
  <TotalTime>20</TotalTime>
  <Words>137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PARCIAL 2</vt:lpstr>
      <vt:lpstr>LIMPIEZA DE DATOS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PARCIAL 2</dc:title>
  <dc:creator>josdanielmg8@gmail.com</dc:creator>
  <cp:lastModifiedBy>josdanielmg8@gmail.com</cp:lastModifiedBy>
  <cp:revision>4</cp:revision>
  <dcterms:created xsi:type="dcterms:W3CDTF">2022-11-05T00:30:16Z</dcterms:created>
  <dcterms:modified xsi:type="dcterms:W3CDTF">2022-11-05T00:50:37Z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