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ra" panose="020B060402020202020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1cc763ba_1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1cc763ba_1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1cc763ba_1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1cc763ba_1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a1cc763ba_1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a1cc763ba_1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1cc763b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1cc763b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c5691d68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c5691d68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Bajo valor, portable, lviano, pequeño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c5691d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c5691d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modo de contexto, cuando visitamos la fundacion identificamos que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 personas nunca pensamos en esto hasta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 ocurren problemas, es algo tan cotidiano y tan intrínseco en nosotros como respirar, y que cuando falta, la calidad de vida se ve deteriorada notoriamente, esto es el equilibrio o estabilidad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equilibrio no es mas que la capacidad de las personas a mantenerse en una posicion estable, y al moverse, ser capaz de volver al punto de estabilidad.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mantener el equilibrio es necesario por una parte conseguir un campo visual estable, coordinando los movimientos cefálicos y por otra, mantener el tono muscular, coordinando los movimientos de la musculatura esquelética con el fin de que el centro de gravedad quede dentro de la base de sustentación.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mencionaba, muchos de nosotros no pensamos ni sabemos lo importante que es el equilibrio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dia a dia. Esto nos permite pararnos, caminar, mantenernos de pie, sacar la ropa del armario y un sin fin de actividades en la que el equilibrio es fundamental.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Pacientes en los que conocer la causa no es suficiente y en los que es necesario conocer como esta afecta a su vida diaria, saber que alteraciones existen para basar en ellas el tratamiento y evaluar los resultados del mismo: Alteración del equilibrio tras traumatismos cráneo-encefálicos, accidentes vasculares cerebrales, alteraciones del equilibrio en relación con la edad.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c5691d68_8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c5691d68_8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sobrecarga en una de las extremidades inferiores puede causar problemas en tobillos, rodillas, caderas, espalda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Posibilidad de caída, sobre todo ante superficies irregulares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1cc763ba_1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1cc763ba_1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modo de contexto, cuando visitamos la fundacion identificamos que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 personas nunca pensamos en esto hasta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 ocurren problemas, es algo tan cotidiano y tan intrínseco en nosotros como respirar, y que cuando falta, la calidad de vida se ve deteriorada notoriamente, esto es el equilibrio o estabilidad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equilibrio no es mas que la capacidad de las personas a mantenerse en una posicion estable, y al moverse, ser capaz de volver al punto de estabilidad.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mantener el equilibrio es necesario por una parte conseguir un campo visual estable, coordinando los movimientos cefálicos y por otra, mantener el tono muscular, coordinando los movimientos de la musculatura esquelética con el fin de que el centro de gravedad quede dentro de la base de sustentación.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mencionaba, muchos de nosotros no pensamos ni sabemos lo importante que es el equilibrio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dia a dia. Esto nos permite pararnos, caminar, mantenernos de pie, sacar la ropa del armario y un sin fin de actividades en la que el equilibrio es fundamental.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Pacientes en los que conocer la causa no es suficiente y en los que es necesario conocer como esta afecta a su vida diaria, saber que alteraciones existen para basar en ellas el tratamiento y evaluar los resultados del mismo: Alteración del equilibrio tras traumatismos cráneo-encefálicos, accidentes vasculares cerebrales, alteraciones del equilibrio en relación con la edad.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c5691d68_8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c5691d68_8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posturografía es un método de gran utilidad para cuantificar el estado funcional del paciente que ya ha sido diagnosticado por otros métodos y que aumenta las posibililidades de identificación de las alteraciones del equilibrio.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las técnicas que permiten la valoración objetiva del control postural, la posturografía es aquella que lo estudia a través de los movimientos del centro de presión, proyección del centro de gravedad del cuerpo, sobre una plataforma dinamométrica.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Hablar sobre sistemas existentes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1cc763ba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1cc763ba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posturografía es un método de gran utilidad para cuantificar el estado funcional del paciente que ya ha sido diagnosticado por otros métodos y que aumenta las posibililidades de identificación de las alteraciones del equilibrio.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las técnicas que permiten la valoración objetiva del control postural, la posturografía es aquella que lo estudia a través de los movimientos del centro de presión, proyección del centro de gravedad del cuerpo, sobre una plataforma dinamométrica.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Hablar sobre sistemas existentes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c5691d6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c5691d6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1cc763ba_1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1cc763ba_1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1cc763ba_1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1cc763ba_1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Bajo valor, portable, lviano, pequeño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 idx="4294967295"/>
          </p:nvPr>
        </p:nvSpPr>
        <p:spPr>
          <a:xfrm>
            <a:off x="582100" y="1691475"/>
            <a:ext cx="663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SISPO</a:t>
            </a: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highlight>
                  <a:srgbClr val="FFFF00"/>
                </a:highlight>
              </a:rPr>
              <a:t>Sistema de Posturografía</a:t>
            </a:r>
            <a:endParaRPr sz="3000" i="1">
              <a:highlight>
                <a:srgbClr val="FFFF00"/>
              </a:highlight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154600" y="63325"/>
            <a:ext cx="856125" cy="856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825" y="182298"/>
            <a:ext cx="1854525" cy="6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>
            <a:spLocks noGrp="1"/>
          </p:cNvSpPr>
          <p:nvPr>
            <p:ph type="subTitle" idx="4294967295"/>
          </p:nvPr>
        </p:nvSpPr>
        <p:spPr>
          <a:xfrm>
            <a:off x="7136675" y="3891850"/>
            <a:ext cx="2495100" cy="16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Eduardo Carrasco.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Bastián Díaz.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Marcelo Marin.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Daniel Montecino.</a:t>
            </a:r>
            <a:endParaRPr sz="1400" b="1"/>
          </a:p>
        </p:txBody>
      </p:sp>
      <p:cxnSp>
        <p:nvCxnSpPr>
          <p:cNvPr id="76" name="Google Shape;76;p12"/>
          <p:cNvCxnSpPr/>
          <p:nvPr/>
        </p:nvCxnSpPr>
        <p:spPr>
          <a:xfrm rot="10800000" flipH="1">
            <a:off x="-23800" y="1026650"/>
            <a:ext cx="3154200" cy="33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" name="Google Shape;77;p12"/>
          <p:cNvPicPr preferRelativeResize="0"/>
          <p:nvPr/>
        </p:nvPicPr>
        <p:blipFill rotWithShape="1">
          <a:blip r:embed="rId5">
            <a:alphaModFix amt="8000"/>
          </a:blip>
          <a:srcRect r="59993"/>
          <a:stretch/>
        </p:blipFill>
        <p:spPr>
          <a:xfrm>
            <a:off x="2745912" y="97325"/>
            <a:ext cx="3076563" cy="4699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2"/>
          <p:cNvCxnSpPr/>
          <p:nvPr/>
        </p:nvCxnSpPr>
        <p:spPr>
          <a:xfrm rot="10800000" flipH="1">
            <a:off x="5409225" y="993525"/>
            <a:ext cx="3734700" cy="33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8661275" y="1497125"/>
            <a:ext cx="477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74" y="866175"/>
            <a:ext cx="3807701" cy="388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1"/>
          <p:cNvCxnSpPr/>
          <p:nvPr/>
        </p:nvCxnSpPr>
        <p:spPr>
          <a:xfrm>
            <a:off x="-3300" y="59747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1"/>
          <p:cNvSpPr/>
          <p:nvPr/>
        </p:nvSpPr>
        <p:spPr>
          <a:xfrm>
            <a:off x="381750" y="146725"/>
            <a:ext cx="927600" cy="914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639724" y="412853"/>
            <a:ext cx="411872" cy="381814"/>
            <a:chOff x="5972700" y="2330200"/>
            <a:chExt cx="411625" cy="387275"/>
          </a:xfrm>
        </p:grpSpPr>
        <p:sp>
          <p:nvSpPr>
            <p:cNvPr id="195" name="Google Shape;195;p2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 amt="56000"/>
          </a:blip>
          <a:srcRect r="59993"/>
          <a:stretch/>
        </p:blipFill>
        <p:spPr>
          <a:xfrm>
            <a:off x="6748725" y="421452"/>
            <a:ext cx="2484125" cy="3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 amt="37000"/>
          </a:blip>
          <a:srcRect r="59993"/>
          <a:stretch/>
        </p:blipFill>
        <p:spPr>
          <a:xfrm>
            <a:off x="6748725" y="421452"/>
            <a:ext cx="2484125" cy="3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subTitle" idx="4294967295"/>
          </p:nvPr>
        </p:nvSpPr>
        <p:spPr>
          <a:xfrm>
            <a:off x="1191375" y="2179350"/>
            <a:ext cx="559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Demostración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subTitle" idx="4294967295"/>
          </p:nvPr>
        </p:nvSpPr>
        <p:spPr>
          <a:xfrm>
            <a:off x="2775625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Alguna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pregunta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210" name="Google Shape;210;p2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Gracias!</a:t>
            </a:r>
            <a:endParaRPr sz="6000"/>
          </a:p>
        </p:txBody>
      </p:sp>
      <p:cxnSp>
        <p:nvCxnSpPr>
          <p:cNvPr id="212" name="Google Shape;212;p2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3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5" name="Google Shape;215;p2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9A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 amt="37000"/>
          </a:blip>
          <a:srcRect r="59993"/>
          <a:stretch/>
        </p:blipFill>
        <p:spPr>
          <a:xfrm>
            <a:off x="2846575" y="182300"/>
            <a:ext cx="2897549" cy="44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>
            <a:spLocks noGrp="1"/>
          </p:cNvSpPr>
          <p:nvPr>
            <p:ph type="subTitle" idx="4294967295"/>
          </p:nvPr>
        </p:nvSpPr>
        <p:spPr>
          <a:xfrm>
            <a:off x="582100" y="2546475"/>
            <a:ext cx="559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Sistema de Posturografía.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4" name="Google Shape;224;p24"/>
          <p:cNvSpPr txBox="1">
            <a:spLocks noGrp="1"/>
          </p:cNvSpPr>
          <p:nvPr>
            <p:ph type="ctrTitle" idx="4294967295"/>
          </p:nvPr>
        </p:nvSpPr>
        <p:spPr>
          <a:xfrm>
            <a:off x="582100" y="1691475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SISPO</a:t>
            </a:r>
            <a:endParaRPr sz="6000"/>
          </a:p>
        </p:txBody>
      </p:sp>
      <p:cxnSp>
        <p:nvCxnSpPr>
          <p:cNvPr id="225" name="Google Shape;225;p24"/>
          <p:cNvCxnSpPr/>
          <p:nvPr/>
        </p:nvCxnSpPr>
        <p:spPr>
          <a:xfrm rot="10800000" flipH="1">
            <a:off x="0" y="1128475"/>
            <a:ext cx="3276000" cy="9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27" name="Google Shape;227;p24"/>
          <p:cNvCxnSpPr/>
          <p:nvPr/>
        </p:nvCxnSpPr>
        <p:spPr>
          <a:xfrm rot="10800000" flipH="1">
            <a:off x="5626625" y="1098775"/>
            <a:ext cx="3465300" cy="2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cxnSp>
      <p:sp>
        <p:nvSpPr>
          <p:cNvPr id="228" name="Google Shape;228;p24"/>
          <p:cNvSpPr txBox="1">
            <a:spLocks noGrp="1"/>
          </p:cNvSpPr>
          <p:nvPr>
            <p:ph type="subTitle" idx="4294967295"/>
          </p:nvPr>
        </p:nvSpPr>
        <p:spPr>
          <a:xfrm>
            <a:off x="7136675" y="3891850"/>
            <a:ext cx="2495100" cy="16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Eduardo Carrasco.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Bastián Díaz.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Marcelo Marin.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Daniel Montecino.</a:t>
            </a:r>
            <a:endParaRPr sz="1400" b="1"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4">
            <a:alphaModFix amt="52999"/>
          </a:blip>
          <a:stretch>
            <a:fillRect/>
          </a:stretch>
        </p:blipFill>
        <p:spPr>
          <a:xfrm>
            <a:off x="205213" y="182306"/>
            <a:ext cx="857250" cy="85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230" name="Google Shape;2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825" y="182298"/>
            <a:ext cx="1854525" cy="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1255225" y="792675"/>
            <a:ext cx="7048500" cy="1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 de posturografía </a:t>
            </a:r>
            <a:r>
              <a:rPr lang="en" sz="3000" b="1">
                <a:highlight>
                  <a:srgbClr val="FFFF00"/>
                </a:highlight>
              </a:rPr>
              <a:t>pequeño</a:t>
            </a:r>
            <a:r>
              <a:rPr lang="en" sz="3000">
                <a:highlight>
                  <a:srgbClr val="FFFF00"/>
                </a:highlight>
              </a:rPr>
              <a:t>, </a:t>
            </a:r>
            <a:r>
              <a:rPr lang="en" sz="3000" b="1">
                <a:highlight>
                  <a:srgbClr val="FFFF00"/>
                </a:highlight>
              </a:rPr>
              <a:t>portable</a:t>
            </a:r>
            <a:r>
              <a:rPr lang="en" sz="3000" b="1"/>
              <a:t> </a:t>
            </a:r>
            <a:r>
              <a:rPr lang="en" sz="3000"/>
              <a:t>y de </a:t>
            </a:r>
            <a:r>
              <a:rPr lang="en" sz="3000" b="1">
                <a:highlight>
                  <a:srgbClr val="FFFF00"/>
                </a:highlight>
              </a:rPr>
              <a:t>bajo costo</a:t>
            </a:r>
            <a:r>
              <a:rPr lang="en" sz="3000">
                <a:highlight>
                  <a:srgbClr val="FFFF00"/>
                </a:highlight>
              </a:rPr>
              <a:t>.</a:t>
            </a:r>
            <a:endParaRPr sz="3000">
              <a:highlight>
                <a:srgbClr val="FFFF00"/>
              </a:highlight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613" y="2277100"/>
            <a:ext cx="3964776" cy="25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5"/>
          <p:cNvCxnSpPr/>
          <p:nvPr/>
        </p:nvCxnSpPr>
        <p:spPr>
          <a:xfrm>
            <a:off x="-3300" y="59747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5"/>
          <p:cNvSpPr/>
          <p:nvPr/>
        </p:nvSpPr>
        <p:spPr>
          <a:xfrm>
            <a:off x="381750" y="146725"/>
            <a:ext cx="927600" cy="914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5"/>
          <p:cNvGrpSpPr/>
          <p:nvPr/>
        </p:nvGrpSpPr>
        <p:grpSpPr>
          <a:xfrm>
            <a:off x="639724" y="412853"/>
            <a:ext cx="411872" cy="381814"/>
            <a:chOff x="5972700" y="2330200"/>
            <a:chExt cx="411625" cy="387275"/>
          </a:xfrm>
        </p:grpSpPr>
        <p:sp>
          <p:nvSpPr>
            <p:cNvPr id="240" name="Google Shape;240;p2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-895775" y="16550"/>
            <a:ext cx="6806626" cy="51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3"/>
          <p:cNvCxnSpPr/>
          <p:nvPr/>
        </p:nvCxnSpPr>
        <p:spPr>
          <a:xfrm rot="10800000" flipH="1">
            <a:off x="4709400" y="1435575"/>
            <a:ext cx="4434600" cy="1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4745125" y="1773325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Estabilidad</a:t>
            </a:r>
            <a:endParaRPr sz="600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6660725" y="2513713"/>
            <a:ext cx="2431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</a:rPr>
              <a:t>Corporal</a:t>
            </a:r>
            <a:endParaRPr sz="3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172125" y="1520130"/>
            <a:ext cx="1667825" cy="2940498"/>
          </a:xfrm>
          <a:custGeom>
            <a:avLst/>
            <a:gdLst/>
            <a:ahLst/>
            <a:cxnLst/>
            <a:rect l="l" t="t" r="r" b="b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1653763" y="4055931"/>
            <a:ext cx="406254" cy="333939"/>
            <a:chOff x="5382800" y="412975"/>
            <a:chExt cx="433800" cy="433800"/>
          </a:xfrm>
        </p:grpSpPr>
        <p:sp>
          <p:nvSpPr>
            <p:cNvPr id="95" name="Google Shape;95;p1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559216" y="2747135"/>
            <a:ext cx="406254" cy="333939"/>
            <a:chOff x="5382800" y="412975"/>
            <a:chExt cx="433800" cy="433800"/>
          </a:xfrm>
        </p:grpSpPr>
        <p:sp>
          <p:nvSpPr>
            <p:cNvPr id="99" name="Google Shape;99;p1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3665943" y="2489658"/>
            <a:ext cx="406254" cy="333939"/>
            <a:chOff x="5382800" y="412975"/>
            <a:chExt cx="433800" cy="433800"/>
          </a:xfrm>
        </p:grpSpPr>
        <p:sp>
          <p:nvSpPr>
            <p:cNvPr id="103" name="Google Shape;103;p1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1599404" y="3401533"/>
            <a:ext cx="406254" cy="333939"/>
            <a:chOff x="5382800" y="412975"/>
            <a:chExt cx="433800" cy="433800"/>
          </a:xfrm>
        </p:grpSpPr>
        <p:sp>
          <p:nvSpPr>
            <p:cNvPr id="107" name="Google Shape;107;p1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3075160" y="1582518"/>
            <a:ext cx="1563000" cy="286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546" y="42419"/>
                </a:moveTo>
                <a:cubicBezTo>
                  <a:pt x="31546" y="42513"/>
                  <a:pt x="31340" y="42513"/>
                  <a:pt x="31134" y="42608"/>
                </a:cubicBezTo>
                <a:cubicBezTo>
                  <a:pt x="30927" y="42608"/>
                  <a:pt x="30721" y="42608"/>
                  <a:pt x="30515" y="42608"/>
                </a:cubicBezTo>
                <a:cubicBezTo>
                  <a:pt x="30309" y="42608"/>
                  <a:pt x="30103" y="42702"/>
                  <a:pt x="29896" y="42702"/>
                </a:cubicBezTo>
                <a:cubicBezTo>
                  <a:pt x="29896" y="42702"/>
                  <a:pt x="29690" y="42702"/>
                  <a:pt x="29484" y="42702"/>
                </a:cubicBezTo>
                <a:cubicBezTo>
                  <a:pt x="29278" y="42608"/>
                  <a:pt x="29072" y="42608"/>
                  <a:pt x="28865" y="42608"/>
                </a:cubicBezTo>
                <a:cubicBezTo>
                  <a:pt x="28659" y="42608"/>
                  <a:pt x="28453" y="42608"/>
                  <a:pt x="28453" y="42608"/>
                </a:cubicBezTo>
                <a:cubicBezTo>
                  <a:pt x="28041" y="42513"/>
                  <a:pt x="27835" y="42513"/>
                  <a:pt x="27628" y="42513"/>
                </a:cubicBezTo>
                <a:cubicBezTo>
                  <a:pt x="27422" y="42513"/>
                  <a:pt x="27216" y="42419"/>
                  <a:pt x="27216" y="42419"/>
                </a:cubicBezTo>
                <a:cubicBezTo>
                  <a:pt x="27216" y="42419"/>
                  <a:pt x="27422" y="42513"/>
                  <a:pt x="27422" y="42513"/>
                </a:cubicBezTo>
                <a:cubicBezTo>
                  <a:pt x="27628" y="42608"/>
                  <a:pt x="27835" y="42702"/>
                  <a:pt x="28247" y="42796"/>
                </a:cubicBezTo>
                <a:cubicBezTo>
                  <a:pt x="28453" y="42890"/>
                  <a:pt x="28865" y="42985"/>
                  <a:pt x="29278" y="42985"/>
                </a:cubicBezTo>
                <a:cubicBezTo>
                  <a:pt x="29484" y="42985"/>
                  <a:pt x="29690" y="42985"/>
                  <a:pt x="29896" y="43079"/>
                </a:cubicBezTo>
                <a:cubicBezTo>
                  <a:pt x="30309" y="43079"/>
                  <a:pt x="30515" y="42985"/>
                  <a:pt x="30721" y="42985"/>
                </a:cubicBezTo>
                <a:cubicBezTo>
                  <a:pt x="30927" y="42985"/>
                  <a:pt x="31134" y="42985"/>
                  <a:pt x="31546" y="42890"/>
                </a:cubicBezTo>
                <a:cubicBezTo>
                  <a:pt x="31752" y="42890"/>
                  <a:pt x="31958" y="42796"/>
                  <a:pt x="31958" y="42702"/>
                </a:cubicBezTo>
                <a:cubicBezTo>
                  <a:pt x="32164" y="42608"/>
                  <a:pt x="32371" y="42608"/>
                  <a:pt x="32577" y="42513"/>
                </a:cubicBezTo>
                <a:cubicBezTo>
                  <a:pt x="32577" y="42419"/>
                  <a:pt x="32783" y="42325"/>
                  <a:pt x="32783" y="42230"/>
                </a:cubicBezTo>
                <a:cubicBezTo>
                  <a:pt x="33195" y="41948"/>
                  <a:pt x="33195" y="41759"/>
                  <a:pt x="33195" y="41759"/>
                </a:cubicBezTo>
                <a:cubicBezTo>
                  <a:pt x="33195" y="41759"/>
                  <a:pt x="32783" y="41948"/>
                  <a:pt x="32371" y="42136"/>
                </a:cubicBezTo>
                <a:cubicBezTo>
                  <a:pt x="32164" y="42230"/>
                  <a:pt x="31958" y="42325"/>
                  <a:pt x="31546" y="42419"/>
                </a:cubicBezTo>
                <a:close/>
                <a:moveTo>
                  <a:pt x="56907" y="24886"/>
                </a:moveTo>
                <a:cubicBezTo>
                  <a:pt x="56907" y="24886"/>
                  <a:pt x="56907" y="25074"/>
                  <a:pt x="56907" y="25357"/>
                </a:cubicBezTo>
                <a:cubicBezTo>
                  <a:pt x="57113" y="25734"/>
                  <a:pt x="57113" y="26111"/>
                  <a:pt x="57113" y="26677"/>
                </a:cubicBezTo>
                <a:cubicBezTo>
                  <a:pt x="57113" y="27148"/>
                  <a:pt x="57113" y="27808"/>
                  <a:pt x="56907" y="28468"/>
                </a:cubicBezTo>
                <a:cubicBezTo>
                  <a:pt x="56907" y="28750"/>
                  <a:pt x="56907" y="29128"/>
                  <a:pt x="56701" y="29410"/>
                </a:cubicBezTo>
                <a:cubicBezTo>
                  <a:pt x="56701" y="29787"/>
                  <a:pt x="56288" y="30070"/>
                  <a:pt x="56082" y="30353"/>
                </a:cubicBezTo>
                <a:cubicBezTo>
                  <a:pt x="55670" y="31013"/>
                  <a:pt x="55051" y="31673"/>
                  <a:pt x="54226" y="32238"/>
                </a:cubicBezTo>
                <a:cubicBezTo>
                  <a:pt x="53608" y="32804"/>
                  <a:pt x="52783" y="33275"/>
                  <a:pt x="51958" y="33652"/>
                </a:cubicBezTo>
                <a:cubicBezTo>
                  <a:pt x="51134" y="33935"/>
                  <a:pt x="50309" y="34218"/>
                  <a:pt x="49690" y="34312"/>
                </a:cubicBezTo>
                <a:cubicBezTo>
                  <a:pt x="49278" y="34312"/>
                  <a:pt x="49072" y="34406"/>
                  <a:pt x="48865" y="34406"/>
                </a:cubicBezTo>
                <a:cubicBezTo>
                  <a:pt x="48865" y="34406"/>
                  <a:pt x="48659" y="34406"/>
                  <a:pt x="48659" y="34406"/>
                </a:cubicBezTo>
                <a:cubicBezTo>
                  <a:pt x="48659" y="34406"/>
                  <a:pt x="48865" y="34406"/>
                  <a:pt x="48865" y="34406"/>
                </a:cubicBezTo>
                <a:cubicBezTo>
                  <a:pt x="49072" y="34406"/>
                  <a:pt x="49484" y="34406"/>
                  <a:pt x="49690" y="34406"/>
                </a:cubicBezTo>
                <a:cubicBezTo>
                  <a:pt x="50309" y="34312"/>
                  <a:pt x="51340" y="34124"/>
                  <a:pt x="52164" y="33747"/>
                </a:cubicBezTo>
                <a:cubicBezTo>
                  <a:pt x="53195" y="33369"/>
                  <a:pt x="54020" y="32898"/>
                  <a:pt x="54845" y="32333"/>
                </a:cubicBezTo>
                <a:cubicBezTo>
                  <a:pt x="55463" y="31767"/>
                  <a:pt x="56288" y="31201"/>
                  <a:pt x="56701" y="30542"/>
                </a:cubicBezTo>
                <a:cubicBezTo>
                  <a:pt x="57113" y="30164"/>
                  <a:pt x="57319" y="29787"/>
                  <a:pt x="57319" y="29505"/>
                </a:cubicBezTo>
                <a:cubicBezTo>
                  <a:pt x="57525" y="29128"/>
                  <a:pt x="57525" y="28750"/>
                  <a:pt x="57525" y="28468"/>
                </a:cubicBezTo>
                <a:cubicBezTo>
                  <a:pt x="57731" y="27808"/>
                  <a:pt x="57525" y="27148"/>
                  <a:pt x="57525" y="26677"/>
                </a:cubicBezTo>
                <a:cubicBezTo>
                  <a:pt x="57319" y="25640"/>
                  <a:pt x="56907" y="24886"/>
                  <a:pt x="56907" y="24886"/>
                </a:cubicBezTo>
                <a:close/>
                <a:moveTo>
                  <a:pt x="60000" y="37989"/>
                </a:moveTo>
                <a:cubicBezTo>
                  <a:pt x="60000" y="37423"/>
                  <a:pt x="60000" y="37046"/>
                  <a:pt x="60000" y="36763"/>
                </a:cubicBezTo>
                <a:cubicBezTo>
                  <a:pt x="59793" y="36386"/>
                  <a:pt x="59793" y="36292"/>
                  <a:pt x="59793" y="36292"/>
                </a:cubicBezTo>
                <a:cubicBezTo>
                  <a:pt x="59793" y="36292"/>
                  <a:pt x="59793" y="36386"/>
                  <a:pt x="59793" y="36763"/>
                </a:cubicBezTo>
                <a:cubicBezTo>
                  <a:pt x="59793" y="37046"/>
                  <a:pt x="59587" y="37423"/>
                  <a:pt x="59587" y="37989"/>
                </a:cubicBezTo>
                <a:cubicBezTo>
                  <a:pt x="59587" y="38460"/>
                  <a:pt x="59587" y="39025"/>
                  <a:pt x="59587" y="39685"/>
                </a:cubicBezTo>
                <a:cubicBezTo>
                  <a:pt x="59381" y="40345"/>
                  <a:pt x="59381" y="41005"/>
                  <a:pt x="59381" y="41665"/>
                </a:cubicBezTo>
                <a:cubicBezTo>
                  <a:pt x="59381" y="42325"/>
                  <a:pt x="59381" y="42985"/>
                  <a:pt x="59587" y="43644"/>
                </a:cubicBezTo>
                <a:cubicBezTo>
                  <a:pt x="59587" y="44304"/>
                  <a:pt x="59587" y="44870"/>
                  <a:pt x="59587" y="45341"/>
                </a:cubicBezTo>
                <a:cubicBezTo>
                  <a:pt x="59587" y="45907"/>
                  <a:pt x="59793" y="46284"/>
                  <a:pt x="59793" y="46567"/>
                </a:cubicBezTo>
                <a:cubicBezTo>
                  <a:pt x="59793" y="46944"/>
                  <a:pt x="59793" y="47038"/>
                  <a:pt x="59793" y="47038"/>
                </a:cubicBezTo>
                <a:cubicBezTo>
                  <a:pt x="59793" y="47038"/>
                  <a:pt x="59793" y="46944"/>
                  <a:pt x="60000" y="46567"/>
                </a:cubicBezTo>
                <a:cubicBezTo>
                  <a:pt x="60000" y="46284"/>
                  <a:pt x="60000" y="45907"/>
                  <a:pt x="60000" y="45341"/>
                </a:cubicBezTo>
                <a:cubicBezTo>
                  <a:pt x="60206" y="44870"/>
                  <a:pt x="60206" y="44304"/>
                  <a:pt x="60206" y="43644"/>
                </a:cubicBezTo>
                <a:cubicBezTo>
                  <a:pt x="60206" y="42985"/>
                  <a:pt x="60206" y="42325"/>
                  <a:pt x="60206" y="41665"/>
                </a:cubicBezTo>
                <a:cubicBezTo>
                  <a:pt x="60206" y="41005"/>
                  <a:pt x="60206" y="40345"/>
                  <a:pt x="60206" y="39685"/>
                </a:cubicBezTo>
                <a:cubicBezTo>
                  <a:pt x="60206" y="39025"/>
                  <a:pt x="60206" y="38460"/>
                  <a:pt x="60000" y="37989"/>
                </a:cubicBezTo>
                <a:close/>
                <a:moveTo>
                  <a:pt x="54845" y="84933"/>
                </a:moveTo>
                <a:cubicBezTo>
                  <a:pt x="52783" y="83896"/>
                  <a:pt x="49278" y="84084"/>
                  <a:pt x="47422" y="85027"/>
                </a:cubicBezTo>
                <a:cubicBezTo>
                  <a:pt x="47628" y="85027"/>
                  <a:pt x="47835" y="84933"/>
                  <a:pt x="48041" y="84933"/>
                </a:cubicBezTo>
                <a:cubicBezTo>
                  <a:pt x="50103" y="84461"/>
                  <a:pt x="52783" y="84556"/>
                  <a:pt x="54845" y="84933"/>
                </a:cubicBezTo>
                <a:close/>
                <a:moveTo>
                  <a:pt x="53608" y="118774"/>
                </a:moveTo>
                <a:cubicBezTo>
                  <a:pt x="53402" y="118586"/>
                  <a:pt x="53195" y="118397"/>
                  <a:pt x="52989" y="118208"/>
                </a:cubicBezTo>
                <a:cubicBezTo>
                  <a:pt x="52783" y="117831"/>
                  <a:pt x="52783" y="117360"/>
                  <a:pt x="52989" y="116889"/>
                </a:cubicBezTo>
                <a:cubicBezTo>
                  <a:pt x="53195" y="116040"/>
                  <a:pt x="53608" y="115286"/>
                  <a:pt x="54020" y="114532"/>
                </a:cubicBezTo>
                <a:cubicBezTo>
                  <a:pt x="54226" y="113872"/>
                  <a:pt x="54432" y="113307"/>
                  <a:pt x="54432" y="112835"/>
                </a:cubicBezTo>
                <a:cubicBezTo>
                  <a:pt x="54432" y="112647"/>
                  <a:pt x="54226" y="112647"/>
                  <a:pt x="54226" y="112835"/>
                </a:cubicBezTo>
                <a:cubicBezTo>
                  <a:pt x="54226" y="113307"/>
                  <a:pt x="54020" y="113872"/>
                  <a:pt x="53608" y="114532"/>
                </a:cubicBezTo>
                <a:cubicBezTo>
                  <a:pt x="53195" y="115192"/>
                  <a:pt x="52577" y="116040"/>
                  <a:pt x="52371" y="116889"/>
                </a:cubicBezTo>
                <a:cubicBezTo>
                  <a:pt x="52164" y="117360"/>
                  <a:pt x="52164" y="117831"/>
                  <a:pt x="52371" y="118303"/>
                </a:cubicBezTo>
                <a:cubicBezTo>
                  <a:pt x="52577" y="118491"/>
                  <a:pt x="52783" y="118774"/>
                  <a:pt x="53195" y="118963"/>
                </a:cubicBezTo>
                <a:cubicBezTo>
                  <a:pt x="53608" y="119151"/>
                  <a:pt x="54226" y="119245"/>
                  <a:pt x="54845" y="119245"/>
                </a:cubicBezTo>
                <a:cubicBezTo>
                  <a:pt x="55257" y="119340"/>
                  <a:pt x="55876" y="119245"/>
                  <a:pt x="56494" y="119245"/>
                </a:cubicBezTo>
                <a:cubicBezTo>
                  <a:pt x="56701" y="119245"/>
                  <a:pt x="56907" y="119245"/>
                  <a:pt x="57113" y="119151"/>
                </a:cubicBezTo>
                <a:cubicBezTo>
                  <a:pt x="57525" y="119151"/>
                  <a:pt x="57731" y="119057"/>
                  <a:pt x="57938" y="118963"/>
                </a:cubicBezTo>
                <a:cubicBezTo>
                  <a:pt x="58350" y="118774"/>
                  <a:pt x="58762" y="118586"/>
                  <a:pt x="58762" y="118303"/>
                </a:cubicBezTo>
                <a:cubicBezTo>
                  <a:pt x="58969" y="118114"/>
                  <a:pt x="58969" y="117831"/>
                  <a:pt x="58969" y="117643"/>
                </a:cubicBezTo>
                <a:cubicBezTo>
                  <a:pt x="58969" y="117172"/>
                  <a:pt x="58762" y="116700"/>
                  <a:pt x="58556" y="116323"/>
                </a:cubicBezTo>
                <a:cubicBezTo>
                  <a:pt x="58350" y="115946"/>
                  <a:pt x="58144" y="115569"/>
                  <a:pt x="57938" y="115286"/>
                </a:cubicBezTo>
                <a:cubicBezTo>
                  <a:pt x="57731" y="114909"/>
                  <a:pt x="57525" y="114626"/>
                  <a:pt x="57525" y="114344"/>
                </a:cubicBezTo>
                <a:cubicBezTo>
                  <a:pt x="57319" y="114061"/>
                  <a:pt x="57319" y="113778"/>
                  <a:pt x="57319" y="113589"/>
                </a:cubicBezTo>
                <a:cubicBezTo>
                  <a:pt x="57113" y="113212"/>
                  <a:pt x="57113" y="113212"/>
                  <a:pt x="57113" y="113589"/>
                </a:cubicBezTo>
                <a:cubicBezTo>
                  <a:pt x="57113" y="113778"/>
                  <a:pt x="57113" y="114061"/>
                  <a:pt x="57319" y="114344"/>
                </a:cubicBezTo>
                <a:cubicBezTo>
                  <a:pt x="57319" y="114626"/>
                  <a:pt x="57319" y="114909"/>
                  <a:pt x="57525" y="115286"/>
                </a:cubicBezTo>
                <a:cubicBezTo>
                  <a:pt x="57731" y="115663"/>
                  <a:pt x="57938" y="115946"/>
                  <a:pt x="58144" y="116417"/>
                </a:cubicBezTo>
                <a:cubicBezTo>
                  <a:pt x="58144" y="116794"/>
                  <a:pt x="58350" y="117172"/>
                  <a:pt x="58350" y="117643"/>
                </a:cubicBezTo>
                <a:cubicBezTo>
                  <a:pt x="58350" y="117831"/>
                  <a:pt x="58350" y="118020"/>
                  <a:pt x="58144" y="118303"/>
                </a:cubicBezTo>
                <a:cubicBezTo>
                  <a:pt x="58144" y="118491"/>
                  <a:pt x="57938" y="118680"/>
                  <a:pt x="57525" y="118774"/>
                </a:cubicBezTo>
                <a:cubicBezTo>
                  <a:pt x="57319" y="118868"/>
                  <a:pt x="57319" y="118868"/>
                  <a:pt x="57113" y="118868"/>
                </a:cubicBezTo>
                <a:cubicBezTo>
                  <a:pt x="56907" y="118868"/>
                  <a:pt x="56494" y="118963"/>
                  <a:pt x="56288" y="118963"/>
                </a:cubicBezTo>
                <a:cubicBezTo>
                  <a:pt x="55876" y="118963"/>
                  <a:pt x="55257" y="118963"/>
                  <a:pt x="54845" y="118963"/>
                </a:cubicBezTo>
                <a:cubicBezTo>
                  <a:pt x="54432" y="118963"/>
                  <a:pt x="54020" y="118868"/>
                  <a:pt x="53608" y="118774"/>
                </a:cubicBezTo>
                <a:close/>
                <a:moveTo>
                  <a:pt x="70721" y="34312"/>
                </a:moveTo>
                <a:cubicBezTo>
                  <a:pt x="70103" y="34218"/>
                  <a:pt x="69278" y="33935"/>
                  <a:pt x="68453" y="33652"/>
                </a:cubicBezTo>
                <a:cubicBezTo>
                  <a:pt x="67628" y="33275"/>
                  <a:pt x="66804" y="32804"/>
                  <a:pt x="66185" y="32238"/>
                </a:cubicBezTo>
                <a:cubicBezTo>
                  <a:pt x="65360" y="31673"/>
                  <a:pt x="64742" y="31013"/>
                  <a:pt x="64329" y="30353"/>
                </a:cubicBezTo>
                <a:cubicBezTo>
                  <a:pt x="64123" y="30070"/>
                  <a:pt x="63917" y="29787"/>
                  <a:pt x="63711" y="29410"/>
                </a:cubicBezTo>
                <a:cubicBezTo>
                  <a:pt x="63505" y="29128"/>
                  <a:pt x="63505" y="28750"/>
                  <a:pt x="63505" y="28468"/>
                </a:cubicBezTo>
                <a:cubicBezTo>
                  <a:pt x="63298" y="27808"/>
                  <a:pt x="63298" y="27148"/>
                  <a:pt x="63298" y="26677"/>
                </a:cubicBezTo>
                <a:cubicBezTo>
                  <a:pt x="63298" y="26111"/>
                  <a:pt x="63505" y="25734"/>
                  <a:pt x="63505" y="25357"/>
                </a:cubicBezTo>
                <a:cubicBezTo>
                  <a:pt x="63505" y="25074"/>
                  <a:pt x="63505" y="24886"/>
                  <a:pt x="63505" y="24886"/>
                </a:cubicBezTo>
                <a:cubicBezTo>
                  <a:pt x="63505" y="24886"/>
                  <a:pt x="63092" y="25640"/>
                  <a:pt x="62886" y="26677"/>
                </a:cubicBezTo>
                <a:cubicBezTo>
                  <a:pt x="62886" y="27148"/>
                  <a:pt x="62680" y="27808"/>
                  <a:pt x="62886" y="28468"/>
                </a:cubicBezTo>
                <a:cubicBezTo>
                  <a:pt x="62886" y="28750"/>
                  <a:pt x="62886" y="29128"/>
                  <a:pt x="63092" y="29505"/>
                </a:cubicBezTo>
                <a:cubicBezTo>
                  <a:pt x="63298" y="29787"/>
                  <a:pt x="63505" y="30164"/>
                  <a:pt x="63711" y="30542"/>
                </a:cubicBezTo>
                <a:cubicBezTo>
                  <a:pt x="64123" y="31201"/>
                  <a:pt x="64948" y="31767"/>
                  <a:pt x="65567" y="32333"/>
                </a:cubicBezTo>
                <a:cubicBezTo>
                  <a:pt x="66391" y="32898"/>
                  <a:pt x="67422" y="33369"/>
                  <a:pt x="68247" y="33747"/>
                </a:cubicBezTo>
                <a:cubicBezTo>
                  <a:pt x="69072" y="34124"/>
                  <a:pt x="70103" y="34312"/>
                  <a:pt x="70721" y="34406"/>
                </a:cubicBezTo>
                <a:cubicBezTo>
                  <a:pt x="71134" y="34406"/>
                  <a:pt x="71340" y="34406"/>
                  <a:pt x="71546" y="34406"/>
                </a:cubicBezTo>
                <a:cubicBezTo>
                  <a:pt x="71752" y="34406"/>
                  <a:pt x="71752" y="34406"/>
                  <a:pt x="71752" y="34406"/>
                </a:cubicBezTo>
                <a:cubicBezTo>
                  <a:pt x="71752" y="34406"/>
                  <a:pt x="71752" y="34406"/>
                  <a:pt x="71546" y="34406"/>
                </a:cubicBezTo>
                <a:cubicBezTo>
                  <a:pt x="71340" y="34406"/>
                  <a:pt x="71134" y="34312"/>
                  <a:pt x="70721" y="34312"/>
                </a:cubicBezTo>
                <a:close/>
                <a:moveTo>
                  <a:pt x="114639" y="59293"/>
                </a:moveTo>
                <a:cubicBezTo>
                  <a:pt x="115463" y="59575"/>
                  <a:pt x="116494" y="59764"/>
                  <a:pt x="117525" y="59764"/>
                </a:cubicBezTo>
                <a:cubicBezTo>
                  <a:pt x="118144" y="59764"/>
                  <a:pt x="118969" y="59764"/>
                  <a:pt x="119381" y="59481"/>
                </a:cubicBezTo>
                <a:cubicBezTo>
                  <a:pt x="120000" y="59198"/>
                  <a:pt x="119381" y="58727"/>
                  <a:pt x="118556" y="58538"/>
                </a:cubicBezTo>
                <a:cubicBezTo>
                  <a:pt x="118762" y="58633"/>
                  <a:pt x="118969" y="58633"/>
                  <a:pt x="118556" y="58538"/>
                </a:cubicBezTo>
                <a:cubicBezTo>
                  <a:pt x="115876" y="57879"/>
                  <a:pt x="114226" y="56653"/>
                  <a:pt x="111958" y="55710"/>
                </a:cubicBezTo>
                <a:cubicBezTo>
                  <a:pt x="110927" y="55239"/>
                  <a:pt x="109484" y="54673"/>
                  <a:pt x="107835" y="54579"/>
                </a:cubicBezTo>
                <a:cubicBezTo>
                  <a:pt x="107422" y="54485"/>
                  <a:pt x="106804" y="54579"/>
                  <a:pt x="106185" y="54485"/>
                </a:cubicBezTo>
                <a:cubicBezTo>
                  <a:pt x="105773" y="54391"/>
                  <a:pt x="105154" y="53731"/>
                  <a:pt x="104948" y="53448"/>
                </a:cubicBezTo>
                <a:cubicBezTo>
                  <a:pt x="103505" y="51846"/>
                  <a:pt x="102886" y="49960"/>
                  <a:pt x="101855" y="48169"/>
                </a:cubicBezTo>
                <a:cubicBezTo>
                  <a:pt x="100824" y="46095"/>
                  <a:pt x="99587" y="43739"/>
                  <a:pt x="96701" y="41948"/>
                </a:cubicBezTo>
                <a:cubicBezTo>
                  <a:pt x="95876" y="41476"/>
                  <a:pt x="94845" y="41005"/>
                  <a:pt x="94226" y="40345"/>
                </a:cubicBezTo>
                <a:cubicBezTo>
                  <a:pt x="93814" y="39874"/>
                  <a:pt x="93608" y="39308"/>
                  <a:pt x="93402" y="38743"/>
                </a:cubicBezTo>
                <a:cubicBezTo>
                  <a:pt x="92783" y="37234"/>
                  <a:pt x="92164" y="35820"/>
                  <a:pt x="91340" y="34312"/>
                </a:cubicBezTo>
                <a:cubicBezTo>
                  <a:pt x="90721" y="32898"/>
                  <a:pt x="90103" y="31484"/>
                  <a:pt x="89484" y="29976"/>
                </a:cubicBezTo>
                <a:cubicBezTo>
                  <a:pt x="89072" y="29222"/>
                  <a:pt x="89072" y="28279"/>
                  <a:pt x="88865" y="27431"/>
                </a:cubicBezTo>
                <a:cubicBezTo>
                  <a:pt x="88659" y="26865"/>
                  <a:pt x="88865" y="26394"/>
                  <a:pt x="88659" y="25828"/>
                </a:cubicBezTo>
                <a:cubicBezTo>
                  <a:pt x="88453" y="25074"/>
                  <a:pt x="88041" y="24320"/>
                  <a:pt x="87216" y="23660"/>
                </a:cubicBezTo>
                <a:cubicBezTo>
                  <a:pt x="85567" y="22152"/>
                  <a:pt x="82680" y="21115"/>
                  <a:pt x="79587" y="20455"/>
                </a:cubicBezTo>
                <a:cubicBezTo>
                  <a:pt x="77938" y="20078"/>
                  <a:pt x="76288" y="19795"/>
                  <a:pt x="74639" y="19607"/>
                </a:cubicBezTo>
                <a:cubicBezTo>
                  <a:pt x="72989" y="19418"/>
                  <a:pt x="70927" y="19324"/>
                  <a:pt x="69484" y="19041"/>
                </a:cubicBezTo>
                <a:cubicBezTo>
                  <a:pt x="68247" y="18758"/>
                  <a:pt x="67010" y="18098"/>
                  <a:pt x="66804" y="17533"/>
                </a:cubicBezTo>
                <a:cubicBezTo>
                  <a:pt x="66597" y="17156"/>
                  <a:pt x="66804" y="16779"/>
                  <a:pt x="66804" y="16402"/>
                </a:cubicBezTo>
                <a:cubicBezTo>
                  <a:pt x="66804" y="16213"/>
                  <a:pt x="66597" y="16025"/>
                  <a:pt x="66804" y="15836"/>
                </a:cubicBezTo>
                <a:cubicBezTo>
                  <a:pt x="66804" y="15648"/>
                  <a:pt x="67010" y="15648"/>
                  <a:pt x="67216" y="15459"/>
                </a:cubicBezTo>
                <a:cubicBezTo>
                  <a:pt x="68453" y="14988"/>
                  <a:pt x="69278" y="14328"/>
                  <a:pt x="70103" y="13668"/>
                </a:cubicBezTo>
                <a:cubicBezTo>
                  <a:pt x="71752" y="12254"/>
                  <a:pt x="72577" y="10652"/>
                  <a:pt x="72783" y="9049"/>
                </a:cubicBezTo>
                <a:cubicBezTo>
                  <a:pt x="73195" y="7352"/>
                  <a:pt x="73195" y="5655"/>
                  <a:pt x="71958" y="4053"/>
                </a:cubicBezTo>
                <a:cubicBezTo>
                  <a:pt x="71134" y="2827"/>
                  <a:pt x="69484" y="1791"/>
                  <a:pt x="67216" y="1131"/>
                </a:cubicBezTo>
                <a:cubicBezTo>
                  <a:pt x="64123" y="188"/>
                  <a:pt x="60412" y="0"/>
                  <a:pt x="56907" y="377"/>
                </a:cubicBezTo>
                <a:cubicBezTo>
                  <a:pt x="54226" y="565"/>
                  <a:pt x="51752" y="1225"/>
                  <a:pt x="49896" y="2168"/>
                </a:cubicBezTo>
                <a:cubicBezTo>
                  <a:pt x="47628" y="3487"/>
                  <a:pt x="46804" y="5184"/>
                  <a:pt x="46804" y="6787"/>
                </a:cubicBezTo>
                <a:cubicBezTo>
                  <a:pt x="46597" y="8389"/>
                  <a:pt x="47010" y="10086"/>
                  <a:pt x="47835" y="11594"/>
                </a:cubicBezTo>
                <a:cubicBezTo>
                  <a:pt x="48247" y="12348"/>
                  <a:pt x="49072" y="13102"/>
                  <a:pt x="49896" y="13857"/>
                </a:cubicBezTo>
                <a:cubicBezTo>
                  <a:pt x="50309" y="14139"/>
                  <a:pt x="50515" y="14422"/>
                  <a:pt x="50927" y="14705"/>
                </a:cubicBezTo>
                <a:cubicBezTo>
                  <a:pt x="51546" y="14988"/>
                  <a:pt x="52164" y="15176"/>
                  <a:pt x="52577" y="15459"/>
                </a:cubicBezTo>
                <a:cubicBezTo>
                  <a:pt x="52989" y="15742"/>
                  <a:pt x="52783" y="16025"/>
                  <a:pt x="52783" y="16307"/>
                </a:cubicBezTo>
                <a:cubicBezTo>
                  <a:pt x="52783" y="16684"/>
                  <a:pt x="52783" y="17062"/>
                  <a:pt x="52783" y="17439"/>
                </a:cubicBezTo>
                <a:cubicBezTo>
                  <a:pt x="52577" y="18004"/>
                  <a:pt x="51958" y="18570"/>
                  <a:pt x="50927" y="18853"/>
                </a:cubicBezTo>
                <a:cubicBezTo>
                  <a:pt x="49484" y="19324"/>
                  <a:pt x="47422" y="19324"/>
                  <a:pt x="45773" y="19512"/>
                </a:cubicBezTo>
                <a:cubicBezTo>
                  <a:pt x="39175" y="20267"/>
                  <a:pt x="32371" y="22152"/>
                  <a:pt x="31134" y="25451"/>
                </a:cubicBezTo>
                <a:cubicBezTo>
                  <a:pt x="30927" y="26111"/>
                  <a:pt x="30927" y="26677"/>
                  <a:pt x="30927" y="27336"/>
                </a:cubicBezTo>
                <a:cubicBezTo>
                  <a:pt x="30721" y="27714"/>
                  <a:pt x="30721" y="28185"/>
                  <a:pt x="30515" y="28562"/>
                </a:cubicBezTo>
                <a:cubicBezTo>
                  <a:pt x="30309" y="29316"/>
                  <a:pt x="30103" y="30164"/>
                  <a:pt x="29896" y="31013"/>
                </a:cubicBezTo>
                <a:cubicBezTo>
                  <a:pt x="29072" y="32615"/>
                  <a:pt x="28247" y="34218"/>
                  <a:pt x="27628" y="35915"/>
                </a:cubicBezTo>
                <a:cubicBezTo>
                  <a:pt x="27216" y="36763"/>
                  <a:pt x="26804" y="37517"/>
                  <a:pt x="26597" y="38366"/>
                </a:cubicBezTo>
                <a:cubicBezTo>
                  <a:pt x="26185" y="38931"/>
                  <a:pt x="26185" y="39497"/>
                  <a:pt x="25773" y="40062"/>
                </a:cubicBezTo>
                <a:cubicBezTo>
                  <a:pt x="24948" y="41005"/>
                  <a:pt x="23092" y="41759"/>
                  <a:pt x="22061" y="42608"/>
                </a:cubicBezTo>
                <a:cubicBezTo>
                  <a:pt x="19381" y="44587"/>
                  <a:pt x="18350" y="47038"/>
                  <a:pt x="17113" y="49206"/>
                </a:cubicBezTo>
                <a:cubicBezTo>
                  <a:pt x="16907" y="49866"/>
                  <a:pt x="16494" y="50526"/>
                  <a:pt x="16082" y="51280"/>
                </a:cubicBezTo>
                <a:cubicBezTo>
                  <a:pt x="15670" y="51846"/>
                  <a:pt x="15463" y="52505"/>
                  <a:pt x="14845" y="53165"/>
                </a:cubicBezTo>
                <a:cubicBezTo>
                  <a:pt x="14639" y="53542"/>
                  <a:pt x="14226" y="53825"/>
                  <a:pt x="13814" y="54202"/>
                </a:cubicBezTo>
                <a:cubicBezTo>
                  <a:pt x="13608" y="54391"/>
                  <a:pt x="13608" y="54391"/>
                  <a:pt x="13195" y="54485"/>
                </a:cubicBezTo>
                <a:cubicBezTo>
                  <a:pt x="12989" y="54485"/>
                  <a:pt x="12577" y="54485"/>
                  <a:pt x="12164" y="54485"/>
                </a:cubicBezTo>
                <a:cubicBezTo>
                  <a:pt x="9278" y="54768"/>
                  <a:pt x="6804" y="55993"/>
                  <a:pt x="4948" y="57030"/>
                </a:cubicBezTo>
                <a:cubicBezTo>
                  <a:pt x="4123" y="57501"/>
                  <a:pt x="3092" y="58067"/>
                  <a:pt x="1855" y="58350"/>
                </a:cubicBezTo>
                <a:cubicBezTo>
                  <a:pt x="1237" y="58538"/>
                  <a:pt x="412" y="58727"/>
                  <a:pt x="206" y="59010"/>
                </a:cubicBezTo>
                <a:cubicBezTo>
                  <a:pt x="0" y="59198"/>
                  <a:pt x="206" y="59481"/>
                  <a:pt x="618" y="59575"/>
                </a:cubicBezTo>
                <a:cubicBezTo>
                  <a:pt x="1443" y="59952"/>
                  <a:pt x="3298" y="59764"/>
                  <a:pt x="4123" y="59575"/>
                </a:cubicBezTo>
                <a:cubicBezTo>
                  <a:pt x="4742" y="59387"/>
                  <a:pt x="5360" y="59198"/>
                  <a:pt x="5773" y="59010"/>
                </a:cubicBezTo>
                <a:cubicBezTo>
                  <a:pt x="5979" y="58915"/>
                  <a:pt x="6391" y="58538"/>
                  <a:pt x="6804" y="58633"/>
                </a:cubicBezTo>
                <a:cubicBezTo>
                  <a:pt x="6804" y="58821"/>
                  <a:pt x="6391" y="59104"/>
                  <a:pt x="6185" y="59293"/>
                </a:cubicBezTo>
                <a:cubicBezTo>
                  <a:pt x="5773" y="59764"/>
                  <a:pt x="5154" y="60141"/>
                  <a:pt x="4742" y="60518"/>
                </a:cubicBezTo>
                <a:cubicBezTo>
                  <a:pt x="3711" y="61366"/>
                  <a:pt x="2474" y="62120"/>
                  <a:pt x="1443" y="62969"/>
                </a:cubicBezTo>
                <a:cubicBezTo>
                  <a:pt x="1237" y="63252"/>
                  <a:pt x="824" y="63817"/>
                  <a:pt x="1649" y="64006"/>
                </a:cubicBezTo>
                <a:cubicBezTo>
                  <a:pt x="2474" y="64194"/>
                  <a:pt x="3298" y="63629"/>
                  <a:pt x="3711" y="63440"/>
                </a:cubicBezTo>
                <a:cubicBezTo>
                  <a:pt x="4742" y="62780"/>
                  <a:pt x="5979" y="62120"/>
                  <a:pt x="6804" y="61461"/>
                </a:cubicBezTo>
                <a:cubicBezTo>
                  <a:pt x="6185" y="62215"/>
                  <a:pt x="5154" y="62969"/>
                  <a:pt x="4329" y="63723"/>
                </a:cubicBezTo>
                <a:cubicBezTo>
                  <a:pt x="3917" y="64100"/>
                  <a:pt x="3505" y="64666"/>
                  <a:pt x="3711" y="65137"/>
                </a:cubicBezTo>
                <a:cubicBezTo>
                  <a:pt x="3711" y="65514"/>
                  <a:pt x="4536" y="65608"/>
                  <a:pt x="5154" y="65420"/>
                </a:cubicBezTo>
                <a:cubicBezTo>
                  <a:pt x="6597" y="65043"/>
                  <a:pt x="7216" y="64006"/>
                  <a:pt x="7835" y="63346"/>
                </a:cubicBezTo>
                <a:cubicBezTo>
                  <a:pt x="8453" y="62780"/>
                  <a:pt x="9072" y="62026"/>
                  <a:pt x="9896" y="61461"/>
                </a:cubicBezTo>
                <a:cubicBezTo>
                  <a:pt x="9896" y="62026"/>
                  <a:pt x="9278" y="62686"/>
                  <a:pt x="8659" y="63252"/>
                </a:cubicBezTo>
                <a:cubicBezTo>
                  <a:pt x="8453" y="63629"/>
                  <a:pt x="8041" y="64006"/>
                  <a:pt x="7628" y="64477"/>
                </a:cubicBezTo>
                <a:cubicBezTo>
                  <a:pt x="7422" y="64760"/>
                  <a:pt x="7216" y="65231"/>
                  <a:pt x="7422" y="65514"/>
                </a:cubicBezTo>
                <a:cubicBezTo>
                  <a:pt x="7835" y="65891"/>
                  <a:pt x="8865" y="65797"/>
                  <a:pt x="9278" y="65514"/>
                </a:cubicBezTo>
                <a:cubicBezTo>
                  <a:pt x="9896" y="65326"/>
                  <a:pt x="10309" y="64948"/>
                  <a:pt x="10515" y="64666"/>
                </a:cubicBezTo>
                <a:cubicBezTo>
                  <a:pt x="11340" y="63817"/>
                  <a:pt x="11958" y="63063"/>
                  <a:pt x="12783" y="62215"/>
                </a:cubicBezTo>
                <a:cubicBezTo>
                  <a:pt x="12371" y="62875"/>
                  <a:pt x="11958" y="63534"/>
                  <a:pt x="11958" y="64194"/>
                </a:cubicBezTo>
                <a:cubicBezTo>
                  <a:pt x="11958" y="64571"/>
                  <a:pt x="12371" y="65137"/>
                  <a:pt x="13608" y="64760"/>
                </a:cubicBezTo>
                <a:cubicBezTo>
                  <a:pt x="14226" y="64571"/>
                  <a:pt x="14432" y="64100"/>
                  <a:pt x="14639" y="63817"/>
                </a:cubicBezTo>
                <a:cubicBezTo>
                  <a:pt x="15257" y="63157"/>
                  <a:pt x="15463" y="62498"/>
                  <a:pt x="15876" y="61838"/>
                </a:cubicBezTo>
                <a:cubicBezTo>
                  <a:pt x="16288" y="61272"/>
                  <a:pt x="17113" y="60706"/>
                  <a:pt x="17731" y="60141"/>
                </a:cubicBezTo>
                <a:cubicBezTo>
                  <a:pt x="18556" y="59293"/>
                  <a:pt x="19381" y="58444"/>
                  <a:pt x="19793" y="57596"/>
                </a:cubicBezTo>
                <a:cubicBezTo>
                  <a:pt x="20000" y="57219"/>
                  <a:pt x="20000" y="56842"/>
                  <a:pt x="19793" y="56465"/>
                </a:cubicBezTo>
                <a:cubicBezTo>
                  <a:pt x="19793" y="56370"/>
                  <a:pt x="19587" y="56370"/>
                  <a:pt x="19793" y="56276"/>
                </a:cubicBezTo>
                <a:cubicBezTo>
                  <a:pt x="19793" y="56182"/>
                  <a:pt x="20000" y="56087"/>
                  <a:pt x="20000" y="55993"/>
                </a:cubicBezTo>
                <a:cubicBezTo>
                  <a:pt x="20412" y="55710"/>
                  <a:pt x="20824" y="55522"/>
                  <a:pt x="21030" y="55239"/>
                </a:cubicBezTo>
                <a:cubicBezTo>
                  <a:pt x="22680" y="54202"/>
                  <a:pt x="24329" y="53071"/>
                  <a:pt x="25773" y="51940"/>
                </a:cubicBezTo>
                <a:cubicBezTo>
                  <a:pt x="27422" y="50714"/>
                  <a:pt x="29072" y="49395"/>
                  <a:pt x="30721" y="48075"/>
                </a:cubicBezTo>
                <a:cubicBezTo>
                  <a:pt x="32164" y="46849"/>
                  <a:pt x="33608" y="45530"/>
                  <a:pt x="34226" y="44116"/>
                </a:cubicBezTo>
                <a:cubicBezTo>
                  <a:pt x="34432" y="43362"/>
                  <a:pt x="34845" y="42608"/>
                  <a:pt x="35670" y="41948"/>
                </a:cubicBezTo>
                <a:cubicBezTo>
                  <a:pt x="36494" y="41288"/>
                  <a:pt x="37525" y="40534"/>
                  <a:pt x="38144" y="39780"/>
                </a:cubicBezTo>
                <a:cubicBezTo>
                  <a:pt x="39381" y="38460"/>
                  <a:pt x="40412" y="37046"/>
                  <a:pt x="41443" y="35726"/>
                </a:cubicBezTo>
                <a:cubicBezTo>
                  <a:pt x="41855" y="36857"/>
                  <a:pt x="42474" y="37894"/>
                  <a:pt x="43298" y="39025"/>
                </a:cubicBezTo>
                <a:cubicBezTo>
                  <a:pt x="43917" y="40251"/>
                  <a:pt x="43917" y="41476"/>
                  <a:pt x="43505" y="42608"/>
                </a:cubicBezTo>
                <a:cubicBezTo>
                  <a:pt x="42680" y="44304"/>
                  <a:pt x="41443" y="45813"/>
                  <a:pt x="39793" y="47321"/>
                </a:cubicBezTo>
                <a:cubicBezTo>
                  <a:pt x="38350" y="48829"/>
                  <a:pt x="37113" y="50432"/>
                  <a:pt x="36288" y="52034"/>
                </a:cubicBezTo>
                <a:cubicBezTo>
                  <a:pt x="34432" y="55333"/>
                  <a:pt x="34226" y="58727"/>
                  <a:pt x="35257" y="62120"/>
                </a:cubicBezTo>
                <a:cubicBezTo>
                  <a:pt x="36288" y="65514"/>
                  <a:pt x="38350" y="68813"/>
                  <a:pt x="40412" y="72113"/>
                </a:cubicBezTo>
                <a:cubicBezTo>
                  <a:pt x="42268" y="75412"/>
                  <a:pt x="44329" y="78711"/>
                  <a:pt x="44329" y="82010"/>
                </a:cubicBezTo>
                <a:cubicBezTo>
                  <a:pt x="44329" y="83424"/>
                  <a:pt x="44329" y="84744"/>
                  <a:pt x="43917" y="86064"/>
                </a:cubicBezTo>
                <a:cubicBezTo>
                  <a:pt x="43711" y="87761"/>
                  <a:pt x="42886" y="89457"/>
                  <a:pt x="42680" y="91154"/>
                </a:cubicBezTo>
                <a:cubicBezTo>
                  <a:pt x="42474" y="92945"/>
                  <a:pt x="43092" y="94642"/>
                  <a:pt x="43711" y="96339"/>
                </a:cubicBezTo>
                <a:cubicBezTo>
                  <a:pt x="44536" y="98036"/>
                  <a:pt x="45360" y="99732"/>
                  <a:pt x="46185" y="101429"/>
                </a:cubicBezTo>
                <a:cubicBezTo>
                  <a:pt x="47216" y="103126"/>
                  <a:pt x="48041" y="104823"/>
                  <a:pt x="48865" y="106614"/>
                </a:cubicBezTo>
                <a:cubicBezTo>
                  <a:pt x="49690" y="108216"/>
                  <a:pt x="50515" y="109913"/>
                  <a:pt x="50927" y="111704"/>
                </a:cubicBezTo>
                <a:cubicBezTo>
                  <a:pt x="51134" y="112081"/>
                  <a:pt x="51340" y="112458"/>
                  <a:pt x="51134" y="112835"/>
                </a:cubicBezTo>
                <a:cubicBezTo>
                  <a:pt x="50927" y="113024"/>
                  <a:pt x="50103" y="114438"/>
                  <a:pt x="49690" y="114721"/>
                </a:cubicBezTo>
                <a:cubicBezTo>
                  <a:pt x="49484" y="115003"/>
                  <a:pt x="49072" y="115286"/>
                  <a:pt x="48453" y="115663"/>
                </a:cubicBezTo>
                <a:cubicBezTo>
                  <a:pt x="47835" y="115946"/>
                  <a:pt x="47216" y="116323"/>
                  <a:pt x="46391" y="116700"/>
                </a:cubicBezTo>
                <a:cubicBezTo>
                  <a:pt x="46185" y="116889"/>
                  <a:pt x="45773" y="117172"/>
                  <a:pt x="45567" y="117360"/>
                </a:cubicBezTo>
                <a:cubicBezTo>
                  <a:pt x="45360" y="117643"/>
                  <a:pt x="45360" y="117926"/>
                  <a:pt x="45360" y="118303"/>
                </a:cubicBezTo>
                <a:cubicBezTo>
                  <a:pt x="45567" y="118586"/>
                  <a:pt x="45979" y="118868"/>
                  <a:pt x="46597" y="119057"/>
                </a:cubicBezTo>
                <a:cubicBezTo>
                  <a:pt x="47010" y="119057"/>
                  <a:pt x="47216" y="119151"/>
                  <a:pt x="47628" y="119151"/>
                </a:cubicBezTo>
                <a:cubicBezTo>
                  <a:pt x="47835" y="119245"/>
                  <a:pt x="48041" y="119245"/>
                  <a:pt x="48247" y="119245"/>
                </a:cubicBezTo>
                <a:cubicBezTo>
                  <a:pt x="48659" y="119245"/>
                  <a:pt x="48659" y="119245"/>
                  <a:pt x="48659" y="119245"/>
                </a:cubicBezTo>
                <a:cubicBezTo>
                  <a:pt x="49278" y="119245"/>
                  <a:pt x="49690" y="119245"/>
                  <a:pt x="50309" y="119340"/>
                </a:cubicBezTo>
                <a:cubicBezTo>
                  <a:pt x="50721" y="119434"/>
                  <a:pt x="51134" y="119528"/>
                  <a:pt x="51752" y="119717"/>
                </a:cubicBezTo>
                <a:cubicBezTo>
                  <a:pt x="52371" y="119811"/>
                  <a:pt x="53195" y="119905"/>
                  <a:pt x="53814" y="119905"/>
                </a:cubicBezTo>
                <a:cubicBezTo>
                  <a:pt x="54020" y="119999"/>
                  <a:pt x="54432" y="119999"/>
                  <a:pt x="54639" y="119999"/>
                </a:cubicBezTo>
                <a:cubicBezTo>
                  <a:pt x="55051" y="119999"/>
                  <a:pt x="55257" y="119999"/>
                  <a:pt x="55670" y="119999"/>
                </a:cubicBezTo>
                <a:cubicBezTo>
                  <a:pt x="56907" y="119999"/>
                  <a:pt x="58144" y="119811"/>
                  <a:pt x="59175" y="119434"/>
                </a:cubicBezTo>
                <a:cubicBezTo>
                  <a:pt x="59587" y="119245"/>
                  <a:pt x="59793" y="119151"/>
                  <a:pt x="59793" y="118963"/>
                </a:cubicBezTo>
                <a:cubicBezTo>
                  <a:pt x="60000" y="119151"/>
                  <a:pt x="60206" y="119245"/>
                  <a:pt x="60618" y="119434"/>
                </a:cubicBezTo>
                <a:cubicBezTo>
                  <a:pt x="61649" y="119811"/>
                  <a:pt x="62886" y="119999"/>
                  <a:pt x="64123" y="119999"/>
                </a:cubicBezTo>
                <a:cubicBezTo>
                  <a:pt x="64536" y="119999"/>
                  <a:pt x="64742" y="119999"/>
                  <a:pt x="65154" y="119999"/>
                </a:cubicBezTo>
                <a:cubicBezTo>
                  <a:pt x="65360" y="119999"/>
                  <a:pt x="65773" y="119999"/>
                  <a:pt x="65979" y="119905"/>
                </a:cubicBezTo>
                <a:cubicBezTo>
                  <a:pt x="66597" y="119905"/>
                  <a:pt x="67422" y="119811"/>
                  <a:pt x="68041" y="119717"/>
                </a:cubicBezTo>
                <a:cubicBezTo>
                  <a:pt x="68659" y="119528"/>
                  <a:pt x="69072" y="119434"/>
                  <a:pt x="69484" y="119340"/>
                </a:cubicBezTo>
                <a:cubicBezTo>
                  <a:pt x="70103" y="119245"/>
                  <a:pt x="70515" y="119245"/>
                  <a:pt x="71134" y="119245"/>
                </a:cubicBezTo>
                <a:cubicBezTo>
                  <a:pt x="71546" y="119245"/>
                  <a:pt x="71546" y="119245"/>
                  <a:pt x="71546" y="119245"/>
                </a:cubicBezTo>
                <a:cubicBezTo>
                  <a:pt x="71752" y="119245"/>
                  <a:pt x="71958" y="119245"/>
                  <a:pt x="72164" y="119151"/>
                </a:cubicBezTo>
                <a:cubicBezTo>
                  <a:pt x="72577" y="119151"/>
                  <a:pt x="72783" y="119057"/>
                  <a:pt x="73195" y="119057"/>
                </a:cubicBezTo>
                <a:cubicBezTo>
                  <a:pt x="73814" y="118868"/>
                  <a:pt x="74226" y="118586"/>
                  <a:pt x="74432" y="118303"/>
                </a:cubicBezTo>
                <a:cubicBezTo>
                  <a:pt x="74432" y="117926"/>
                  <a:pt x="74432" y="117643"/>
                  <a:pt x="74226" y="117360"/>
                </a:cubicBezTo>
                <a:cubicBezTo>
                  <a:pt x="74020" y="117172"/>
                  <a:pt x="73608" y="116889"/>
                  <a:pt x="73402" y="116700"/>
                </a:cubicBezTo>
                <a:cubicBezTo>
                  <a:pt x="72577" y="116323"/>
                  <a:pt x="71958" y="115946"/>
                  <a:pt x="71340" y="115663"/>
                </a:cubicBezTo>
                <a:cubicBezTo>
                  <a:pt x="70721" y="115286"/>
                  <a:pt x="70309" y="115003"/>
                  <a:pt x="70103" y="114721"/>
                </a:cubicBezTo>
                <a:cubicBezTo>
                  <a:pt x="69690" y="114438"/>
                  <a:pt x="68659" y="113024"/>
                  <a:pt x="68659" y="112930"/>
                </a:cubicBezTo>
                <a:cubicBezTo>
                  <a:pt x="68453" y="112458"/>
                  <a:pt x="68659" y="111987"/>
                  <a:pt x="68659" y="111610"/>
                </a:cubicBezTo>
                <a:cubicBezTo>
                  <a:pt x="68865" y="110761"/>
                  <a:pt x="69278" y="109913"/>
                  <a:pt x="69690" y="109065"/>
                </a:cubicBezTo>
                <a:cubicBezTo>
                  <a:pt x="70309" y="107368"/>
                  <a:pt x="71340" y="105671"/>
                  <a:pt x="72164" y="103974"/>
                </a:cubicBezTo>
                <a:cubicBezTo>
                  <a:pt x="73814" y="100581"/>
                  <a:pt x="76082" y="97187"/>
                  <a:pt x="76907" y="93794"/>
                </a:cubicBezTo>
                <a:cubicBezTo>
                  <a:pt x="77319" y="92003"/>
                  <a:pt x="76907" y="90306"/>
                  <a:pt x="76494" y="88515"/>
                </a:cubicBezTo>
                <a:cubicBezTo>
                  <a:pt x="75876" y="86818"/>
                  <a:pt x="75463" y="85121"/>
                  <a:pt x="75463" y="83424"/>
                </a:cubicBezTo>
                <a:cubicBezTo>
                  <a:pt x="75257" y="80408"/>
                  <a:pt x="76288" y="77580"/>
                  <a:pt x="77938" y="74658"/>
                </a:cubicBezTo>
                <a:cubicBezTo>
                  <a:pt x="81443" y="68059"/>
                  <a:pt x="87010" y="61366"/>
                  <a:pt x="84536" y="54485"/>
                </a:cubicBezTo>
                <a:cubicBezTo>
                  <a:pt x="83917" y="52788"/>
                  <a:pt x="83092" y="51186"/>
                  <a:pt x="81855" y="49583"/>
                </a:cubicBezTo>
                <a:cubicBezTo>
                  <a:pt x="80618" y="47981"/>
                  <a:pt x="78969" y="46567"/>
                  <a:pt x="77731" y="45058"/>
                </a:cubicBezTo>
                <a:cubicBezTo>
                  <a:pt x="76494" y="43456"/>
                  <a:pt x="75670" y="41759"/>
                  <a:pt x="76082" y="40062"/>
                </a:cubicBezTo>
                <a:cubicBezTo>
                  <a:pt x="76288" y="39402"/>
                  <a:pt x="76701" y="38837"/>
                  <a:pt x="77113" y="38177"/>
                </a:cubicBezTo>
                <a:cubicBezTo>
                  <a:pt x="77525" y="37329"/>
                  <a:pt x="77938" y="36480"/>
                  <a:pt x="78350" y="35726"/>
                </a:cubicBezTo>
                <a:cubicBezTo>
                  <a:pt x="79175" y="36952"/>
                  <a:pt x="80000" y="38083"/>
                  <a:pt x="81030" y="39308"/>
                </a:cubicBezTo>
                <a:cubicBezTo>
                  <a:pt x="81649" y="39968"/>
                  <a:pt x="82268" y="40628"/>
                  <a:pt x="83092" y="41288"/>
                </a:cubicBezTo>
                <a:cubicBezTo>
                  <a:pt x="83917" y="41853"/>
                  <a:pt x="84536" y="42419"/>
                  <a:pt x="84948" y="43079"/>
                </a:cubicBezTo>
                <a:cubicBezTo>
                  <a:pt x="85360" y="43739"/>
                  <a:pt x="85567" y="44493"/>
                  <a:pt x="85979" y="45153"/>
                </a:cubicBezTo>
                <a:cubicBezTo>
                  <a:pt x="86391" y="45813"/>
                  <a:pt x="87216" y="46472"/>
                  <a:pt x="87835" y="47132"/>
                </a:cubicBezTo>
                <a:cubicBezTo>
                  <a:pt x="89278" y="48452"/>
                  <a:pt x="90927" y="49772"/>
                  <a:pt x="92783" y="50997"/>
                </a:cubicBezTo>
                <a:cubicBezTo>
                  <a:pt x="94226" y="52223"/>
                  <a:pt x="95876" y="53354"/>
                  <a:pt x="97525" y="54579"/>
                </a:cubicBezTo>
                <a:cubicBezTo>
                  <a:pt x="98144" y="55051"/>
                  <a:pt x="98969" y="55522"/>
                  <a:pt x="99587" y="55993"/>
                </a:cubicBezTo>
                <a:cubicBezTo>
                  <a:pt x="99793" y="56087"/>
                  <a:pt x="100000" y="56182"/>
                  <a:pt x="100000" y="56276"/>
                </a:cubicBezTo>
                <a:cubicBezTo>
                  <a:pt x="100000" y="56370"/>
                  <a:pt x="100000" y="56370"/>
                  <a:pt x="100000" y="56465"/>
                </a:cubicBezTo>
                <a:cubicBezTo>
                  <a:pt x="99793" y="56653"/>
                  <a:pt x="99793" y="56842"/>
                  <a:pt x="99793" y="57030"/>
                </a:cubicBezTo>
                <a:cubicBezTo>
                  <a:pt x="99793" y="58538"/>
                  <a:pt x="101855" y="59952"/>
                  <a:pt x="103298" y="61272"/>
                </a:cubicBezTo>
                <a:cubicBezTo>
                  <a:pt x="103917" y="61838"/>
                  <a:pt x="104123" y="62498"/>
                  <a:pt x="104536" y="63157"/>
                </a:cubicBezTo>
                <a:cubicBezTo>
                  <a:pt x="104948" y="63629"/>
                  <a:pt x="105154" y="64194"/>
                  <a:pt x="105773" y="64571"/>
                </a:cubicBezTo>
                <a:cubicBezTo>
                  <a:pt x="106597" y="65043"/>
                  <a:pt x="107628" y="64854"/>
                  <a:pt x="107835" y="64289"/>
                </a:cubicBezTo>
                <a:cubicBezTo>
                  <a:pt x="107835" y="63629"/>
                  <a:pt x="107422" y="62875"/>
                  <a:pt x="107010" y="62215"/>
                </a:cubicBezTo>
                <a:cubicBezTo>
                  <a:pt x="107835" y="63063"/>
                  <a:pt x="108453" y="63817"/>
                  <a:pt x="109072" y="64571"/>
                </a:cubicBezTo>
                <a:cubicBezTo>
                  <a:pt x="109484" y="64948"/>
                  <a:pt x="109690" y="65326"/>
                  <a:pt x="110309" y="65514"/>
                </a:cubicBezTo>
                <a:cubicBezTo>
                  <a:pt x="110927" y="65797"/>
                  <a:pt x="111752" y="65891"/>
                  <a:pt x="112164" y="65514"/>
                </a:cubicBezTo>
                <a:cubicBezTo>
                  <a:pt x="112577" y="65231"/>
                  <a:pt x="112164" y="64760"/>
                  <a:pt x="111958" y="64477"/>
                </a:cubicBezTo>
                <a:cubicBezTo>
                  <a:pt x="111752" y="64100"/>
                  <a:pt x="111340" y="63723"/>
                  <a:pt x="111134" y="63252"/>
                </a:cubicBezTo>
                <a:cubicBezTo>
                  <a:pt x="110515" y="62686"/>
                  <a:pt x="109896" y="62120"/>
                  <a:pt x="109690" y="61461"/>
                </a:cubicBezTo>
                <a:cubicBezTo>
                  <a:pt x="110721" y="62026"/>
                  <a:pt x="111340" y="62780"/>
                  <a:pt x="111958" y="63440"/>
                </a:cubicBezTo>
                <a:cubicBezTo>
                  <a:pt x="112577" y="64100"/>
                  <a:pt x="113195" y="65137"/>
                  <a:pt x="114639" y="65420"/>
                </a:cubicBezTo>
                <a:cubicBezTo>
                  <a:pt x="115257" y="65608"/>
                  <a:pt x="116082" y="65420"/>
                  <a:pt x="116082" y="65043"/>
                </a:cubicBezTo>
                <a:cubicBezTo>
                  <a:pt x="116288" y="64666"/>
                  <a:pt x="115670" y="64100"/>
                  <a:pt x="115257" y="63723"/>
                </a:cubicBezTo>
                <a:cubicBezTo>
                  <a:pt x="114639" y="62969"/>
                  <a:pt x="113608" y="62215"/>
                  <a:pt x="112783" y="61461"/>
                </a:cubicBezTo>
                <a:cubicBezTo>
                  <a:pt x="113814" y="62120"/>
                  <a:pt x="114845" y="62780"/>
                  <a:pt x="115876" y="63346"/>
                </a:cubicBezTo>
                <a:cubicBezTo>
                  <a:pt x="116288" y="63629"/>
                  <a:pt x="117113" y="64100"/>
                  <a:pt x="117938" y="64006"/>
                </a:cubicBezTo>
                <a:cubicBezTo>
                  <a:pt x="118969" y="63817"/>
                  <a:pt x="118556" y="63252"/>
                  <a:pt x="118144" y="62969"/>
                </a:cubicBezTo>
                <a:cubicBezTo>
                  <a:pt x="117319" y="62120"/>
                  <a:pt x="116082" y="61366"/>
                  <a:pt x="115051" y="60518"/>
                </a:cubicBezTo>
                <a:cubicBezTo>
                  <a:pt x="114432" y="60141"/>
                  <a:pt x="114020" y="59764"/>
                  <a:pt x="113608" y="59293"/>
                </a:cubicBezTo>
                <a:cubicBezTo>
                  <a:pt x="113402" y="59104"/>
                  <a:pt x="112989" y="58821"/>
                  <a:pt x="112989" y="58633"/>
                </a:cubicBezTo>
                <a:cubicBezTo>
                  <a:pt x="113402" y="58538"/>
                  <a:pt x="114226" y="59104"/>
                  <a:pt x="114639" y="59293"/>
                </a:cubicBezTo>
                <a:close/>
                <a:moveTo>
                  <a:pt x="59793" y="112364"/>
                </a:moveTo>
                <a:cubicBezTo>
                  <a:pt x="59587" y="112364"/>
                  <a:pt x="59175" y="111798"/>
                  <a:pt x="58969" y="111704"/>
                </a:cubicBezTo>
                <a:cubicBezTo>
                  <a:pt x="58762" y="111610"/>
                  <a:pt x="58556" y="111516"/>
                  <a:pt x="58556" y="111327"/>
                </a:cubicBezTo>
                <a:cubicBezTo>
                  <a:pt x="58350" y="111044"/>
                  <a:pt x="58556" y="110573"/>
                  <a:pt x="58556" y="110196"/>
                </a:cubicBezTo>
                <a:cubicBezTo>
                  <a:pt x="58350" y="109536"/>
                  <a:pt x="58350" y="108876"/>
                  <a:pt x="58350" y="108122"/>
                </a:cubicBezTo>
                <a:cubicBezTo>
                  <a:pt x="58350" y="106614"/>
                  <a:pt x="58350" y="105106"/>
                  <a:pt x="58556" y="103503"/>
                </a:cubicBezTo>
                <a:cubicBezTo>
                  <a:pt x="58762" y="101901"/>
                  <a:pt x="59381" y="100298"/>
                  <a:pt x="59587" y="98601"/>
                </a:cubicBezTo>
                <a:cubicBezTo>
                  <a:pt x="60206" y="95302"/>
                  <a:pt x="59793" y="91908"/>
                  <a:pt x="59381" y="88609"/>
                </a:cubicBezTo>
                <a:cubicBezTo>
                  <a:pt x="59175" y="87761"/>
                  <a:pt x="58969" y="86912"/>
                  <a:pt x="58762" y="86158"/>
                </a:cubicBezTo>
                <a:cubicBezTo>
                  <a:pt x="58762" y="85687"/>
                  <a:pt x="58556" y="85310"/>
                  <a:pt x="58762" y="84933"/>
                </a:cubicBezTo>
                <a:cubicBezTo>
                  <a:pt x="58762" y="84556"/>
                  <a:pt x="58969" y="84179"/>
                  <a:pt x="59175" y="83802"/>
                </a:cubicBezTo>
                <a:cubicBezTo>
                  <a:pt x="59587" y="82199"/>
                  <a:pt x="59793" y="80502"/>
                  <a:pt x="59793" y="78900"/>
                </a:cubicBezTo>
                <a:cubicBezTo>
                  <a:pt x="59793" y="77109"/>
                  <a:pt x="59381" y="75223"/>
                  <a:pt x="59381" y="73338"/>
                </a:cubicBezTo>
                <a:cubicBezTo>
                  <a:pt x="59587" y="71924"/>
                  <a:pt x="59793" y="70416"/>
                  <a:pt x="59793" y="68908"/>
                </a:cubicBezTo>
                <a:cubicBezTo>
                  <a:pt x="60000" y="70322"/>
                  <a:pt x="60206" y="71736"/>
                  <a:pt x="60206" y="73150"/>
                </a:cubicBezTo>
                <a:cubicBezTo>
                  <a:pt x="60412" y="74658"/>
                  <a:pt x="60000" y="76072"/>
                  <a:pt x="60000" y="77580"/>
                </a:cubicBezTo>
                <a:cubicBezTo>
                  <a:pt x="60000" y="79183"/>
                  <a:pt x="60000" y="80879"/>
                  <a:pt x="60412" y="82482"/>
                </a:cubicBezTo>
                <a:cubicBezTo>
                  <a:pt x="60618" y="83236"/>
                  <a:pt x="60824" y="84084"/>
                  <a:pt x="61030" y="84838"/>
                </a:cubicBezTo>
                <a:cubicBezTo>
                  <a:pt x="61237" y="85593"/>
                  <a:pt x="60824" y="86441"/>
                  <a:pt x="60618" y="87289"/>
                </a:cubicBezTo>
                <a:cubicBezTo>
                  <a:pt x="60000" y="90589"/>
                  <a:pt x="59793" y="93982"/>
                  <a:pt x="60000" y="97282"/>
                </a:cubicBezTo>
                <a:cubicBezTo>
                  <a:pt x="60206" y="98884"/>
                  <a:pt x="60618" y="100487"/>
                  <a:pt x="60824" y="102089"/>
                </a:cubicBezTo>
                <a:cubicBezTo>
                  <a:pt x="61237" y="103692"/>
                  <a:pt x="61443" y="105388"/>
                  <a:pt x="61443" y="106991"/>
                </a:cubicBezTo>
                <a:cubicBezTo>
                  <a:pt x="61443" y="107934"/>
                  <a:pt x="61443" y="108876"/>
                  <a:pt x="61237" y="109725"/>
                </a:cubicBezTo>
                <a:cubicBezTo>
                  <a:pt x="61237" y="110102"/>
                  <a:pt x="61237" y="110384"/>
                  <a:pt x="61237" y="110667"/>
                </a:cubicBezTo>
                <a:cubicBezTo>
                  <a:pt x="61237" y="110950"/>
                  <a:pt x="61237" y="111233"/>
                  <a:pt x="61030" y="111516"/>
                </a:cubicBezTo>
                <a:cubicBezTo>
                  <a:pt x="60824" y="111798"/>
                  <a:pt x="60206" y="112081"/>
                  <a:pt x="59793" y="112364"/>
                </a:cubicBezTo>
                <a:close/>
                <a:moveTo>
                  <a:pt x="112783" y="59293"/>
                </a:moveTo>
                <a:cubicBezTo>
                  <a:pt x="113402" y="60141"/>
                  <a:pt x="114432" y="60801"/>
                  <a:pt x="115257" y="61555"/>
                </a:cubicBezTo>
                <a:cubicBezTo>
                  <a:pt x="115670" y="61838"/>
                  <a:pt x="116082" y="62120"/>
                  <a:pt x="116494" y="62498"/>
                </a:cubicBezTo>
                <a:cubicBezTo>
                  <a:pt x="116907" y="62780"/>
                  <a:pt x="117938" y="63157"/>
                  <a:pt x="117731" y="63534"/>
                </a:cubicBezTo>
                <a:cubicBezTo>
                  <a:pt x="117731" y="63817"/>
                  <a:pt x="116907" y="63346"/>
                  <a:pt x="116701" y="63252"/>
                </a:cubicBezTo>
                <a:cubicBezTo>
                  <a:pt x="115876" y="62780"/>
                  <a:pt x="115257" y="62309"/>
                  <a:pt x="114432" y="61838"/>
                </a:cubicBezTo>
                <a:cubicBezTo>
                  <a:pt x="114020" y="61649"/>
                  <a:pt x="112371" y="60141"/>
                  <a:pt x="111546" y="60706"/>
                </a:cubicBezTo>
                <a:cubicBezTo>
                  <a:pt x="111134" y="61084"/>
                  <a:pt x="112371" y="61838"/>
                  <a:pt x="112577" y="62120"/>
                </a:cubicBezTo>
                <a:cubicBezTo>
                  <a:pt x="113608" y="62875"/>
                  <a:pt x="114639" y="63723"/>
                  <a:pt x="115257" y="64666"/>
                </a:cubicBezTo>
                <a:cubicBezTo>
                  <a:pt x="115257" y="64854"/>
                  <a:pt x="115463" y="65326"/>
                  <a:pt x="114845" y="65043"/>
                </a:cubicBezTo>
                <a:cubicBezTo>
                  <a:pt x="114020" y="64854"/>
                  <a:pt x="113608" y="64289"/>
                  <a:pt x="113402" y="64006"/>
                </a:cubicBezTo>
                <a:cubicBezTo>
                  <a:pt x="112577" y="63063"/>
                  <a:pt x="111752" y="62120"/>
                  <a:pt x="110515" y="61366"/>
                </a:cubicBezTo>
                <a:cubicBezTo>
                  <a:pt x="110309" y="61178"/>
                  <a:pt x="109690" y="60895"/>
                  <a:pt x="109278" y="61084"/>
                </a:cubicBezTo>
                <a:cubicBezTo>
                  <a:pt x="108865" y="61178"/>
                  <a:pt x="108865" y="61366"/>
                  <a:pt x="108865" y="61555"/>
                </a:cubicBezTo>
                <a:cubicBezTo>
                  <a:pt x="109072" y="62403"/>
                  <a:pt x="110309" y="63346"/>
                  <a:pt x="110927" y="64194"/>
                </a:cubicBezTo>
                <a:cubicBezTo>
                  <a:pt x="111134" y="64477"/>
                  <a:pt x="111752" y="64948"/>
                  <a:pt x="111546" y="65231"/>
                </a:cubicBezTo>
                <a:cubicBezTo>
                  <a:pt x="111340" y="65514"/>
                  <a:pt x="110927" y="65326"/>
                  <a:pt x="110721" y="65231"/>
                </a:cubicBezTo>
                <a:cubicBezTo>
                  <a:pt x="110103" y="64854"/>
                  <a:pt x="109896" y="64383"/>
                  <a:pt x="109484" y="63912"/>
                </a:cubicBezTo>
                <a:cubicBezTo>
                  <a:pt x="109072" y="63440"/>
                  <a:pt x="108659" y="62969"/>
                  <a:pt x="108041" y="62498"/>
                </a:cubicBezTo>
                <a:cubicBezTo>
                  <a:pt x="107835" y="62215"/>
                  <a:pt x="107422" y="61555"/>
                  <a:pt x="106597" y="61461"/>
                </a:cubicBezTo>
                <a:cubicBezTo>
                  <a:pt x="105360" y="61178"/>
                  <a:pt x="106391" y="62592"/>
                  <a:pt x="106391" y="62780"/>
                </a:cubicBezTo>
                <a:cubicBezTo>
                  <a:pt x="106597" y="63157"/>
                  <a:pt x="106804" y="63629"/>
                  <a:pt x="107010" y="64006"/>
                </a:cubicBezTo>
                <a:cubicBezTo>
                  <a:pt x="107010" y="64289"/>
                  <a:pt x="106804" y="64666"/>
                  <a:pt x="106391" y="64289"/>
                </a:cubicBezTo>
                <a:cubicBezTo>
                  <a:pt x="105154" y="63346"/>
                  <a:pt x="105154" y="62120"/>
                  <a:pt x="104123" y="61178"/>
                </a:cubicBezTo>
                <a:cubicBezTo>
                  <a:pt x="103298" y="60424"/>
                  <a:pt x="102474" y="59764"/>
                  <a:pt x="101855" y="59010"/>
                </a:cubicBezTo>
                <a:cubicBezTo>
                  <a:pt x="101237" y="58350"/>
                  <a:pt x="100206" y="57407"/>
                  <a:pt x="100618" y="56653"/>
                </a:cubicBezTo>
                <a:cubicBezTo>
                  <a:pt x="100824" y="56370"/>
                  <a:pt x="100824" y="56182"/>
                  <a:pt x="100618" y="56087"/>
                </a:cubicBezTo>
                <a:cubicBezTo>
                  <a:pt x="98556" y="54579"/>
                  <a:pt x="96701" y="53071"/>
                  <a:pt x="94639" y="51563"/>
                </a:cubicBezTo>
                <a:cubicBezTo>
                  <a:pt x="92164" y="49583"/>
                  <a:pt x="89278" y="47604"/>
                  <a:pt x="87628" y="45435"/>
                </a:cubicBezTo>
                <a:cubicBezTo>
                  <a:pt x="86804" y="44493"/>
                  <a:pt x="86597" y="43362"/>
                  <a:pt x="85773" y="42419"/>
                </a:cubicBezTo>
                <a:cubicBezTo>
                  <a:pt x="84948" y="41382"/>
                  <a:pt x="83505" y="40534"/>
                  <a:pt x="82474" y="39591"/>
                </a:cubicBezTo>
                <a:cubicBezTo>
                  <a:pt x="81443" y="38554"/>
                  <a:pt x="80618" y="37611"/>
                  <a:pt x="79793" y="36669"/>
                </a:cubicBezTo>
                <a:cubicBezTo>
                  <a:pt x="79587" y="36292"/>
                  <a:pt x="79381" y="36009"/>
                  <a:pt x="78969" y="35632"/>
                </a:cubicBezTo>
                <a:cubicBezTo>
                  <a:pt x="78969" y="35443"/>
                  <a:pt x="78556" y="35255"/>
                  <a:pt x="78556" y="35066"/>
                </a:cubicBezTo>
                <a:cubicBezTo>
                  <a:pt x="78556" y="34783"/>
                  <a:pt x="78762" y="34501"/>
                  <a:pt x="78762" y="34218"/>
                </a:cubicBezTo>
                <a:cubicBezTo>
                  <a:pt x="78969" y="33935"/>
                  <a:pt x="81030" y="29410"/>
                  <a:pt x="80206" y="29316"/>
                </a:cubicBezTo>
                <a:cubicBezTo>
                  <a:pt x="79587" y="29128"/>
                  <a:pt x="77113" y="36857"/>
                  <a:pt x="76082" y="38271"/>
                </a:cubicBezTo>
                <a:cubicBezTo>
                  <a:pt x="75670" y="39025"/>
                  <a:pt x="75257" y="39780"/>
                  <a:pt x="75051" y="40534"/>
                </a:cubicBezTo>
                <a:cubicBezTo>
                  <a:pt x="74845" y="42042"/>
                  <a:pt x="75670" y="43644"/>
                  <a:pt x="76701" y="45058"/>
                </a:cubicBezTo>
                <a:cubicBezTo>
                  <a:pt x="77938" y="46567"/>
                  <a:pt x="79381" y="47981"/>
                  <a:pt x="80618" y="49395"/>
                </a:cubicBezTo>
                <a:cubicBezTo>
                  <a:pt x="82886" y="52317"/>
                  <a:pt x="84329" y="55428"/>
                  <a:pt x="84123" y="58538"/>
                </a:cubicBezTo>
                <a:cubicBezTo>
                  <a:pt x="83917" y="61743"/>
                  <a:pt x="82268" y="64948"/>
                  <a:pt x="80618" y="68059"/>
                </a:cubicBezTo>
                <a:cubicBezTo>
                  <a:pt x="78762" y="71170"/>
                  <a:pt x="76494" y="74186"/>
                  <a:pt x="75257" y="77391"/>
                </a:cubicBezTo>
                <a:cubicBezTo>
                  <a:pt x="74020" y="80502"/>
                  <a:pt x="74020" y="83613"/>
                  <a:pt x="74639" y="86724"/>
                </a:cubicBezTo>
                <a:cubicBezTo>
                  <a:pt x="75051" y="88421"/>
                  <a:pt x="75876" y="89929"/>
                  <a:pt x="75876" y="91626"/>
                </a:cubicBezTo>
                <a:cubicBezTo>
                  <a:pt x="76082" y="93228"/>
                  <a:pt x="75463" y="94831"/>
                  <a:pt x="74845" y="96433"/>
                </a:cubicBezTo>
                <a:cubicBezTo>
                  <a:pt x="73402" y="99638"/>
                  <a:pt x="71546" y="102749"/>
                  <a:pt x="70103" y="105954"/>
                </a:cubicBezTo>
                <a:cubicBezTo>
                  <a:pt x="69278" y="107462"/>
                  <a:pt x="68659" y="108970"/>
                  <a:pt x="68041" y="110573"/>
                </a:cubicBezTo>
                <a:cubicBezTo>
                  <a:pt x="67835" y="111233"/>
                  <a:pt x="67422" y="112081"/>
                  <a:pt x="67628" y="112741"/>
                </a:cubicBezTo>
                <a:cubicBezTo>
                  <a:pt x="67628" y="113024"/>
                  <a:pt x="68865" y="114626"/>
                  <a:pt x="69278" y="114909"/>
                </a:cubicBezTo>
                <a:cubicBezTo>
                  <a:pt x="69484" y="115286"/>
                  <a:pt x="70103" y="115569"/>
                  <a:pt x="70721" y="115946"/>
                </a:cubicBezTo>
                <a:cubicBezTo>
                  <a:pt x="71340" y="116229"/>
                  <a:pt x="71958" y="116606"/>
                  <a:pt x="72577" y="116889"/>
                </a:cubicBezTo>
                <a:cubicBezTo>
                  <a:pt x="73195" y="117266"/>
                  <a:pt x="73608" y="117737"/>
                  <a:pt x="73402" y="118208"/>
                </a:cubicBezTo>
                <a:cubicBezTo>
                  <a:pt x="73195" y="118586"/>
                  <a:pt x="72164" y="118868"/>
                  <a:pt x="71134" y="118774"/>
                </a:cubicBezTo>
                <a:cubicBezTo>
                  <a:pt x="70515" y="118774"/>
                  <a:pt x="69896" y="118868"/>
                  <a:pt x="69278" y="118963"/>
                </a:cubicBezTo>
                <a:cubicBezTo>
                  <a:pt x="68453" y="119057"/>
                  <a:pt x="68041" y="119245"/>
                  <a:pt x="67628" y="119340"/>
                </a:cubicBezTo>
                <a:cubicBezTo>
                  <a:pt x="67010" y="119434"/>
                  <a:pt x="66597" y="119434"/>
                  <a:pt x="65979" y="119528"/>
                </a:cubicBezTo>
                <a:cubicBezTo>
                  <a:pt x="65567" y="119528"/>
                  <a:pt x="65360" y="119528"/>
                  <a:pt x="65154" y="119528"/>
                </a:cubicBezTo>
                <a:cubicBezTo>
                  <a:pt x="64742" y="119528"/>
                  <a:pt x="64536" y="119528"/>
                  <a:pt x="64123" y="119528"/>
                </a:cubicBezTo>
                <a:cubicBezTo>
                  <a:pt x="63092" y="119528"/>
                  <a:pt x="62061" y="119434"/>
                  <a:pt x="61237" y="119057"/>
                </a:cubicBezTo>
                <a:cubicBezTo>
                  <a:pt x="60824" y="118868"/>
                  <a:pt x="59793" y="118114"/>
                  <a:pt x="60412" y="116417"/>
                </a:cubicBezTo>
                <a:cubicBezTo>
                  <a:pt x="60412" y="116229"/>
                  <a:pt x="60206" y="113495"/>
                  <a:pt x="60824" y="112458"/>
                </a:cubicBezTo>
                <a:cubicBezTo>
                  <a:pt x="61030" y="112175"/>
                  <a:pt x="61649" y="111987"/>
                  <a:pt x="61855" y="111704"/>
                </a:cubicBezTo>
                <a:cubicBezTo>
                  <a:pt x="62268" y="111516"/>
                  <a:pt x="62268" y="111421"/>
                  <a:pt x="62268" y="111044"/>
                </a:cubicBezTo>
                <a:cubicBezTo>
                  <a:pt x="62268" y="110384"/>
                  <a:pt x="62268" y="109630"/>
                  <a:pt x="62474" y="108970"/>
                </a:cubicBezTo>
                <a:cubicBezTo>
                  <a:pt x="62474" y="106802"/>
                  <a:pt x="62474" y="104728"/>
                  <a:pt x="62061" y="102655"/>
                </a:cubicBezTo>
                <a:cubicBezTo>
                  <a:pt x="61855" y="101335"/>
                  <a:pt x="61649" y="100109"/>
                  <a:pt x="61237" y="98884"/>
                </a:cubicBezTo>
                <a:cubicBezTo>
                  <a:pt x="61030" y="97564"/>
                  <a:pt x="61030" y="96245"/>
                  <a:pt x="61030" y="94925"/>
                </a:cubicBezTo>
                <a:cubicBezTo>
                  <a:pt x="61030" y="92380"/>
                  <a:pt x="61443" y="89740"/>
                  <a:pt x="61855" y="87195"/>
                </a:cubicBezTo>
                <a:cubicBezTo>
                  <a:pt x="62061" y="86535"/>
                  <a:pt x="62268" y="85875"/>
                  <a:pt x="62268" y="85216"/>
                </a:cubicBezTo>
                <a:cubicBezTo>
                  <a:pt x="62268" y="84744"/>
                  <a:pt x="62061" y="84273"/>
                  <a:pt x="61855" y="83896"/>
                </a:cubicBezTo>
                <a:cubicBezTo>
                  <a:pt x="61443" y="82576"/>
                  <a:pt x="61237" y="81351"/>
                  <a:pt x="61237" y="80031"/>
                </a:cubicBezTo>
                <a:cubicBezTo>
                  <a:pt x="60824" y="77674"/>
                  <a:pt x="61443" y="75412"/>
                  <a:pt x="61237" y="73055"/>
                </a:cubicBezTo>
                <a:cubicBezTo>
                  <a:pt x="61237" y="71924"/>
                  <a:pt x="61030" y="70793"/>
                  <a:pt x="60824" y="69567"/>
                </a:cubicBezTo>
                <a:cubicBezTo>
                  <a:pt x="60824" y="68342"/>
                  <a:pt x="60206" y="60989"/>
                  <a:pt x="60206" y="60706"/>
                </a:cubicBezTo>
                <a:cubicBezTo>
                  <a:pt x="60618" y="60801"/>
                  <a:pt x="61649" y="61178"/>
                  <a:pt x="62268" y="61366"/>
                </a:cubicBezTo>
                <a:cubicBezTo>
                  <a:pt x="62680" y="61461"/>
                  <a:pt x="63298" y="61649"/>
                  <a:pt x="63917" y="61743"/>
                </a:cubicBezTo>
                <a:cubicBezTo>
                  <a:pt x="64536" y="61838"/>
                  <a:pt x="65154" y="61932"/>
                  <a:pt x="65979" y="62026"/>
                </a:cubicBezTo>
                <a:cubicBezTo>
                  <a:pt x="66597" y="62120"/>
                  <a:pt x="67422" y="62215"/>
                  <a:pt x="68247" y="62215"/>
                </a:cubicBezTo>
                <a:cubicBezTo>
                  <a:pt x="68659" y="62215"/>
                  <a:pt x="68865" y="62215"/>
                  <a:pt x="69278" y="62215"/>
                </a:cubicBezTo>
                <a:cubicBezTo>
                  <a:pt x="69690" y="62215"/>
                  <a:pt x="70103" y="62215"/>
                  <a:pt x="70515" y="62215"/>
                </a:cubicBezTo>
                <a:cubicBezTo>
                  <a:pt x="71546" y="62215"/>
                  <a:pt x="71546" y="62215"/>
                  <a:pt x="71546" y="62215"/>
                </a:cubicBezTo>
                <a:cubicBezTo>
                  <a:pt x="71958" y="62215"/>
                  <a:pt x="72371" y="62120"/>
                  <a:pt x="72783" y="62120"/>
                </a:cubicBezTo>
                <a:cubicBezTo>
                  <a:pt x="73195" y="62120"/>
                  <a:pt x="73608" y="62026"/>
                  <a:pt x="73814" y="62026"/>
                </a:cubicBezTo>
                <a:cubicBezTo>
                  <a:pt x="74226" y="61932"/>
                  <a:pt x="74639" y="61932"/>
                  <a:pt x="75051" y="61838"/>
                </a:cubicBezTo>
                <a:cubicBezTo>
                  <a:pt x="75257" y="61743"/>
                  <a:pt x="75670" y="61743"/>
                  <a:pt x="75876" y="61649"/>
                </a:cubicBezTo>
                <a:cubicBezTo>
                  <a:pt x="76288" y="61555"/>
                  <a:pt x="76494" y="61461"/>
                  <a:pt x="76907" y="61366"/>
                </a:cubicBezTo>
                <a:cubicBezTo>
                  <a:pt x="77319" y="61178"/>
                  <a:pt x="77938" y="60989"/>
                  <a:pt x="78350" y="60801"/>
                </a:cubicBezTo>
                <a:cubicBezTo>
                  <a:pt x="79175" y="60424"/>
                  <a:pt x="79587" y="59952"/>
                  <a:pt x="79793" y="59670"/>
                </a:cubicBezTo>
                <a:cubicBezTo>
                  <a:pt x="80000" y="59387"/>
                  <a:pt x="80000" y="59293"/>
                  <a:pt x="80000" y="59293"/>
                </a:cubicBezTo>
                <a:cubicBezTo>
                  <a:pt x="80000" y="59293"/>
                  <a:pt x="80000" y="59387"/>
                  <a:pt x="79587" y="59670"/>
                </a:cubicBezTo>
                <a:cubicBezTo>
                  <a:pt x="79175" y="59858"/>
                  <a:pt x="78556" y="60235"/>
                  <a:pt x="77731" y="60518"/>
                </a:cubicBezTo>
                <a:cubicBezTo>
                  <a:pt x="77525" y="60612"/>
                  <a:pt x="77319" y="60706"/>
                  <a:pt x="77113" y="60706"/>
                </a:cubicBezTo>
                <a:cubicBezTo>
                  <a:pt x="76701" y="60801"/>
                  <a:pt x="76494" y="60895"/>
                  <a:pt x="76288" y="60895"/>
                </a:cubicBezTo>
                <a:cubicBezTo>
                  <a:pt x="76082" y="60989"/>
                  <a:pt x="75670" y="61084"/>
                  <a:pt x="75463" y="61084"/>
                </a:cubicBezTo>
                <a:cubicBezTo>
                  <a:pt x="75051" y="61178"/>
                  <a:pt x="74845" y="61178"/>
                  <a:pt x="74432" y="61272"/>
                </a:cubicBezTo>
                <a:cubicBezTo>
                  <a:pt x="74226" y="61272"/>
                  <a:pt x="73814" y="61366"/>
                  <a:pt x="73608" y="61366"/>
                </a:cubicBezTo>
                <a:cubicBezTo>
                  <a:pt x="73195" y="61366"/>
                  <a:pt x="72989" y="61461"/>
                  <a:pt x="72577" y="61461"/>
                </a:cubicBezTo>
                <a:cubicBezTo>
                  <a:pt x="72164" y="61461"/>
                  <a:pt x="71958" y="61461"/>
                  <a:pt x="71546" y="61461"/>
                </a:cubicBezTo>
                <a:cubicBezTo>
                  <a:pt x="70515" y="61461"/>
                  <a:pt x="70515" y="61461"/>
                  <a:pt x="70515" y="61461"/>
                </a:cubicBezTo>
                <a:cubicBezTo>
                  <a:pt x="69896" y="61461"/>
                  <a:pt x="68865" y="61461"/>
                  <a:pt x="68247" y="61461"/>
                </a:cubicBezTo>
                <a:cubicBezTo>
                  <a:pt x="67628" y="61461"/>
                  <a:pt x="67010" y="61366"/>
                  <a:pt x="66391" y="61272"/>
                </a:cubicBezTo>
                <a:cubicBezTo>
                  <a:pt x="65567" y="61272"/>
                  <a:pt x="65154" y="61178"/>
                  <a:pt x="64536" y="61084"/>
                </a:cubicBezTo>
                <a:cubicBezTo>
                  <a:pt x="63917" y="60989"/>
                  <a:pt x="63505" y="60895"/>
                  <a:pt x="62886" y="60801"/>
                </a:cubicBezTo>
                <a:cubicBezTo>
                  <a:pt x="62061" y="60518"/>
                  <a:pt x="61237" y="60329"/>
                  <a:pt x="60824" y="60141"/>
                </a:cubicBezTo>
                <a:cubicBezTo>
                  <a:pt x="60618" y="60047"/>
                  <a:pt x="60412" y="58727"/>
                  <a:pt x="60412" y="58161"/>
                </a:cubicBezTo>
                <a:cubicBezTo>
                  <a:pt x="60412" y="57690"/>
                  <a:pt x="60412" y="57030"/>
                  <a:pt x="60412" y="56465"/>
                </a:cubicBezTo>
                <a:cubicBezTo>
                  <a:pt x="60206" y="55333"/>
                  <a:pt x="60206" y="54202"/>
                  <a:pt x="60000" y="53260"/>
                </a:cubicBezTo>
                <a:cubicBezTo>
                  <a:pt x="60000" y="52411"/>
                  <a:pt x="60000" y="51846"/>
                  <a:pt x="60000" y="51846"/>
                </a:cubicBezTo>
                <a:cubicBezTo>
                  <a:pt x="59793" y="51846"/>
                  <a:pt x="59793" y="51846"/>
                  <a:pt x="59793" y="51846"/>
                </a:cubicBezTo>
                <a:cubicBezTo>
                  <a:pt x="59793" y="51846"/>
                  <a:pt x="59793" y="52411"/>
                  <a:pt x="59587" y="53260"/>
                </a:cubicBezTo>
                <a:cubicBezTo>
                  <a:pt x="59587" y="54202"/>
                  <a:pt x="59381" y="55333"/>
                  <a:pt x="59381" y="56465"/>
                </a:cubicBezTo>
                <a:cubicBezTo>
                  <a:pt x="59381" y="57030"/>
                  <a:pt x="59175" y="57690"/>
                  <a:pt x="59175" y="58161"/>
                </a:cubicBezTo>
                <a:cubicBezTo>
                  <a:pt x="59175" y="58727"/>
                  <a:pt x="58969" y="60047"/>
                  <a:pt x="58762" y="60141"/>
                </a:cubicBezTo>
                <a:cubicBezTo>
                  <a:pt x="58350" y="60329"/>
                  <a:pt x="57731" y="60518"/>
                  <a:pt x="56701" y="60801"/>
                </a:cubicBezTo>
                <a:cubicBezTo>
                  <a:pt x="56288" y="60895"/>
                  <a:pt x="55876" y="60989"/>
                  <a:pt x="55257" y="61084"/>
                </a:cubicBezTo>
                <a:cubicBezTo>
                  <a:pt x="54639" y="61178"/>
                  <a:pt x="54020" y="61272"/>
                  <a:pt x="53402" y="61272"/>
                </a:cubicBezTo>
                <a:cubicBezTo>
                  <a:pt x="52783" y="61366"/>
                  <a:pt x="52164" y="61461"/>
                  <a:pt x="51340" y="61461"/>
                </a:cubicBezTo>
                <a:cubicBezTo>
                  <a:pt x="50721" y="61461"/>
                  <a:pt x="49896" y="61461"/>
                  <a:pt x="49278" y="61461"/>
                </a:cubicBezTo>
                <a:cubicBezTo>
                  <a:pt x="48247" y="61461"/>
                  <a:pt x="48247" y="61461"/>
                  <a:pt x="48247" y="61461"/>
                </a:cubicBezTo>
                <a:cubicBezTo>
                  <a:pt x="47835" y="61461"/>
                  <a:pt x="47422" y="61461"/>
                  <a:pt x="47216" y="61461"/>
                </a:cubicBezTo>
                <a:cubicBezTo>
                  <a:pt x="46804" y="61461"/>
                  <a:pt x="46597" y="61366"/>
                  <a:pt x="46185" y="61366"/>
                </a:cubicBezTo>
                <a:cubicBezTo>
                  <a:pt x="45773" y="61366"/>
                  <a:pt x="45567" y="61272"/>
                  <a:pt x="45154" y="61272"/>
                </a:cubicBezTo>
                <a:cubicBezTo>
                  <a:pt x="44948" y="61178"/>
                  <a:pt x="44536" y="61178"/>
                  <a:pt x="44329" y="61084"/>
                </a:cubicBezTo>
                <a:cubicBezTo>
                  <a:pt x="43917" y="61084"/>
                  <a:pt x="43711" y="60989"/>
                  <a:pt x="43505" y="60895"/>
                </a:cubicBezTo>
                <a:cubicBezTo>
                  <a:pt x="43092" y="60895"/>
                  <a:pt x="42886" y="60801"/>
                  <a:pt x="42680" y="60706"/>
                </a:cubicBezTo>
                <a:cubicBezTo>
                  <a:pt x="42474" y="60706"/>
                  <a:pt x="42268" y="60612"/>
                  <a:pt x="42061" y="60518"/>
                </a:cubicBezTo>
                <a:cubicBezTo>
                  <a:pt x="41237" y="60235"/>
                  <a:pt x="40618" y="59858"/>
                  <a:pt x="40206" y="59670"/>
                </a:cubicBezTo>
                <a:cubicBezTo>
                  <a:pt x="39793" y="59387"/>
                  <a:pt x="39587" y="59293"/>
                  <a:pt x="39587" y="59293"/>
                </a:cubicBezTo>
                <a:cubicBezTo>
                  <a:pt x="39587" y="59293"/>
                  <a:pt x="39793" y="59387"/>
                  <a:pt x="40000" y="59670"/>
                </a:cubicBezTo>
                <a:cubicBezTo>
                  <a:pt x="40206" y="59952"/>
                  <a:pt x="40618" y="60424"/>
                  <a:pt x="41443" y="60801"/>
                </a:cubicBezTo>
                <a:cubicBezTo>
                  <a:pt x="41855" y="60989"/>
                  <a:pt x="42268" y="61178"/>
                  <a:pt x="42886" y="61366"/>
                </a:cubicBezTo>
                <a:cubicBezTo>
                  <a:pt x="43092" y="61461"/>
                  <a:pt x="43505" y="61555"/>
                  <a:pt x="43711" y="61649"/>
                </a:cubicBezTo>
                <a:cubicBezTo>
                  <a:pt x="44123" y="61743"/>
                  <a:pt x="44329" y="61743"/>
                  <a:pt x="44742" y="61838"/>
                </a:cubicBezTo>
                <a:cubicBezTo>
                  <a:pt x="45154" y="61932"/>
                  <a:pt x="45360" y="61932"/>
                  <a:pt x="45773" y="62026"/>
                </a:cubicBezTo>
                <a:cubicBezTo>
                  <a:pt x="46185" y="62026"/>
                  <a:pt x="46597" y="62120"/>
                  <a:pt x="47010" y="62120"/>
                </a:cubicBezTo>
                <a:cubicBezTo>
                  <a:pt x="47216" y="62120"/>
                  <a:pt x="47628" y="62215"/>
                  <a:pt x="48041" y="62215"/>
                </a:cubicBezTo>
                <a:cubicBezTo>
                  <a:pt x="49278" y="62215"/>
                  <a:pt x="49278" y="62215"/>
                  <a:pt x="49278" y="62215"/>
                </a:cubicBezTo>
                <a:cubicBezTo>
                  <a:pt x="49690" y="62215"/>
                  <a:pt x="50103" y="62215"/>
                  <a:pt x="50309" y="62215"/>
                </a:cubicBezTo>
                <a:cubicBezTo>
                  <a:pt x="50721" y="62215"/>
                  <a:pt x="51134" y="62215"/>
                  <a:pt x="51546" y="62215"/>
                </a:cubicBezTo>
                <a:cubicBezTo>
                  <a:pt x="52371" y="62215"/>
                  <a:pt x="52989" y="62120"/>
                  <a:pt x="53814" y="62026"/>
                </a:cubicBezTo>
                <a:cubicBezTo>
                  <a:pt x="54432" y="61932"/>
                  <a:pt x="55257" y="61838"/>
                  <a:pt x="55876" y="61743"/>
                </a:cubicBezTo>
                <a:cubicBezTo>
                  <a:pt x="56494" y="61649"/>
                  <a:pt x="56907" y="61461"/>
                  <a:pt x="57525" y="61366"/>
                </a:cubicBezTo>
                <a:cubicBezTo>
                  <a:pt x="57938" y="61178"/>
                  <a:pt x="58969" y="60801"/>
                  <a:pt x="59381" y="60706"/>
                </a:cubicBezTo>
                <a:cubicBezTo>
                  <a:pt x="59381" y="61649"/>
                  <a:pt x="58969" y="68908"/>
                  <a:pt x="58762" y="71453"/>
                </a:cubicBezTo>
                <a:cubicBezTo>
                  <a:pt x="58556" y="72395"/>
                  <a:pt x="58350" y="73338"/>
                  <a:pt x="58350" y="74186"/>
                </a:cubicBezTo>
                <a:cubicBezTo>
                  <a:pt x="58350" y="75506"/>
                  <a:pt x="58762" y="76826"/>
                  <a:pt x="58762" y="78051"/>
                </a:cubicBezTo>
                <a:cubicBezTo>
                  <a:pt x="58762" y="79371"/>
                  <a:pt x="58556" y="80691"/>
                  <a:pt x="58350" y="82010"/>
                </a:cubicBezTo>
                <a:cubicBezTo>
                  <a:pt x="58144" y="82576"/>
                  <a:pt x="58144" y="83142"/>
                  <a:pt x="57938" y="83802"/>
                </a:cubicBezTo>
                <a:cubicBezTo>
                  <a:pt x="57731" y="84273"/>
                  <a:pt x="57525" y="84744"/>
                  <a:pt x="57525" y="85216"/>
                </a:cubicBezTo>
                <a:cubicBezTo>
                  <a:pt x="57319" y="85875"/>
                  <a:pt x="57731" y="86535"/>
                  <a:pt x="57731" y="87101"/>
                </a:cubicBezTo>
                <a:cubicBezTo>
                  <a:pt x="57938" y="87761"/>
                  <a:pt x="58144" y="88421"/>
                  <a:pt x="58144" y="88986"/>
                </a:cubicBezTo>
                <a:cubicBezTo>
                  <a:pt x="58350" y="90306"/>
                  <a:pt x="58556" y="91626"/>
                  <a:pt x="58556" y="92945"/>
                </a:cubicBezTo>
                <a:cubicBezTo>
                  <a:pt x="58762" y="95490"/>
                  <a:pt x="58556" y="98036"/>
                  <a:pt x="57938" y="100675"/>
                </a:cubicBezTo>
                <a:cubicBezTo>
                  <a:pt x="57319" y="103126"/>
                  <a:pt x="57113" y="105671"/>
                  <a:pt x="57319" y="108216"/>
                </a:cubicBezTo>
                <a:cubicBezTo>
                  <a:pt x="57319" y="108688"/>
                  <a:pt x="57319" y="109253"/>
                  <a:pt x="57319" y="109725"/>
                </a:cubicBezTo>
                <a:cubicBezTo>
                  <a:pt x="57525" y="110196"/>
                  <a:pt x="57525" y="110573"/>
                  <a:pt x="57525" y="111044"/>
                </a:cubicBezTo>
                <a:cubicBezTo>
                  <a:pt x="57525" y="111327"/>
                  <a:pt x="57525" y="111516"/>
                  <a:pt x="57938" y="111704"/>
                </a:cubicBezTo>
                <a:cubicBezTo>
                  <a:pt x="58144" y="111987"/>
                  <a:pt x="58762" y="112175"/>
                  <a:pt x="58762" y="112458"/>
                </a:cubicBezTo>
                <a:cubicBezTo>
                  <a:pt x="59381" y="113684"/>
                  <a:pt x="59381" y="116323"/>
                  <a:pt x="59587" y="116606"/>
                </a:cubicBezTo>
                <a:cubicBezTo>
                  <a:pt x="59587" y="118208"/>
                  <a:pt x="58969" y="118868"/>
                  <a:pt x="58556" y="119057"/>
                </a:cubicBezTo>
                <a:cubicBezTo>
                  <a:pt x="57731" y="119434"/>
                  <a:pt x="56701" y="119528"/>
                  <a:pt x="55670" y="119528"/>
                </a:cubicBezTo>
                <a:cubicBezTo>
                  <a:pt x="55257" y="119528"/>
                  <a:pt x="55051" y="119528"/>
                  <a:pt x="54639" y="119528"/>
                </a:cubicBezTo>
                <a:cubicBezTo>
                  <a:pt x="54432" y="119528"/>
                  <a:pt x="54226" y="119528"/>
                  <a:pt x="53814" y="119528"/>
                </a:cubicBezTo>
                <a:cubicBezTo>
                  <a:pt x="53195" y="119434"/>
                  <a:pt x="52783" y="119434"/>
                  <a:pt x="52164" y="119340"/>
                </a:cubicBezTo>
                <a:cubicBezTo>
                  <a:pt x="51752" y="119245"/>
                  <a:pt x="51340" y="119057"/>
                  <a:pt x="50515" y="118963"/>
                </a:cubicBezTo>
                <a:cubicBezTo>
                  <a:pt x="49896" y="118868"/>
                  <a:pt x="49278" y="118774"/>
                  <a:pt x="48659" y="118774"/>
                </a:cubicBezTo>
                <a:cubicBezTo>
                  <a:pt x="47422" y="118868"/>
                  <a:pt x="46597" y="118586"/>
                  <a:pt x="46391" y="118208"/>
                </a:cubicBezTo>
                <a:cubicBezTo>
                  <a:pt x="46185" y="117737"/>
                  <a:pt x="46597" y="117266"/>
                  <a:pt x="47216" y="116889"/>
                </a:cubicBezTo>
                <a:cubicBezTo>
                  <a:pt x="47835" y="116606"/>
                  <a:pt x="48453" y="116229"/>
                  <a:pt x="49072" y="115946"/>
                </a:cubicBezTo>
                <a:cubicBezTo>
                  <a:pt x="49690" y="115569"/>
                  <a:pt x="50309" y="115286"/>
                  <a:pt x="50515" y="114909"/>
                </a:cubicBezTo>
                <a:cubicBezTo>
                  <a:pt x="50927" y="114626"/>
                  <a:pt x="51958" y="113118"/>
                  <a:pt x="52164" y="112741"/>
                </a:cubicBezTo>
                <a:cubicBezTo>
                  <a:pt x="52371" y="112081"/>
                  <a:pt x="51958" y="111233"/>
                  <a:pt x="51752" y="110573"/>
                </a:cubicBezTo>
                <a:cubicBezTo>
                  <a:pt x="51340" y="109819"/>
                  <a:pt x="51134" y="109065"/>
                  <a:pt x="50721" y="108216"/>
                </a:cubicBezTo>
                <a:cubicBezTo>
                  <a:pt x="49278" y="105106"/>
                  <a:pt x="47628" y="101901"/>
                  <a:pt x="45979" y="98790"/>
                </a:cubicBezTo>
                <a:cubicBezTo>
                  <a:pt x="45154" y="97187"/>
                  <a:pt x="44329" y="95585"/>
                  <a:pt x="43917" y="93982"/>
                </a:cubicBezTo>
                <a:cubicBezTo>
                  <a:pt x="43505" y="92285"/>
                  <a:pt x="43711" y="90683"/>
                  <a:pt x="44329" y="89080"/>
                </a:cubicBezTo>
                <a:cubicBezTo>
                  <a:pt x="45154" y="85970"/>
                  <a:pt x="45979" y="82765"/>
                  <a:pt x="45154" y="79654"/>
                </a:cubicBezTo>
                <a:cubicBezTo>
                  <a:pt x="44536" y="76449"/>
                  <a:pt x="42474" y="73432"/>
                  <a:pt x="40618" y="70322"/>
                </a:cubicBezTo>
                <a:cubicBezTo>
                  <a:pt x="38556" y="67211"/>
                  <a:pt x="36701" y="64100"/>
                  <a:pt x="35876" y="60895"/>
                </a:cubicBezTo>
                <a:cubicBezTo>
                  <a:pt x="35257" y="57690"/>
                  <a:pt x="35670" y="54579"/>
                  <a:pt x="37525" y="51563"/>
                </a:cubicBezTo>
                <a:cubicBezTo>
                  <a:pt x="38556" y="50054"/>
                  <a:pt x="39587" y="48641"/>
                  <a:pt x="41030" y="47227"/>
                </a:cubicBezTo>
                <a:cubicBezTo>
                  <a:pt x="42474" y="45813"/>
                  <a:pt x="43711" y="44399"/>
                  <a:pt x="44329" y="42796"/>
                </a:cubicBezTo>
                <a:cubicBezTo>
                  <a:pt x="44742" y="41571"/>
                  <a:pt x="44742" y="40251"/>
                  <a:pt x="44123" y="39025"/>
                </a:cubicBezTo>
                <a:cubicBezTo>
                  <a:pt x="43505" y="38083"/>
                  <a:pt x="42886" y="37234"/>
                  <a:pt x="42474" y="36292"/>
                </a:cubicBezTo>
                <a:cubicBezTo>
                  <a:pt x="42061" y="35538"/>
                  <a:pt x="40000" y="29222"/>
                  <a:pt x="39381" y="29316"/>
                </a:cubicBezTo>
                <a:cubicBezTo>
                  <a:pt x="38762" y="29316"/>
                  <a:pt x="40412" y="33275"/>
                  <a:pt x="40618" y="33558"/>
                </a:cubicBezTo>
                <a:cubicBezTo>
                  <a:pt x="40824" y="33747"/>
                  <a:pt x="40824" y="34124"/>
                  <a:pt x="40824" y="34406"/>
                </a:cubicBezTo>
                <a:cubicBezTo>
                  <a:pt x="41030" y="34689"/>
                  <a:pt x="41237" y="34972"/>
                  <a:pt x="41030" y="35255"/>
                </a:cubicBezTo>
                <a:cubicBezTo>
                  <a:pt x="40824" y="35538"/>
                  <a:pt x="40618" y="35820"/>
                  <a:pt x="40412" y="36103"/>
                </a:cubicBezTo>
                <a:cubicBezTo>
                  <a:pt x="39587" y="36952"/>
                  <a:pt x="38762" y="37894"/>
                  <a:pt x="37938" y="38837"/>
                </a:cubicBezTo>
                <a:cubicBezTo>
                  <a:pt x="37113" y="39780"/>
                  <a:pt x="35876" y="40722"/>
                  <a:pt x="34639" y="41665"/>
                </a:cubicBezTo>
                <a:cubicBezTo>
                  <a:pt x="33608" y="42608"/>
                  <a:pt x="33195" y="43644"/>
                  <a:pt x="32577" y="44681"/>
                </a:cubicBezTo>
                <a:cubicBezTo>
                  <a:pt x="31340" y="46849"/>
                  <a:pt x="28453" y="48829"/>
                  <a:pt x="25979" y="50809"/>
                </a:cubicBezTo>
                <a:cubicBezTo>
                  <a:pt x="23711" y="52600"/>
                  <a:pt x="21443" y="54296"/>
                  <a:pt x="19175" y="56087"/>
                </a:cubicBezTo>
                <a:cubicBezTo>
                  <a:pt x="18762" y="56370"/>
                  <a:pt x="18969" y="56559"/>
                  <a:pt x="19175" y="56842"/>
                </a:cubicBezTo>
                <a:cubicBezTo>
                  <a:pt x="19175" y="57219"/>
                  <a:pt x="18969" y="57784"/>
                  <a:pt x="18556" y="58161"/>
                </a:cubicBezTo>
                <a:cubicBezTo>
                  <a:pt x="17938" y="59104"/>
                  <a:pt x="16907" y="60047"/>
                  <a:pt x="15876" y="60989"/>
                </a:cubicBezTo>
                <a:cubicBezTo>
                  <a:pt x="15257" y="61461"/>
                  <a:pt x="14845" y="62120"/>
                  <a:pt x="14639" y="62686"/>
                </a:cubicBezTo>
                <a:cubicBezTo>
                  <a:pt x="14432" y="62969"/>
                  <a:pt x="14226" y="63346"/>
                  <a:pt x="14020" y="63629"/>
                </a:cubicBezTo>
                <a:cubicBezTo>
                  <a:pt x="13814" y="63912"/>
                  <a:pt x="13608" y="64194"/>
                  <a:pt x="13195" y="64383"/>
                </a:cubicBezTo>
                <a:cubicBezTo>
                  <a:pt x="12371" y="64760"/>
                  <a:pt x="12783" y="63817"/>
                  <a:pt x="12989" y="63629"/>
                </a:cubicBezTo>
                <a:cubicBezTo>
                  <a:pt x="13195" y="63063"/>
                  <a:pt x="13402" y="62592"/>
                  <a:pt x="13608" y="62026"/>
                </a:cubicBezTo>
                <a:cubicBezTo>
                  <a:pt x="13814" y="61838"/>
                  <a:pt x="13814" y="61366"/>
                  <a:pt x="13195" y="61366"/>
                </a:cubicBezTo>
                <a:cubicBezTo>
                  <a:pt x="12989" y="61461"/>
                  <a:pt x="12783" y="61555"/>
                  <a:pt x="12577" y="61649"/>
                </a:cubicBezTo>
                <a:cubicBezTo>
                  <a:pt x="12164" y="61838"/>
                  <a:pt x="11958" y="62215"/>
                  <a:pt x="11546" y="62498"/>
                </a:cubicBezTo>
                <a:cubicBezTo>
                  <a:pt x="10927" y="63063"/>
                  <a:pt x="10515" y="63723"/>
                  <a:pt x="9896" y="64289"/>
                </a:cubicBezTo>
                <a:cubicBezTo>
                  <a:pt x="9690" y="64477"/>
                  <a:pt x="9072" y="65514"/>
                  <a:pt x="8247" y="65326"/>
                </a:cubicBezTo>
                <a:cubicBezTo>
                  <a:pt x="8041" y="65326"/>
                  <a:pt x="8247" y="64948"/>
                  <a:pt x="8247" y="64854"/>
                </a:cubicBezTo>
                <a:cubicBezTo>
                  <a:pt x="8865" y="63723"/>
                  <a:pt x="10515" y="62686"/>
                  <a:pt x="10721" y="61555"/>
                </a:cubicBezTo>
                <a:cubicBezTo>
                  <a:pt x="10927" y="61366"/>
                  <a:pt x="10927" y="61178"/>
                  <a:pt x="10515" y="61084"/>
                </a:cubicBezTo>
                <a:cubicBezTo>
                  <a:pt x="9690" y="60895"/>
                  <a:pt x="9072" y="61461"/>
                  <a:pt x="8659" y="61649"/>
                </a:cubicBezTo>
                <a:cubicBezTo>
                  <a:pt x="7422" y="62686"/>
                  <a:pt x="6804" y="63817"/>
                  <a:pt x="5360" y="64854"/>
                </a:cubicBezTo>
                <a:cubicBezTo>
                  <a:pt x="4948" y="65043"/>
                  <a:pt x="4329" y="65326"/>
                  <a:pt x="4329" y="64854"/>
                </a:cubicBezTo>
                <a:cubicBezTo>
                  <a:pt x="4536" y="64383"/>
                  <a:pt x="5154" y="63912"/>
                  <a:pt x="5567" y="63534"/>
                </a:cubicBezTo>
                <a:cubicBezTo>
                  <a:pt x="6185" y="62969"/>
                  <a:pt x="6804" y="62403"/>
                  <a:pt x="7422" y="61838"/>
                </a:cubicBezTo>
                <a:cubicBezTo>
                  <a:pt x="7628" y="61555"/>
                  <a:pt x="8247" y="61178"/>
                  <a:pt x="8247" y="60895"/>
                </a:cubicBezTo>
                <a:cubicBezTo>
                  <a:pt x="8247" y="60801"/>
                  <a:pt x="8041" y="60612"/>
                  <a:pt x="7628" y="60612"/>
                </a:cubicBezTo>
                <a:cubicBezTo>
                  <a:pt x="6804" y="60612"/>
                  <a:pt x="5979" y="61366"/>
                  <a:pt x="5567" y="61649"/>
                </a:cubicBezTo>
                <a:cubicBezTo>
                  <a:pt x="4742" y="62120"/>
                  <a:pt x="3917" y="62686"/>
                  <a:pt x="3092" y="63157"/>
                </a:cubicBezTo>
                <a:cubicBezTo>
                  <a:pt x="2886" y="63252"/>
                  <a:pt x="1649" y="64006"/>
                  <a:pt x="2061" y="63346"/>
                </a:cubicBezTo>
                <a:cubicBezTo>
                  <a:pt x="2268" y="62969"/>
                  <a:pt x="2886" y="62592"/>
                  <a:pt x="3505" y="62309"/>
                </a:cubicBezTo>
                <a:cubicBezTo>
                  <a:pt x="3917" y="61838"/>
                  <a:pt x="4536" y="61461"/>
                  <a:pt x="4948" y="61084"/>
                </a:cubicBezTo>
                <a:cubicBezTo>
                  <a:pt x="5979" y="60329"/>
                  <a:pt x="7216" y="59575"/>
                  <a:pt x="7422" y="58727"/>
                </a:cubicBezTo>
                <a:cubicBezTo>
                  <a:pt x="7628" y="58256"/>
                  <a:pt x="6597" y="58067"/>
                  <a:pt x="5773" y="58444"/>
                </a:cubicBezTo>
                <a:cubicBezTo>
                  <a:pt x="5360" y="58538"/>
                  <a:pt x="5154" y="58821"/>
                  <a:pt x="4742" y="58915"/>
                </a:cubicBezTo>
                <a:cubicBezTo>
                  <a:pt x="4123" y="59198"/>
                  <a:pt x="3298" y="59293"/>
                  <a:pt x="2474" y="59387"/>
                </a:cubicBezTo>
                <a:cubicBezTo>
                  <a:pt x="1855" y="59387"/>
                  <a:pt x="0" y="59293"/>
                  <a:pt x="1237" y="58915"/>
                </a:cubicBezTo>
                <a:cubicBezTo>
                  <a:pt x="2061" y="58727"/>
                  <a:pt x="2680" y="58633"/>
                  <a:pt x="3298" y="58350"/>
                </a:cubicBezTo>
                <a:cubicBezTo>
                  <a:pt x="3917" y="58161"/>
                  <a:pt x="4329" y="57879"/>
                  <a:pt x="4948" y="57690"/>
                </a:cubicBezTo>
                <a:cubicBezTo>
                  <a:pt x="6804" y="56653"/>
                  <a:pt x="8659" y="55522"/>
                  <a:pt x="11546" y="54956"/>
                </a:cubicBezTo>
                <a:cubicBezTo>
                  <a:pt x="12371" y="54862"/>
                  <a:pt x="13814" y="54956"/>
                  <a:pt x="14226" y="54579"/>
                </a:cubicBezTo>
                <a:cubicBezTo>
                  <a:pt x="15257" y="53919"/>
                  <a:pt x="15670" y="53165"/>
                  <a:pt x="16082" y="52505"/>
                </a:cubicBezTo>
                <a:cubicBezTo>
                  <a:pt x="16907" y="51563"/>
                  <a:pt x="17319" y="50620"/>
                  <a:pt x="17938" y="49677"/>
                </a:cubicBezTo>
                <a:cubicBezTo>
                  <a:pt x="18969" y="47886"/>
                  <a:pt x="19793" y="46095"/>
                  <a:pt x="21443" y="44399"/>
                </a:cubicBezTo>
                <a:cubicBezTo>
                  <a:pt x="22061" y="43739"/>
                  <a:pt x="22680" y="43079"/>
                  <a:pt x="23505" y="42513"/>
                </a:cubicBezTo>
                <a:cubicBezTo>
                  <a:pt x="24123" y="42136"/>
                  <a:pt x="24948" y="41759"/>
                  <a:pt x="25567" y="41382"/>
                </a:cubicBezTo>
                <a:cubicBezTo>
                  <a:pt x="27422" y="40062"/>
                  <a:pt x="27628" y="38554"/>
                  <a:pt x="28247" y="37046"/>
                </a:cubicBezTo>
                <a:cubicBezTo>
                  <a:pt x="29072" y="35066"/>
                  <a:pt x="30103" y="33181"/>
                  <a:pt x="30927" y="31201"/>
                </a:cubicBezTo>
                <a:cubicBezTo>
                  <a:pt x="31546" y="30070"/>
                  <a:pt x="31752" y="28939"/>
                  <a:pt x="31958" y="27714"/>
                </a:cubicBezTo>
                <a:cubicBezTo>
                  <a:pt x="31958" y="27336"/>
                  <a:pt x="31958" y="26959"/>
                  <a:pt x="31958" y="26488"/>
                </a:cubicBezTo>
                <a:cubicBezTo>
                  <a:pt x="32164" y="25734"/>
                  <a:pt x="32371" y="24980"/>
                  <a:pt x="33195" y="24226"/>
                </a:cubicBezTo>
                <a:cubicBezTo>
                  <a:pt x="34639" y="22717"/>
                  <a:pt x="37525" y="21586"/>
                  <a:pt x="40618" y="20832"/>
                </a:cubicBezTo>
                <a:cubicBezTo>
                  <a:pt x="42474" y="20455"/>
                  <a:pt x="44536" y="20078"/>
                  <a:pt x="46804" y="19890"/>
                </a:cubicBezTo>
                <a:cubicBezTo>
                  <a:pt x="48865" y="19607"/>
                  <a:pt x="50927" y="19512"/>
                  <a:pt x="52371" y="18664"/>
                </a:cubicBezTo>
                <a:cubicBezTo>
                  <a:pt x="53814" y="17816"/>
                  <a:pt x="53608" y="16967"/>
                  <a:pt x="53608" y="15930"/>
                </a:cubicBezTo>
                <a:cubicBezTo>
                  <a:pt x="53608" y="15553"/>
                  <a:pt x="53608" y="15553"/>
                  <a:pt x="52371" y="14988"/>
                </a:cubicBezTo>
                <a:cubicBezTo>
                  <a:pt x="50309" y="13857"/>
                  <a:pt x="49278" y="12443"/>
                  <a:pt x="48453" y="11123"/>
                </a:cubicBezTo>
                <a:cubicBezTo>
                  <a:pt x="47628" y="9615"/>
                  <a:pt x="47422" y="8012"/>
                  <a:pt x="47835" y="6504"/>
                </a:cubicBezTo>
                <a:cubicBezTo>
                  <a:pt x="48041" y="5090"/>
                  <a:pt x="48865" y="3676"/>
                  <a:pt x="50721" y="2545"/>
                </a:cubicBezTo>
                <a:cubicBezTo>
                  <a:pt x="52783" y="1413"/>
                  <a:pt x="55876" y="848"/>
                  <a:pt x="59175" y="754"/>
                </a:cubicBezTo>
                <a:cubicBezTo>
                  <a:pt x="62474" y="754"/>
                  <a:pt x="65773" y="1036"/>
                  <a:pt x="68041" y="2168"/>
                </a:cubicBezTo>
                <a:cubicBezTo>
                  <a:pt x="70309" y="3110"/>
                  <a:pt x="71340" y="4524"/>
                  <a:pt x="71752" y="5938"/>
                </a:cubicBezTo>
                <a:cubicBezTo>
                  <a:pt x="72577" y="8766"/>
                  <a:pt x="71958" y="12065"/>
                  <a:pt x="68041" y="14516"/>
                </a:cubicBezTo>
                <a:cubicBezTo>
                  <a:pt x="67010" y="15176"/>
                  <a:pt x="65979" y="15459"/>
                  <a:pt x="65979" y="16025"/>
                </a:cubicBezTo>
                <a:cubicBezTo>
                  <a:pt x="65979" y="16873"/>
                  <a:pt x="65773" y="17627"/>
                  <a:pt x="66804" y="18381"/>
                </a:cubicBezTo>
                <a:cubicBezTo>
                  <a:pt x="67835" y="19135"/>
                  <a:pt x="69278" y="19418"/>
                  <a:pt x="71134" y="19607"/>
                </a:cubicBezTo>
                <a:cubicBezTo>
                  <a:pt x="73195" y="19890"/>
                  <a:pt x="75051" y="20078"/>
                  <a:pt x="76907" y="20455"/>
                </a:cubicBezTo>
                <a:cubicBezTo>
                  <a:pt x="80206" y="21021"/>
                  <a:pt x="83505" y="21963"/>
                  <a:pt x="85567" y="23283"/>
                </a:cubicBezTo>
                <a:cubicBezTo>
                  <a:pt x="86391" y="23943"/>
                  <a:pt x="87010" y="24697"/>
                  <a:pt x="87422" y="25451"/>
                </a:cubicBezTo>
                <a:cubicBezTo>
                  <a:pt x="87628" y="26111"/>
                  <a:pt x="87628" y="26771"/>
                  <a:pt x="87628" y="27336"/>
                </a:cubicBezTo>
                <a:cubicBezTo>
                  <a:pt x="88041" y="30164"/>
                  <a:pt x="89484" y="32898"/>
                  <a:pt x="90927" y="35726"/>
                </a:cubicBezTo>
                <a:cubicBezTo>
                  <a:pt x="91340" y="36669"/>
                  <a:pt x="91752" y="37611"/>
                  <a:pt x="92164" y="38648"/>
                </a:cubicBezTo>
                <a:cubicBezTo>
                  <a:pt x="92371" y="39214"/>
                  <a:pt x="92577" y="39780"/>
                  <a:pt x="92989" y="40345"/>
                </a:cubicBezTo>
                <a:cubicBezTo>
                  <a:pt x="94020" y="41382"/>
                  <a:pt x="95876" y="42136"/>
                  <a:pt x="97113" y="43173"/>
                </a:cubicBezTo>
                <a:cubicBezTo>
                  <a:pt x="99175" y="44964"/>
                  <a:pt x="100206" y="47038"/>
                  <a:pt x="101443" y="49018"/>
                </a:cubicBezTo>
                <a:cubicBezTo>
                  <a:pt x="102061" y="50054"/>
                  <a:pt x="102474" y="51091"/>
                  <a:pt x="103298" y="52128"/>
                </a:cubicBezTo>
                <a:cubicBezTo>
                  <a:pt x="103711" y="52977"/>
                  <a:pt x="104329" y="53825"/>
                  <a:pt x="105567" y="54579"/>
                </a:cubicBezTo>
                <a:cubicBezTo>
                  <a:pt x="106391" y="55051"/>
                  <a:pt x="107422" y="54768"/>
                  <a:pt x="108659" y="55051"/>
                </a:cubicBezTo>
                <a:cubicBezTo>
                  <a:pt x="110927" y="55522"/>
                  <a:pt x="112577" y="56465"/>
                  <a:pt x="114020" y="57219"/>
                </a:cubicBezTo>
                <a:cubicBezTo>
                  <a:pt x="114845" y="57596"/>
                  <a:pt x="115463" y="57973"/>
                  <a:pt x="116288" y="58256"/>
                </a:cubicBezTo>
                <a:cubicBezTo>
                  <a:pt x="116701" y="58444"/>
                  <a:pt x="117319" y="58633"/>
                  <a:pt x="117731" y="58821"/>
                </a:cubicBezTo>
                <a:cubicBezTo>
                  <a:pt x="118144" y="58821"/>
                  <a:pt x="118969" y="59010"/>
                  <a:pt x="118762" y="59198"/>
                </a:cubicBezTo>
                <a:cubicBezTo>
                  <a:pt x="118556" y="59481"/>
                  <a:pt x="117113" y="59387"/>
                  <a:pt x="116701" y="59293"/>
                </a:cubicBezTo>
                <a:cubicBezTo>
                  <a:pt x="115463" y="59198"/>
                  <a:pt x="114845" y="58821"/>
                  <a:pt x="114020" y="58444"/>
                </a:cubicBezTo>
                <a:cubicBezTo>
                  <a:pt x="113402" y="58161"/>
                  <a:pt x="112164" y="58161"/>
                  <a:pt x="112164" y="58633"/>
                </a:cubicBezTo>
                <a:cubicBezTo>
                  <a:pt x="112164" y="58821"/>
                  <a:pt x="112371" y="59104"/>
                  <a:pt x="112783" y="59293"/>
                </a:cubicBezTo>
                <a:close/>
                <a:moveTo>
                  <a:pt x="91340" y="42608"/>
                </a:moveTo>
                <a:cubicBezTo>
                  <a:pt x="91134" y="42608"/>
                  <a:pt x="90927" y="42608"/>
                  <a:pt x="90721" y="42608"/>
                </a:cubicBezTo>
                <a:cubicBezTo>
                  <a:pt x="90721" y="42608"/>
                  <a:pt x="90515" y="42608"/>
                  <a:pt x="90309" y="42702"/>
                </a:cubicBezTo>
                <a:cubicBezTo>
                  <a:pt x="90103" y="42702"/>
                  <a:pt x="89896" y="42702"/>
                  <a:pt x="89690" y="42702"/>
                </a:cubicBezTo>
                <a:cubicBezTo>
                  <a:pt x="89484" y="42702"/>
                  <a:pt x="89278" y="42608"/>
                  <a:pt x="89072" y="42608"/>
                </a:cubicBezTo>
                <a:cubicBezTo>
                  <a:pt x="88865" y="42608"/>
                  <a:pt x="88659" y="42608"/>
                  <a:pt x="88659" y="42608"/>
                </a:cubicBezTo>
                <a:cubicBezTo>
                  <a:pt x="88453" y="42513"/>
                  <a:pt x="88247" y="42513"/>
                  <a:pt x="88041" y="42419"/>
                </a:cubicBezTo>
                <a:cubicBezTo>
                  <a:pt x="87835" y="42325"/>
                  <a:pt x="87422" y="42230"/>
                  <a:pt x="87216" y="42136"/>
                </a:cubicBezTo>
                <a:cubicBezTo>
                  <a:pt x="86804" y="41948"/>
                  <a:pt x="86597" y="41759"/>
                  <a:pt x="86597" y="41759"/>
                </a:cubicBezTo>
                <a:cubicBezTo>
                  <a:pt x="86597" y="41759"/>
                  <a:pt x="86597" y="41948"/>
                  <a:pt x="86804" y="42230"/>
                </a:cubicBezTo>
                <a:cubicBezTo>
                  <a:pt x="87010" y="42325"/>
                  <a:pt x="87010" y="42419"/>
                  <a:pt x="87216" y="42513"/>
                </a:cubicBezTo>
                <a:cubicBezTo>
                  <a:pt x="87216" y="42608"/>
                  <a:pt x="87422" y="42608"/>
                  <a:pt x="87628" y="42702"/>
                </a:cubicBezTo>
                <a:cubicBezTo>
                  <a:pt x="87835" y="42796"/>
                  <a:pt x="88041" y="42890"/>
                  <a:pt x="88247" y="42890"/>
                </a:cubicBezTo>
                <a:cubicBezTo>
                  <a:pt x="88453" y="42985"/>
                  <a:pt x="88659" y="42985"/>
                  <a:pt x="88865" y="42985"/>
                </a:cubicBezTo>
                <a:cubicBezTo>
                  <a:pt x="89278" y="42985"/>
                  <a:pt x="89484" y="43079"/>
                  <a:pt x="89690" y="43079"/>
                </a:cubicBezTo>
                <a:cubicBezTo>
                  <a:pt x="89896" y="42985"/>
                  <a:pt x="90103" y="42985"/>
                  <a:pt x="90309" y="42985"/>
                </a:cubicBezTo>
                <a:cubicBezTo>
                  <a:pt x="90927" y="42985"/>
                  <a:pt x="91134" y="42890"/>
                  <a:pt x="91546" y="42796"/>
                </a:cubicBezTo>
                <a:cubicBezTo>
                  <a:pt x="91752" y="42702"/>
                  <a:pt x="91958" y="42608"/>
                  <a:pt x="92164" y="42513"/>
                </a:cubicBezTo>
                <a:cubicBezTo>
                  <a:pt x="92371" y="42513"/>
                  <a:pt x="92371" y="42419"/>
                  <a:pt x="92371" y="42419"/>
                </a:cubicBezTo>
                <a:cubicBezTo>
                  <a:pt x="92371" y="42419"/>
                  <a:pt x="92371" y="42513"/>
                  <a:pt x="92164" y="42513"/>
                </a:cubicBezTo>
                <a:cubicBezTo>
                  <a:pt x="91958" y="42513"/>
                  <a:pt x="91752" y="42513"/>
                  <a:pt x="91340" y="42608"/>
                </a:cubicBezTo>
                <a:close/>
                <a:moveTo>
                  <a:pt x="66185" y="114532"/>
                </a:moveTo>
                <a:cubicBezTo>
                  <a:pt x="65773" y="113872"/>
                  <a:pt x="65567" y="113307"/>
                  <a:pt x="65567" y="112835"/>
                </a:cubicBezTo>
                <a:cubicBezTo>
                  <a:pt x="65567" y="112647"/>
                  <a:pt x="65360" y="112647"/>
                  <a:pt x="65360" y="112835"/>
                </a:cubicBezTo>
                <a:cubicBezTo>
                  <a:pt x="65360" y="113307"/>
                  <a:pt x="65567" y="113872"/>
                  <a:pt x="65773" y="114532"/>
                </a:cubicBezTo>
                <a:cubicBezTo>
                  <a:pt x="66185" y="115286"/>
                  <a:pt x="66597" y="116040"/>
                  <a:pt x="66804" y="116889"/>
                </a:cubicBezTo>
                <a:cubicBezTo>
                  <a:pt x="67010" y="117360"/>
                  <a:pt x="67010" y="117831"/>
                  <a:pt x="66804" y="118208"/>
                </a:cubicBezTo>
                <a:cubicBezTo>
                  <a:pt x="66597" y="118397"/>
                  <a:pt x="66391" y="118586"/>
                  <a:pt x="66185" y="118774"/>
                </a:cubicBezTo>
                <a:cubicBezTo>
                  <a:pt x="65773" y="118868"/>
                  <a:pt x="65360" y="118963"/>
                  <a:pt x="64948" y="118963"/>
                </a:cubicBezTo>
                <a:cubicBezTo>
                  <a:pt x="64536" y="118963"/>
                  <a:pt x="63917" y="118963"/>
                  <a:pt x="63505" y="118963"/>
                </a:cubicBezTo>
                <a:cubicBezTo>
                  <a:pt x="63298" y="118963"/>
                  <a:pt x="62886" y="118868"/>
                  <a:pt x="62680" y="118868"/>
                </a:cubicBezTo>
                <a:cubicBezTo>
                  <a:pt x="62474" y="118868"/>
                  <a:pt x="62268" y="118868"/>
                  <a:pt x="62268" y="118774"/>
                </a:cubicBezTo>
                <a:cubicBezTo>
                  <a:pt x="61855" y="118680"/>
                  <a:pt x="61649" y="118491"/>
                  <a:pt x="61649" y="118303"/>
                </a:cubicBezTo>
                <a:cubicBezTo>
                  <a:pt x="61443" y="118020"/>
                  <a:pt x="61443" y="117831"/>
                  <a:pt x="61443" y="117643"/>
                </a:cubicBezTo>
                <a:cubicBezTo>
                  <a:pt x="61443" y="117172"/>
                  <a:pt x="61649" y="116794"/>
                  <a:pt x="61649" y="116417"/>
                </a:cubicBezTo>
                <a:cubicBezTo>
                  <a:pt x="61855" y="115946"/>
                  <a:pt x="62061" y="115663"/>
                  <a:pt x="62268" y="115286"/>
                </a:cubicBezTo>
                <a:cubicBezTo>
                  <a:pt x="62474" y="114909"/>
                  <a:pt x="62474" y="114626"/>
                  <a:pt x="62474" y="114344"/>
                </a:cubicBezTo>
                <a:cubicBezTo>
                  <a:pt x="62680" y="114061"/>
                  <a:pt x="62680" y="113778"/>
                  <a:pt x="62680" y="113589"/>
                </a:cubicBezTo>
                <a:cubicBezTo>
                  <a:pt x="62680" y="113212"/>
                  <a:pt x="62680" y="113212"/>
                  <a:pt x="62474" y="113589"/>
                </a:cubicBezTo>
                <a:cubicBezTo>
                  <a:pt x="62474" y="113778"/>
                  <a:pt x="62474" y="114061"/>
                  <a:pt x="62268" y="114344"/>
                </a:cubicBezTo>
                <a:cubicBezTo>
                  <a:pt x="62268" y="114626"/>
                  <a:pt x="62061" y="114909"/>
                  <a:pt x="61855" y="115286"/>
                </a:cubicBezTo>
                <a:cubicBezTo>
                  <a:pt x="61649" y="115569"/>
                  <a:pt x="61443" y="115946"/>
                  <a:pt x="61237" y="116323"/>
                </a:cubicBezTo>
                <a:cubicBezTo>
                  <a:pt x="61030" y="116700"/>
                  <a:pt x="60824" y="117172"/>
                  <a:pt x="60824" y="117643"/>
                </a:cubicBezTo>
                <a:cubicBezTo>
                  <a:pt x="60824" y="117831"/>
                  <a:pt x="60824" y="118114"/>
                  <a:pt x="61030" y="118303"/>
                </a:cubicBezTo>
                <a:cubicBezTo>
                  <a:pt x="61030" y="118586"/>
                  <a:pt x="61443" y="118774"/>
                  <a:pt x="61855" y="118963"/>
                </a:cubicBezTo>
                <a:cubicBezTo>
                  <a:pt x="62061" y="119057"/>
                  <a:pt x="62268" y="119151"/>
                  <a:pt x="62680" y="119151"/>
                </a:cubicBezTo>
                <a:cubicBezTo>
                  <a:pt x="62886" y="119245"/>
                  <a:pt x="63092" y="119245"/>
                  <a:pt x="63298" y="119245"/>
                </a:cubicBezTo>
                <a:cubicBezTo>
                  <a:pt x="63917" y="119245"/>
                  <a:pt x="64536" y="119340"/>
                  <a:pt x="64948" y="119245"/>
                </a:cubicBezTo>
                <a:cubicBezTo>
                  <a:pt x="65567" y="119245"/>
                  <a:pt x="66185" y="119151"/>
                  <a:pt x="66597" y="118963"/>
                </a:cubicBezTo>
                <a:cubicBezTo>
                  <a:pt x="67010" y="118774"/>
                  <a:pt x="67216" y="118491"/>
                  <a:pt x="67422" y="118303"/>
                </a:cubicBezTo>
                <a:cubicBezTo>
                  <a:pt x="67628" y="117831"/>
                  <a:pt x="67628" y="117360"/>
                  <a:pt x="67422" y="116889"/>
                </a:cubicBezTo>
                <a:cubicBezTo>
                  <a:pt x="67216" y="116040"/>
                  <a:pt x="66597" y="115192"/>
                  <a:pt x="66185" y="114532"/>
                </a:cubicBezTo>
                <a:close/>
                <a:moveTo>
                  <a:pt x="64536" y="84933"/>
                </a:moveTo>
                <a:cubicBezTo>
                  <a:pt x="66804" y="84556"/>
                  <a:pt x="69278" y="84461"/>
                  <a:pt x="71546" y="84933"/>
                </a:cubicBezTo>
                <a:cubicBezTo>
                  <a:pt x="71752" y="84933"/>
                  <a:pt x="71958" y="85027"/>
                  <a:pt x="72164" y="85027"/>
                </a:cubicBezTo>
                <a:cubicBezTo>
                  <a:pt x="70103" y="84084"/>
                  <a:pt x="66597" y="83896"/>
                  <a:pt x="64536" y="84933"/>
                </a:cubicBezTo>
                <a:close/>
                <a:moveTo>
                  <a:pt x="63298" y="15082"/>
                </a:moveTo>
                <a:cubicBezTo>
                  <a:pt x="63505" y="15082"/>
                  <a:pt x="63711" y="15082"/>
                  <a:pt x="63917" y="15082"/>
                </a:cubicBezTo>
                <a:cubicBezTo>
                  <a:pt x="64123" y="15176"/>
                  <a:pt x="64123" y="15176"/>
                  <a:pt x="64123" y="15176"/>
                </a:cubicBezTo>
                <a:cubicBezTo>
                  <a:pt x="64123" y="15176"/>
                  <a:pt x="64123" y="15082"/>
                  <a:pt x="63917" y="15082"/>
                </a:cubicBezTo>
                <a:cubicBezTo>
                  <a:pt x="63711" y="14988"/>
                  <a:pt x="63298" y="14893"/>
                  <a:pt x="62886" y="14799"/>
                </a:cubicBezTo>
                <a:cubicBezTo>
                  <a:pt x="62680" y="14799"/>
                  <a:pt x="62474" y="14705"/>
                  <a:pt x="62268" y="14705"/>
                </a:cubicBezTo>
                <a:cubicBezTo>
                  <a:pt x="62061" y="14705"/>
                  <a:pt x="61855" y="14611"/>
                  <a:pt x="61649" y="14611"/>
                </a:cubicBezTo>
                <a:cubicBezTo>
                  <a:pt x="61237" y="14611"/>
                  <a:pt x="61030" y="14611"/>
                  <a:pt x="60824" y="14516"/>
                </a:cubicBezTo>
                <a:cubicBezTo>
                  <a:pt x="60412" y="14516"/>
                  <a:pt x="60206" y="14516"/>
                  <a:pt x="60000" y="14516"/>
                </a:cubicBezTo>
                <a:cubicBezTo>
                  <a:pt x="58762" y="14516"/>
                  <a:pt x="57525" y="14611"/>
                  <a:pt x="56907" y="14799"/>
                </a:cubicBezTo>
                <a:cubicBezTo>
                  <a:pt x="56082" y="14988"/>
                  <a:pt x="55670" y="15176"/>
                  <a:pt x="55670" y="15176"/>
                </a:cubicBezTo>
                <a:cubicBezTo>
                  <a:pt x="55670" y="15176"/>
                  <a:pt x="56082" y="15082"/>
                  <a:pt x="56907" y="14988"/>
                </a:cubicBezTo>
                <a:cubicBezTo>
                  <a:pt x="57319" y="14988"/>
                  <a:pt x="57938" y="14893"/>
                  <a:pt x="58350" y="14893"/>
                </a:cubicBezTo>
                <a:cubicBezTo>
                  <a:pt x="58762" y="14893"/>
                  <a:pt x="59381" y="14893"/>
                  <a:pt x="60000" y="14893"/>
                </a:cubicBezTo>
                <a:cubicBezTo>
                  <a:pt x="60412" y="14893"/>
                  <a:pt x="61030" y="14893"/>
                  <a:pt x="61443" y="14893"/>
                </a:cubicBezTo>
                <a:cubicBezTo>
                  <a:pt x="61649" y="14893"/>
                  <a:pt x="62061" y="14988"/>
                  <a:pt x="62268" y="14988"/>
                </a:cubicBezTo>
                <a:cubicBezTo>
                  <a:pt x="62474" y="14988"/>
                  <a:pt x="62680" y="14988"/>
                  <a:pt x="62886" y="14988"/>
                </a:cubicBezTo>
                <a:cubicBezTo>
                  <a:pt x="63092" y="15082"/>
                  <a:pt x="63298" y="15082"/>
                  <a:pt x="63298" y="15082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 amt="52999"/>
          </a:blip>
          <a:srcRect r="59993"/>
          <a:stretch/>
        </p:blipFill>
        <p:spPr>
          <a:xfrm>
            <a:off x="6740075" y="390902"/>
            <a:ext cx="2484125" cy="3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>
            <a:spLocks noGrp="1"/>
          </p:cNvSpPr>
          <p:nvPr>
            <p:ph type="ctrTitle" idx="4294967295"/>
          </p:nvPr>
        </p:nvSpPr>
        <p:spPr>
          <a:xfrm>
            <a:off x="1506791" y="429551"/>
            <a:ext cx="43398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Sobrecarga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63" y="563238"/>
            <a:ext cx="3697964" cy="40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>
            <a:spLocks noGrp="1"/>
          </p:cNvSpPr>
          <p:nvPr>
            <p:ph type="subTitle" idx="4294967295"/>
          </p:nvPr>
        </p:nvSpPr>
        <p:spPr>
          <a:xfrm>
            <a:off x="249425" y="1760325"/>
            <a:ext cx="45483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¿Cómo saber si nuestra </a:t>
            </a:r>
            <a:r>
              <a:rPr lang="en" sz="3600" b="1"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postura</a:t>
            </a:r>
            <a:r>
              <a:rPr lang="en" sz="3600" b="1">
                <a:latin typeface="Lora"/>
                <a:ea typeface="Lora"/>
                <a:cs typeface="Lora"/>
                <a:sym typeface="Lora"/>
              </a:rPr>
              <a:t> es la </a:t>
            </a:r>
            <a:r>
              <a:rPr lang="en" sz="3600" b="1"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correcta</a:t>
            </a:r>
            <a:r>
              <a:rPr lang="en" sz="3600" b="1">
                <a:latin typeface="Lora"/>
                <a:ea typeface="Lora"/>
                <a:cs typeface="Lora"/>
                <a:sym typeface="Lora"/>
              </a:rPr>
              <a:t>?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20" name="Google Shape;120;p15"/>
          <p:cNvCxnSpPr/>
          <p:nvPr/>
        </p:nvCxnSpPr>
        <p:spPr>
          <a:xfrm>
            <a:off x="-3300" y="59747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5"/>
          <p:cNvSpPr/>
          <p:nvPr/>
        </p:nvSpPr>
        <p:spPr>
          <a:xfrm>
            <a:off x="628550" y="20245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842317" y="441719"/>
            <a:ext cx="356204" cy="313212"/>
            <a:chOff x="1929775" y="320925"/>
            <a:chExt cx="423800" cy="372650"/>
          </a:xfrm>
        </p:grpSpPr>
        <p:sp>
          <p:nvSpPr>
            <p:cNvPr id="123" name="Google Shape;123;p1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6"/>
          <p:cNvCxnSpPr/>
          <p:nvPr/>
        </p:nvCxnSpPr>
        <p:spPr>
          <a:xfrm>
            <a:off x="-17300" y="1357200"/>
            <a:ext cx="5604000" cy="18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ctrTitle" idx="4294967295"/>
          </p:nvPr>
        </p:nvSpPr>
        <p:spPr>
          <a:xfrm>
            <a:off x="166600" y="7997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Sistema de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ctrTitle" idx="4294967295"/>
          </p:nvPr>
        </p:nvSpPr>
        <p:spPr>
          <a:xfrm>
            <a:off x="166600" y="489200"/>
            <a:ext cx="5236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Posturografía</a:t>
            </a:r>
            <a:endParaRPr sz="3600"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t="9196" r="1516" b="4856"/>
          <a:stretch/>
        </p:blipFill>
        <p:spPr>
          <a:xfrm flipH="1">
            <a:off x="166600" y="1492625"/>
            <a:ext cx="3355350" cy="3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7"/>
          <p:cNvCxnSpPr/>
          <p:nvPr/>
        </p:nvCxnSpPr>
        <p:spPr>
          <a:xfrm>
            <a:off x="-17300" y="1357200"/>
            <a:ext cx="5604000" cy="18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7"/>
          <p:cNvSpPr txBox="1">
            <a:spLocks noGrp="1"/>
          </p:cNvSpPr>
          <p:nvPr>
            <p:ph type="ctrTitle" idx="4294967295"/>
          </p:nvPr>
        </p:nvSpPr>
        <p:spPr>
          <a:xfrm>
            <a:off x="166600" y="489200"/>
            <a:ext cx="5236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Posturografía</a:t>
            </a:r>
            <a:endParaRPr sz="3600"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166600" y="7997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Sistema de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ctrTitle" idx="4294967295"/>
          </p:nvPr>
        </p:nvSpPr>
        <p:spPr>
          <a:xfrm>
            <a:off x="2618900" y="1744925"/>
            <a:ext cx="6786600" cy="20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Muy Grande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 es Portable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Mala Accesibilidad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+$ 3.000.000</a:t>
            </a:r>
            <a:endParaRPr sz="4800"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t="9196" r="1516" b="4856"/>
          <a:stretch/>
        </p:blipFill>
        <p:spPr>
          <a:xfrm flipH="1">
            <a:off x="166600" y="1492625"/>
            <a:ext cx="3355350" cy="3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9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subTitle" idx="4294967295"/>
          </p:nvPr>
        </p:nvSpPr>
        <p:spPr>
          <a:xfrm>
            <a:off x="583125" y="2179350"/>
            <a:ext cx="559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Propuesta de Valor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 amt="56000"/>
          </a:blip>
          <a:srcRect r="59993"/>
          <a:stretch/>
        </p:blipFill>
        <p:spPr>
          <a:xfrm>
            <a:off x="6748725" y="421452"/>
            <a:ext cx="2484125" cy="3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09263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Sistema de Posturografía</a:t>
            </a:r>
            <a:endParaRPr sz="2400"/>
          </a:p>
        </p:txBody>
      </p:sp>
      <p:grpSp>
        <p:nvGrpSpPr>
          <p:cNvPr id="159" name="Google Shape;159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0" name="Google Shape;160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/>
          <p:nvPr/>
        </p:nvSpPr>
        <p:spPr>
          <a:xfrm>
            <a:off x="743775" y="2063768"/>
            <a:ext cx="2053500" cy="19062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Pequeño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114288" y="2063943"/>
            <a:ext cx="1889100" cy="19062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Bajo</a:t>
            </a:r>
            <a:br>
              <a:rPr lang="en" sz="2400" b="1">
                <a:latin typeface="Lora"/>
                <a:ea typeface="Lora"/>
                <a:cs typeface="Lora"/>
                <a:sym typeface="Lora"/>
              </a:rPr>
            </a:br>
            <a:r>
              <a:rPr lang="en" sz="2400" b="1">
                <a:latin typeface="Lora"/>
                <a:ea typeface="Lora"/>
                <a:cs typeface="Lora"/>
                <a:sym typeface="Lora"/>
              </a:rPr>
              <a:t>Costo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511420" y="2011300"/>
            <a:ext cx="1889100" cy="19587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Portatil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7" name="Google Shape;167;p19"/>
          <p:cNvCxnSpPr>
            <a:stCxn id="164" idx="6"/>
            <a:endCxn id="166" idx="2"/>
          </p:cNvCxnSpPr>
          <p:nvPr/>
        </p:nvCxnSpPr>
        <p:spPr>
          <a:xfrm rot="10800000" flipH="1">
            <a:off x="2797275" y="2990768"/>
            <a:ext cx="714000" cy="261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68" name="Google Shape;168;p19"/>
          <p:cNvCxnSpPr>
            <a:endCxn id="165" idx="2"/>
          </p:cNvCxnSpPr>
          <p:nvPr/>
        </p:nvCxnSpPr>
        <p:spPr>
          <a:xfrm>
            <a:off x="5191488" y="3017043"/>
            <a:ext cx="922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 amt="56000"/>
          </a:blip>
          <a:srcRect r="59993"/>
          <a:stretch/>
        </p:blipFill>
        <p:spPr>
          <a:xfrm>
            <a:off x="6748725" y="421452"/>
            <a:ext cx="2484125" cy="3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4190677" y="4707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rot="10800000" flipH="1">
            <a:off x="734425" y="1435525"/>
            <a:ext cx="4056900" cy="2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25" y="1532125"/>
            <a:ext cx="3139975" cy="30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602" y="974770"/>
            <a:ext cx="3739725" cy="386035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subTitle" idx="4294967295"/>
          </p:nvPr>
        </p:nvSpPr>
        <p:spPr>
          <a:xfrm>
            <a:off x="4791325" y="2210300"/>
            <a:ext cx="45483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Ubicación del </a:t>
            </a:r>
            <a:r>
              <a:rPr lang="en" sz="3600" b="1"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centro</a:t>
            </a:r>
            <a:r>
              <a:rPr lang="en" sz="3600" b="1">
                <a:latin typeface="Lora"/>
                <a:ea typeface="Lora"/>
                <a:cs typeface="Lora"/>
                <a:sym typeface="Lora"/>
              </a:rPr>
              <a:t> de masa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80" name="Google Shape;180;p20"/>
          <p:cNvCxnSpPr/>
          <p:nvPr/>
        </p:nvCxnSpPr>
        <p:spPr>
          <a:xfrm>
            <a:off x="-3300" y="59747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0"/>
          <p:cNvSpPr/>
          <p:nvPr/>
        </p:nvSpPr>
        <p:spPr>
          <a:xfrm>
            <a:off x="381750" y="146725"/>
            <a:ext cx="927600" cy="914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639724" y="412853"/>
            <a:ext cx="411872" cy="381814"/>
            <a:chOff x="5972700" y="2330200"/>
            <a:chExt cx="411625" cy="387275"/>
          </a:xfrm>
        </p:grpSpPr>
        <p:sp>
          <p:nvSpPr>
            <p:cNvPr id="183" name="Google Shape;183;p2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Presentación en pantalla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Lora</vt:lpstr>
      <vt:lpstr>Arial</vt:lpstr>
      <vt:lpstr>Quattrocento Sans</vt:lpstr>
      <vt:lpstr>Calibri</vt:lpstr>
      <vt:lpstr>Viola template</vt:lpstr>
      <vt:lpstr>SISPO Sistema de Posturografía</vt:lpstr>
      <vt:lpstr>Estabilidad</vt:lpstr>
      <vt:lpstr>Sobrecarga</vt:lpstr>
      <vt:lpstr>Presentación de PowerPoint</vt:lpstr>
      <vt:lpstr>Sistema de</vt:lpstr>
      <vt:lpstr>Posturografía</vt:lpstr>
      <vt:lpstr>Presentación de PowerPoint</vt:lpstr>
      <vt:lpstr>Sistema de Posturografía</vt:lpstr>
      <vt:lpstr>Presentación de PowerPoint</vt:lpstr>
      <vt:lpstr>Presentación de PowerPoint</vt:lpstr>
      <vt:lpstr>Presentación de PowerPoint</vt:lpstr>
      <vt:lpstr>Gracias!</vt:lpstr>
      <vt:lpstr>SISPO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SISPO Sistema de Posturografía</dc:title>
  <cp:lastModifiedBy>Bastian Diaz</cp:lastModifiedBy>
  <cp:revision>1</cp:revision>
  <dcterms:modified xsi:type="dcterms:W3CDTF">2018-12-19T14:14:21Z</dcterms:modified>
</cp:coreProperties>
</file>