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25" y="1306331"/>
            <a:ext cx="7136700" cy="161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de Sistemas Software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Presentación del proyecto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YOU ROCK!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Aspectos a resaltar - paquetes adicionales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 u="sng"/>
              <a:t>Stripe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s"/>
              <a:t>En nuestro caso, al realizar una compra, llevamos a cabo el cargo de la misma, indicando la cantidad a cobrar del pedido (necesitamos multiplicarlo por 100, ya que la unidad por defecto está en céntimos), la moneda, la descripción y el token. Éste último será devuelto al comprobar que el número de tarjeta, fecha y cvc son válidos.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de 2017-07-12 09-41-35.png" id="131" name="Shape 131"/>
          <p:cNvPicPr preferRelativeResize="0"/>
          <p:nvPr/>
        </p:nvPicPr>
        <p:blipFill rotWithShape="1">
          <a:blip r:embed="rId3">
            <a:alphaModFix/>
          </a:blip>
          <a:srcRect b="41127" l="43140" r="27439" t="43619"/>
          <a:stretch/>
        </p:blipFill>
        <p:spPr>
          <a:xfrm>
            <a:off x="1814749" y="3353626"/>
            <a:ext cx="5297399" cy="154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2017-07-12 09-49-40.png" id="132" name="Shape 132"/>
          <p:cNvPicPr preferRelativeResize="0"/>
          <p:nvPr/>
        </p:nvPicPr>
        <p:blipFill rotWithShape="1">
          <a:blip r:embed="rId4">
            <a:alphaModFix/>
          </a:blip>
          <a:srcRect b="49341" l="86675" r="1714" t="40334"/>
          <a:stretch/>
        </p:blipFill>
        <p:spPr>
          <a:xfrm>
            <a:off x="7417499" y="445022"/>
            <a:ext cx="141480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Aspectos a resaltar - control de versiones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sistema de control de versiones que se ha empleado ha sido </a:t>
            </a:r>
            <a:r>
              <a:rPr lang="es" u="sng"/>
              <a:t>git</a:t>
            </a:r>
            <a:r>
              <a:rPr lang="es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Como plataforma de desarrollo colaborativo de software se ha elegido </a:t>
            </a:r>
            <a:r>
              <a:rPr lang="es" u="sng"/>
              <a:t>GitHub</a:t>
            </a:r>
            <a:r>
              <a:rPr lang="es"/>
              <a:t> (aunque hubiera podido ser otra, como Bitbucket).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proyecto creado, </a:t>
            </a:r>
            <a:r>
              <a:rPr lang="es" u="sng"/>
              <a:t>yourock-dss</a:t>
            </a:r>
            <a:r>
              <a:rPr lang="es"/>
              <a:t>, es privado, ya que contamos con la cuenta de estudiante de la UA.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Los comandos más utilizados han sido las siguientes: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git add 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git commit -m “Esto es un cambio”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git push origin master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Aspectos a resaltar - control de versiones</a:t>
            </a:r>
          </a:p>
        </p:txBody>
      </p:sp>
      <p:pic>
        <p:nvPicPr>
          <p:cNvPr descr="Captura de pantalla de 2017-07-12 06-07-36.png" id="144" name="Shape 144"/>
          <p:cNvPicPr preferRelativeResize="0"/>
          <p:nvPr/>
        </p:nvPicPr>
        <p:blipFill rotWithShape="1">
          <a:blip r:embed="rId3">
            <a:alphaModFix/>
          </a:blip>
          <a:srcRect b="28056" l="15523" r="11802" t="21218"/>
          <a:stretch/>
        </p:blipFill>
        <p:spPr>
          <a:xfrm>
            <a:off x="79675" y="1261000"/>
            <a:ext cx="8984649" cy="35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accent2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Conclusiones - aspectos positivos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6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El uso del framework Laravel</a:t>
            </a:r>
            <a:r>
              <a:rPr lang="es" sz="1700"/>
              <a:t> permite desarrollar aplicaciones de forma más rápida (incrementa la productividad).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La curva de aprendizaje es relativamente baja (en comparación con otros frameworks PHP).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La documentación de Laravel es muy buena: se exponen bastantes ejemplos a la hora de explicar un concepto. Y no podemos olvidar a la gran comunidad que hay detrás.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Laravel nos proporciona muchas facilidades a la hora de la autenticación, ya que con el comando </a:t>
            </a:r>
            <a:r>
              <a:rPr i="1" lang="es" sz="1700"/>
              <a:t>php artisan make:auth</a:t>
            </a:r>
            <a:r>
              <a:rPr lang="es" sz="1700"/>
              <a:t> se encarga de crear todas las rutas y vistas que necesitamos.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Conclusiones - aspectos positivos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6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El sistema de plantillas Blade trae consigo muchas mejoras en la parte de la presentación, así como la generación de plantillas más simples y limpias en cuanto al código se refiere.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Las migraciones de la base de datos, así como los ficheros de semillas. Con Laravel es extremadamente simple mantener la base de datos sincronizada.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Mediante Eloquent ORM hace que el manejo de los datos no sea complejo (en comparación, por ejemplo, con CodeIgniter).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Conclusiones - aspectos negativos y problemas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Problemas al tratar con la sesión de Laravel. Al final no se ha podido conseguir borrar un instrumento del carrito de la compra y se llevó mucho tiempo a la hora de trabajar con ella para la inserción de varias líneas de pedido.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Problemas al tratar claves ajenas (más concretamente en el borrado).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Algunos errores devueltos por Laravel no describían el problema concreto, por lo que hacía más difícil todavía identificar dónde se encontraba el fallo.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Ordenación de resultados y paginación (en conjunto). Después de varios intentos se desistió por la escasez de tiempo.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Conclusiones - posibles mejoras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Mejorar el diseño en general de la aplicación. En este apartado también se incluye el diseño responsive.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Añadir ordenación de listados por algún campo (por ejemplo: precio ascendente o alfabéticamente descendente) y permitir realizar búsquedas de cualquier instrumento.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Permitir quitar instrumentos que el usuario haya añadido al carrito de la compra, así como poder editar el número de unidades que desea adquirir desde dicha página.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Añadir fotografías, tanto de los instrumentos, como de las marcas/fabricantes, para así lograr atraer al público.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s" sz="1700"/>
              <a:t>Aparte de enviar “la factura” por email, sería una buena idea generarla en formato PDF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55500"/>
            <a:ext cx="8520600" cy="9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5400">
                <a:solidFill>
                  <a:schemeClr val="accent3"/>
                </a:solidFill>
              </a:rPr>
              <a:t>FIN</a:t>
            </a:r>
          </a:p>
        </p:txBody>
      </p:sp>
      <p:pic>
        <p:nvPicPr>
          <p:cNvPr descr="Instrumentos-musicales.jp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50" y="1152425"/>
            <a:ext cx="654887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Presentación del proyecto</a:t>
            </a:r>
          </a:p>
        </p:txBody>
      </p:sp>
      <p:pic>
        <p:nvPicPr>
          <p:cNvPr descr="logoYOUROCK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75" y="445025"/>
            <a:ext cx="3165024" cy="22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3548300"/>
            <a:ext cx="8520600" cy="12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Por ello, quiere expandirse y realizar ventas de sus instrumentos musicales vía web, al estilo de empresas tales como Thomann o Tam Tam Percusión.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83925"/>
            <a:ext cx="5177100" cy="13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YOU ROCK! es una empresa que se dedica a la venta de instrumentos musicales (guitarras eléctricas, guitarras acústicas, baterías acústicas, ...).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1700" y="2840900"/>
            <a:ext cx="8422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 negocio en Alicante ha prosperado en pocas semanas debido a sus atractivas ofertas en relación a la competencia.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Objetivo del proyecto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325"/>
            <a:ext cx="5355600" cy="11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Desarrollar una aplicación de gestión y venta de instrumentos musicales para la empresa YOU ROCK!</a:t>
            </a:r>
          </a:p>
        </p:txBody>
      </p:sp>
      <p:pic>
        <p:nvPicPr>
          <p:cNvPr descr="logoYOUROCK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75" y="445025"/>
            <a:ext cx="3165024" cy="22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757775"/>
            <a:ext cx="8520600" cy="8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D</a:t>
            </a:r>
            <a:r>
              <a:rPr lang="es"/>
              <a:t>esarrollar una aplicación de gestión interna que permita a sus empleados llevar a cabo tareas de administración.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3795150"/>
            <a:ext cx="8520600" cy="10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Además, a través de una web pública, añadir funcionalidades que permitan a los clientes interactuar con la web. Por ejemplo: consultar los diferentes instrumentos musicales.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Funcionalidades del proyecto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Aplicación de gestión interna (</a:t>
            </a:r>
            <a:r>
              <a:rPr b="1" lang="es"/>
              <a:t>intranet</a:t>
            </a:r>
            <a:r>
              <a:rPr lang="es"/>
              <a:t>)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Gestión de personal: administración de los distintos usuarios (por el momento sólo tendremos clientes y administradores).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Gestión de los productos: instrumentos musicales a la venta, así como su respectiva disponibilidad.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Gestión de pedidos y líneas de pedido, en caso de que fuera necesario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Funcionalidades del proyecto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Consulta y venta de instrumentos musicales, y seguimiento de paquetes (</a:t>
            </a:r>
            <a:r>
              <a:rPr b="1" lang="es"/>
              <a:t>web pública</a:t>
            </a:r>
            <a:r>
              <a:rPr lang="es"/>
              <a:t>)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Consulta de instrumentos musicales por categoría (cualquier usuario podrá realizar dicha acción).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Compra de instrumentos musicales (previamente el usuario debe haberse registrado). Se enviará un email con los datos de la misma al usuario.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Consulta de paquetes (en curso, en trámite, entregado…) mediante el acceso a la cuenta del usuario.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chemeClr val="accent2"/>
                </a:solidFill>
              </a:rPr>
              <a:t>Aspectos a resaltar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Aspectos a resaltar - paquetes adicionales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 u="sng"/>
              <a:t>Intervention Image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Se trata de una librería de código abierto, escrita en PHP, para manejar y manipular imágenes.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Proporciona una manera fácil de crear, editar y componer imágenes.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Soporta las 2 librerías más comunes a la hora de procesar imágenes: GD Library y Imagick.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Haremos uso de ella para manejar el </a:t>
            </a:r>
            <a:r>
              <a:rPr i="1" lang="es"/>
              <a:t>avatar</a:t>
            </a:r>
            <a:r>
              <a:rPr lang="es"/>
              <a:t> de un usuario. La mostraremos en el menú de navegación principal, en el perfil de usuario y a la hora de editar el mismo.</a:t>
            </a:r>
          </a:p>
        </p:txBody>
      </p:sp>
      <p:pic>
        <p:nvPicPr>
          <p:cNvPr descr="Captura de pantalla de 2017-07-12 09-51-43.png" id="109" name="Shape 109"/>
          <p:cNvPicPr preferRelativeResize="0"/>
          <p:nvPr/>
        </p:nvPicPr>
        <p:blipFill rotWithShape="1">
          <a:blip r:embed="rId3">
            <a:alphaModFix/>
          </a:blip>
          <a:srcRect b="71951" l="18073" r="72032" t="14288"/>
          <a:stretch/>
        </p:blipFill>
        <p:spPr>
          <a:xfrm>
            <a:off x="7557249" y="445024"/>
            <a:ext cx="1275048" cy="9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Aspectos a resaltar - paquetes adicionales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 u="sng"/>
              <a:t>Intervention Image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make() -&gt; se utiliza para crear una nueva instancia de la clase Image.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fit() -&gt; utiliza el recorte y el cambio de tamaño para dar formato a la imagen de una manera inteligente.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save() -&gt; guarda el estado actual del objeto Image en el sistema de archivos (en este caso especificamos la ruta /uploads/avatars/)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descr="Captura de pantalla de 2017-07-12 09-17-29.png" id="116" name="Shape 116"/>
          <p:cNvPicPr preferRelativeResize="0"/>
          <p:nvPr/>
        </p:nvPicPr>
        <p:blipFill rotWithShape="1">
          <a:blip r:embed="rId3">
            <a:alphaModFix/>
          </a:blip>
          <a:srcRect b="56848" l="38391" r="6329" t="34704"/>
          <a:stretch/>
        </p:blipFill>
        <p:spPr>
          <a:xfrm>
            <a:off x="149338" y="3546599"/>
            <a:ext cx="8845324" cy="75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2017-07-12 09-51-43.png" id="117" name="Shape 117"/>
          <p:cNvPicPr preferRelativeResize="0"/>
          <p:nvPr/>
        </p:nvPicPr>
        <p:blipFill rotWithShape="1">
          <a:blip r:embed="rId4">
            <a:alphaModFix/>
          </a:blip>
          <a:srcRect b="71951" l="18073" r="72032" t="14288"/>
          <a:stretch/>
        </p:blipFill>
        <p:spPr>
          <a:xfrm>
            <a:off x="7557249" y="445024"/>
            <a:ext cx="1275048" cy="9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Aspectos a resaltar - paquetes adicionales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600" cy="34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 u="sng"/>
              <a:t>Stripe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Sistema de pagos online que facilita las transacciones en Internet.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Este sistema estará integrado en nuestra propia página, por lo que podremos darle el estilo que deseemos y evitaremos la apertura de ventanas y redirecciones innecesarias.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Glovo, Unicef o WeChat, entre otras, ya hacen uso de este sistema.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¿Ventajas?</a:t>
            </a:r>
          </a:p>
          <a:p>
            <a:pPr indent="-228600" lvl="1" marL="1371600" rtl="0">
              <a:spcBef>
                <a:spcPts val="0"/>
              </a:spcBef>
              <a:buChar char="-"/>
            </a:pPr>
            <a:r>
              <a:rPr lang="es"/>
              <a:t>Comisiones más bajas (por ejemplo, en relación a PayPal) y se simplifica el proceso de pago.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s"/>
              <a:t>¿Desventajas?</a:t>
            </a:r>
          </a:p>
          <a:p>
            <a:pPr indent="-228600" lvl="1" marL="1371600" rtl="0">
              <a:spcBef>
                <a:spcPts val="0"/>
              </a:spcBef>
              <a:buChar char="-"/>
            </a:pPr>
            <a:r>
              <a:rPr lang="es"/>
              <a:t>Para algunas personas puede resultar desconfiado pagar en la misma página web.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de 2017-07-12 09-49-40.png" id="124" name="Shape 124"/>
          <p:cNvPicPr preferRelativeResize="0"/>
          <p:nvPr/>
        </p:nvPicPr>
        <p:blipFill rotWithShape="1">
          <a:blip r:embed="rId3">
            <a:alphaModFix/>
          </a:blip>
          <a:srcRect b="49341" l="86675" r="1714" t="40334"/>
          <a:stretch/>
        </p:blipFill>
        <p:spPr>
          <a:xfrm>
            <a:off x="7417499" y="445022"/>
            <a:ext cx="141480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